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68"/>
  </p:notesMasterIdLst>
  <p:handoutMasterIdLst>
    <p:handoutMasterId r:id="rId69"/>
  </p:handoutMasterIdLst>
  <p:sldIdLst>
    <p:sldId id="387" r:id="rId2"/>
    <p:sldId id="328" r:id="rId3"/>
    <p:sldId id="316" r:id="rId4"/>
    <p:sldId id="396" r:id="rId5"/>
    <p:sldId id="458" r:id="rId6"/>
    <p:sldId id="393" r:id="rId7"/>
    <p:sldId id="397" r:id="rId8"/>
    <p:sldId id="388" r:id="rId9"/>
    <p:sldId id="403" r:id="rId10"/>
    <p:sldId id="404" r:id="rId11"/>
    <p:sldId id="394" r:id="rId12"/>
    <p:sldId id="395" r:id="rId13"/>
    <p:sldId id="405" r:id="rId14"/>
    <p:sldId id="407" r:id="rId15"/>
    <p:sldId id="389" r:id="rId16"/>
    <p:sldId id="443" r:id="rId17"/>
    <p:sldId id="444" r:id="rId18"/>
    <p:sldId id="398" r:id="rId19"/>
    <p:sldId id="448" r:id="rId20"/>
    <p:sldId id="400" r:id="rId21"/>
    <p:sldId id="399" r:id="rId22"/>
    <p:sldId id="445" r:id="rId23"/>
    <p:sldId id="446" r:id="rId24"/>
    <p:sldId id="447" r:id="rId25"/>
    <p:sldId id="390" r:id="rId26"/>
    <p:sldId id="449" r:id="rId27"/>
    <p:sldId id="434" r:id="rId28"/>
    <p:sldId id="409" r:id="rId29"/>
    <p:sldId id="450" r:id="rId30"/>
    <p:sldId id="452" r:id="rId31"/>
    <p:sldId id="408" r:id="rId32"/>
    <p:sldId id="436" r:id="rId33"/>
    <p:sldId id="435" r:id="rId34"/>
    <p:sldId id="410" r:id="rId35"/>
    <p:sldId id="411" r:id="rId36"/>
    <p:sldId id="417" r:id="rId37"/>
    <p:sldId id="412" r:id="rId38"/>
    <p:sldId id="413" r:id="rId39"/>
    <p:sldId id="414" r:id="rId40"/>
    <p:sldId id="416" r:id="rId41"/>
    <p:sldId id="415" r:id="rId42"/>
    <p:sldId id="418" r:id="rId43"/>
    <p:sldId id="421" r:id="rId44"/>
    <p:sldId id="438" r:id="rId45"/>
    <p:sldId id="439" r:id="rId46"/>
    <p:sldId id="437" r:id="rId47"/>
    <p:sldId id="422" r:id="rId48"/>
    <p:sldId id="401" r:id="rId49"/>
    <p:sldId id="423" r:id="rId50"/>
    <p:sldId id="424" r:id="rId51"/>
    <p:sldId id="425" r:id="rId52"/>
    <p:sldId id="426" r:id="rId53"/>
    <p:sldId id="427" r:id="rId54"/>
    <p:sldId id="428" r:id="rId55"/>
    <p:sldId id="429" r:id="rId56"/>
    <p:sldId id="430" r:id="rId57"/>
    <p:sldId id="402" r:id="rId58"/>
    <p:sldId id="441" r:id="rId59"/>
    <p:sldId id="391" r:id="rId60"/>
    <p:sldId id="453" r:id="rId61"/>
    <p:sldId id="440" r:id="rId62"/>
    <p:sldId id="392" r:id="rId63"/>
    <p:sldId id="432" r:id="rId64"/>
    <p:sldId id="431" r:id="rId65"/>
    <p:sldId id="457" r:id="rId66"/>
    <p:sldId id="433" r:id="rId67"/>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000099"/>
    <a:srgbClr val="66FF66"/>
    <a:srgbClr val="CC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310" autoAdjust="0"/>
  </p:normalViewPr>
  <p:slideViewPr>
    <p:cSldViewPr>
      <p:cViewPr varScale="1">
        <p:scale>
          <a:sx n="97" d="100"/>
          <a:sy n="97" d="100"/>
        </p:scale>
        <p:origin x="200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D9A5BDD-F2E3-4FF6-A9B2-F2BA0EFD87E6}" type="datetimeFigureOut">
              <a:rPr lang="en-US" smtClean="0"/>
              <a:pPr/>
              <a:t>9/16/2023</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E37CE0AD-1617-436C-A029-28580F89C6F7}" type="slidenum">
              <a:rPr lang="en-US" smtClean="0"/>
              <a:pPr/>
              <a:t>‹#›</a:t>
            </a:fld>
            <a:endParaRPr lang="en-US"/>
          </a:p>
        </p:txBody>
      </p:sp>
    </p:spTree>
    <p:extLst>
      <p:ext uri="{BB962C8B-B14F-4D97-AF65-F5344CB8AC3E}">
        <p14:creationId xmlns:p14="http://schemas.microsoft.com/office/powerpoint/2010/main" val="13308331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eaLnBrk="1" hangingPunct="1">
              <a:defRPr sz="1300">
                <a:latin typeface="Arial" charset="0"/>
              </a:defRPr>
            </a:lvl1pPr>
          </a:lstStyle>
          <a:p>
            <a:pPr>
              <a:defRPr/>
            </a:pPr>
            <a:endParaRPr lang="en-US"/>
          </a:p>
        </p:txBody>
      </p:sp>
      <p:sp>
        <p:nvSpPr>
          <p:cNvPr id="55299" name="Rectangle 3"/>
          <p:cNvSpPr>
            <a:spLocks noGrp="1" noChangeArrowheads="1"/>
          </p:cNvSpPr>
          <p:nvPr>
            <p:ph type="dt" idx="1"/>
          </p:nvPr>
        </p:nvSpPr>
        <p:spPr bwMode="auto">
          <a:xfrm>
            <a:off x="4143587"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eaLnBrk="1" hangingPunct="1">
              <a:defRPr sz="1300">
                <a:latin typeface="Arial" charset="0"/>
              </a:defRPr>
            </a:lvl1pPr>
          </a:lstStyle>
          <a:p>
            <a:pPr>
              <a:defRPr/>
            </a:pPr>
            <a:endParaRPr lang="en-US"/>
          </a:p>
        </p:txBody>
      </p:sp>
      <p:sp>
        <p:nvSpPr>
          <p:cNvPr id="66564"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55301" name="Rectangle 5"/>
          <p:cNvSpPr>
            <a:spLocks noGrp="1" noChangeArrowheads="1"/>
          </p:cNvSpPr>
          <p:nvPr>
            <p:ph type="body" sz="quarter" idx="3"/>
          </p:nvPr>
        </p:nvSpPr>
        <p:spPr bwMode="auto">
          <a:xfrm>
            <a:off x="731520" y="4560570"/>
            <a:ext cx="5852160" cy="43205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5302" name="Rectangle 6"/>
          <p:cNvSpPr>
            <a:spLocks noGrp="1" noChangeArrowheads="1"/>
          </p:cNvSpPr>
          <p:nvPr>
            <p:ph type="ftr" sz="quarter" idx="4"/>
          </p:nvPr>
        </p:nvSpPr>
        <p:spPr bwMode="auto">
          <a:xfrm>
            <a:off x="0"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eaLnBrk="1" hangingPunct="1">
              <a:defRPr sz="1300">
                <a:latin typeface="Arial" charset="0"/>
              </a:defRPr>
            </a:lvl1pPr>
          </a:lstStyle>
          <a:p>
            <a:pPr>
              <a:defRPr/>
            </a:pPr>
            <a:endParaRPr lang="en-US"/>
          </a:p>
        </p:txBody>
      </p:sp>
      <p:sp>
        <p:nvSpPr>
          <p:cNvPr id="55303" name="Rectangle 7"/>
          <p:cNvSpPr>
            <a:spLocks noGrp="1" noChangeArrowheads="1"/>
          </p:cNvSpPr>
          <p:nvPr>
            <p:ph type="sldNum" sz="quarter" idx="5"/>
          </p:nvPr>
        </p:nvSpPr>
        <p:spPr bwMode="auto">
          <a:xfrm>
            <a:off x="4143587"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eaLnBrk="1" hangingPunct="1">
              <a:defRPr sz="1300">
                <a:latin typeface="Arial" charset="0"/>
              </a:defRPr>
            </a:lvl1pPr>
          </a:lstStyle>
          <a:p>
            <a:pPr>
              <a:defRPr/>
            </a:pPr>
            <a:fld id="{837FF45A-B02B-4A27-8D5F-459F77A6A5AF}" type="slidenum">
              <a:rPr lang="en-US"/>
              <a:pPr>
                <a:defRPr/>
              </a:pPr>
              <a:t>‹#›</a:t>
            </a:fld>
            <a:endParaRPr lang="en-US"/>
          </a:p>
        </p:txBody>
      </p:sp>
    </p:spTree>
    <p:extLst>
      <p:ext uri="{BB962C8B-B14F-4D97-AF65-F5344CB8AC3E}">
        <p14:creationId xmlns:p14="http://schemas.microsoft.com/office/powerpoint/2010/main" val="9751556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37FF45A-B02B-4A27-8D5F-459F77A6A5AF}" type="slidenum">
              <a:rPr lang="en-US" smtClean="0"/>
              <a:pPr>
                <a:defRPr/>
              </a:pPr>
              <a:t>1</a:t>
            </a:fld>
            <a:endParaRPr lang="en-US"/>
          </a:p>
        </p:txBody>
      </p:sp>
    </p:spTree>
    <p:extLst>
      <p:ext uri="{BB962C8B-B14F-4D97-AF65-F5344CB8AC3E}">
        <p14:creationId xmlns:p14="http://schemas.microsoft.com/office/powerpoint/2010/main" val="20307937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37FF45A-B02B-4A27-8D5F-459F77A6A5AF}" type="slidenum">
              <a:rPr lang="en-US" smtClean="0"/>
              <a:pPr>
                <a:defRPr/>
              </a:pPr>
              <a:t>14</a:t>
            </a:fld>
            <a:endParaRPr lang="en-US"/>
          </a:p>
        </p:txBody>
      </p:sp>
    </p:spTree>
    <p:extLst>
      <p:ext uri="{BB962C8B-B14F-4D97-AF65-F5344CB8AC3E}">
        <p14:creationId xmlns:p14="http://schemas.microsoft.com/office/powerpoint/2010/main" val="24326775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Nhiệm</a:t>
            </a:r>
            <a:r>
              <a:rPr lang="en-US" baseline="0" dirty="0" smtClean="0"/>
              <a:t> </a:t>
            </a:r>
            <a:r>
              <a:rPr lang="en-US" baseline="0" smtClean="0"/>
              <a:t>vụ</a:t>
            </a:r>
            <a:endParaRPr lang="en-US"/>
          </a:p>
        </p:txBody>
      </p:sp>
      <p:sp>
        <p:nvSpPr>
          <p:cNvPr id="4" name="Slide Number Placeholder 3"/>
          <p:cNvSpPr>
            <a:spLocks noGrp="1"/>
          </p:cNvSpPr>
          <p:nvPr>
            <p:ph type="sldNum" sz="quarter" idx="10"/>
          </p:nvPr>
        </p:nvSpPr>
        <p:spPr/>
        <p:txBody>
          <a:bodyPr/>
          <a:lstStyle/>
          <a:p>
            <a:pPr>
              <a:defRPr/>
            </a:pPr>
            <a:fld id="{837FF45A-B02B-4A27-8D5F-459F77A6A5AF}" type="slidenum">
              <a:rPr lang="en-US" smtClean="0"/>
              <a:pPr>
                <a:defRPr/>
              </a:pPr>
              <a:t>15</a:t>
            </a:fld>
            <a:endParaRPr lang="en-US"/>
          </a:p>
        </p:txBody>
      </p:sp>
    </p:spTree>
    <p:extLst>
      <p:ext uri="{BB962C8B-B14F-4D97-AF65-F5344CB8AC3E}">
        <p14:creationId xmlns:p14="http://schemas.microsoft.com/office/powerpoint/2010/main" val="34545610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37FF45A-B02B-4A27-8D5F-459F77A6A5AF}" type="slidenum">
              <a:rPr lang="en-US" smtClean="0"/>
              <a:pPr>
                <a:defRPr/>
              </a:pPr>
              <a:t>16</a:t>
            </a:fld>
            <a:endParaRPr lang="en-US"/>
          </a:p>
        </p:txBody>
      </p:sp>
    </p:spTree>
    <p:extLst>
      <p:ext uri="{BB962C8B-B14F-4D97-AF65-F5344CB8AC3E}">
        <p14:creationId xmlns:p14="http://schemas.microsoft.com/office/powerpoint/2010/main" val="15205163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37FF45A-B02B-4A27-8D5F-459F77A6A5AF}" type="slidenum">
              <a:rPr lang="en-US" smtClean="0"/>
              <a:pPr>
                <a:defRPr/>
              </a:pPr>
              <a:t>17</a:t>
            </a:fld>
            <a:endParaRPr lang="en-US"/>
          </a:p>
        </p:txBody>
      </p:sp>
    </p:spTree>
    <p:extLst>
      <p:ext uri="{BB962C8B-B14F-4D97-AF65-F5344CB8AC3E}">
        <p14:creationId xmlns:p14="http://schemas.microsoft.com/office/powerpoint/2010/main" val="1594751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37FF45A-B02B-4A27-8D5F-459F77A6A5AF}" type="slidenum">
              <a:rPr lang="en-US" smtClean="0"/>
              <a:pPr>
                <a:defRPr/>
              </a:pPr>
              <a:t>4</a:t>
            </a:fld>
            <a:endParaRPr lang="en-US"/>
          </a:p>
        </p:txBody>
      </p:sp>
    </p:spTree>
    <p:extLst>
      <p:ext uri="{BB962C8B-B14F-4D97-AF65-F5344CB8AC3E}">
        <p14:creationId xmlns:p14="http://schemas.microsoft.com/office/powerpoint/2010/main" val="31912604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37FF45A-B02B-4A27-8D5F-459F77A6A5AF}" type="slidenum">
              <a:rPr lang="en-US" smtClean="0"/>
              <a:pPr>
                <a:defRPr/>
              </a:pPr>
              <a:t>5</a:t>
            </a:fld>
            <a:endParaRPr lang="en-US"/>
          </a:p>
        </p:txBody>
      </p:sp>
    </p:spTree>
    <p:extLst>
      <p:ext uri="{BB962C8B-B14F-4D97-AF65-F5344CB8AC3E}">
        <p14:creationId xmlns:p14="http://schemas.microsoft.com/office/powerpoint/2010/main" val="12513648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37FF45A-B02B-4A27-8D5F-459F77A6A5AF}" type="slidenum">
              <a:rPr lang="en-US" smtClean="0"/>
              <a:pPr>
                <a:defRPr/>
              </a:pPr>
              <a:t>7</a:t>
            </a:fld>
            <a:endParaRPr lang="en-US"/>
          </a:p>
        </p:txBody>
      </p:sp>
    </p:spTree>
    <p:extLst>
      <p:ext uri="{BB962C8B-B14F-4D97-AF65-F5344CB8AC3E}">
        <p14:creationId xmlns:p14="http://schemas.microsoft.com/office/powerpoint/2010/main" val="31727350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vi-VN" dirty="0" smtClean="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pPr>
              <a:defRPr/>
            </a:pPr>
            <a:fld id="{837FF45A-B02B-4A27-8D5F-459F77A6A5AF}" type="slidenum">
              <a:rPr lang="en-US" smtClean="0"/>
              <a:pPr>
                <a:defRPr/>
              </a:pPr>
              <a:t>8</a:t>
            </a:fld>
            <a:endParaRPr lang="en-US"/>
          </a:p>
        </p:txBody>
      </p:sp>
    </p:spTree>
    <p:extLst>
      <p:ext uri="{BB962C8B-B14F-4D97-AF65-F5344CB8AC3E}">
        <p14:creationId xmlns:p14="http://schemas.microsoft.com/office/powerpoint/2010/main" val="4612502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vi-VN" dirty="0" smtClean="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pPr>
              <a:defRPr/>
            </a:pPr>
            <a:fld id="{837FF45A-B02B-4A27-8D5F-459F77A6A5AF}" type="slidenum">
              <a:rPr lang="en-US" smtClean="0"/>
              <a:pPr>
                <a:defRPr/>
              </a:pPr>
              <a:t>9</a:t>
            </a:fld>
            <a:endParaRPr lang="en-US"/>
          </a:p>
        </p:txBody>
      </p:sp>
    </p:spTree>
    <p:extLst>
      <p:ext uri="{BB962C8B-B14F-4D97-AF65-F5344CB8AC3E}">
        <p14:creationId xmlns:p14="http://schemas.microsoft.com/office/powerpoint/2010/main" val="7195874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vi-VN" dirty="0" smtClean="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pPr>
              <a:defRPr/>
            </a:pPr>
            <a:fld id="{837FF45A-B02B-4A27-8D5F-459F77A6A5AF}" type="slidenum">
              <a:rPr lang="en-US" smtClean="0"/>
              <a:pPr>
                <a:defRPr/>
              </a:pPr>
              <a:t>10</a:t>
            </a:fld>
            <a:endParaRPr lang="en-US"/>
          </a:p>
        </p:txBody>
      </p:sp>
    </p:spTree>
    <p:extLst>
      <p:ext uri="{BB962C8B-B14F-4D97-AF65-F5344CB8AC3E}">
        <p14:creationId xmlns:p14="http://schemas.microsoft.com/office/powerpoint/2010/main" val="65466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37FF45A-B02B-4A27-8D5F-459F77A6A5AF}" type="slidenum">
              <a:rPr lang="en-US" smtClean="0"/>
              <a:pPr>
                <a:defRPr/>
              </a:pPr>
              <a:t>12</a:t>
            </a:fld>
            <a:endParaRPr lang="en-US"/>
          </a:p>
        </p:txBody>
      </p:sp>
    </p:spTree>
    <p:extLst>
      <p:ext uri="{BB962C8B-B14F-4D97-AF65-F5344CB8AC3E}">
        <p14:creationId xmlns:p14="http://schemas.microsoft.com/office/powerpoint/2010/main" val="12955131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37FF45A-B02B-4A27-8D5F-459F77A6A5AF}" type="slidenum">
              <a:rPr lang="en-US" smtClean="0"/>
              <a:pPr>
                <a:defRPr/>
              </a:pPr>
              <a:t>13</a:t>
            </a:fld>
            <a:endParaRPr lang="en-US"/>
          </a:p>
        </p:txBody>
      </p:sp>
    </p:spTree>
    <p:extLst>
      <p:ext uri="{BB962C8B-B14F-4D97-AF65-F5344CB8AC3E}">
        <p14:creationId xmlns:p14="http://schemas.microsoft.com/office/powerpoint/2010/main" val="31032399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53267"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en-US"/>
              <a:t>Click to edit Master title style</a:t>
            </a:r>
          </a:p>
        </p:txBody>
      </p:sp>
      <p:sp>
        <p:nvSpPr>
          <p:cNvPr id="53268"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en-US"/>
              <a:t>Click to edit Master subtitle style</a:t>
            </a:r>
          </a:p>
        </p:txBody>
      </p:sp>
      <p:sp>
        <p:nvSpPr>
          <p:cNvPr id="4" name="Rectangle 16"/>
          <p:cNvSpPr>
            <a:spLocks noGrp="1" noChangeArrowheads="1"/>
          </p:cNvSpPr>
          <p:nvPr>
            <p:ph type="dt" sz="half" idx="10"/>
          </p:nvPr>
        </p:nvSpPr>
        <p:spPr>
          <a:xfrm>
            <a:off x="457200" y="6248400"/>
            <a:ext cx="2133600" cy="457200"/>
          </a:xfrm>
        </p:spPr>
        <p:txBody>
          <a:bodyPr/>
          <a:lstStyle>
            <a:lvl1pPr>
              <a:defRPr/>
            </a:lvl1pPr>
          </a:lstStyle>
          <a:p>
            <a:pPr>
              <a:defRPr/>
            </a:pPr>
            <a:endParaRPr lang="en-US"/>
          </a:p>
        </p:txBody>
      </p:sp>
      <p:sp>
        <p:nvSpPr>
          <p:cNvPr id="5" name="Rectangle 17"/>
          <p:cNvSpPr>
            <a:spLocks noGrp="1" noChangeArrowheads="1"/>
          </p:cNvSpPr>
          <p:nvPr>
            <p:ph type="ftr" sz="quarter" idx="11"/>
          </p:nvPr>
        </p:nvSpPr>
        <p:spPr/>
        <p:txBody>
          <a:bodyPr/>
          <a:lstStyle>
            <a:lvl1pPr>
              <a:defRPr/>
            </a:lvl1pPr>
          </a:lstStyle>
          <a:p>
            <a:pPr>
              <a:defRPr/>
            </a:pPr>
            <a:endParaRPr lang="en-US"/>
          </a:p>
        </p:txBody>
      </p:sp>
      <p:sp>
        <p:nvSpPr>
          <p:cNvPr id="6" name="Rectangle 18"/>
          <p:cNvSpPr>
            <a:spLocks noGrp="1" noChangeArrowheads="1"/>
          </p:cNvSpPr>
          <p:nvPr>
            <p:ph type="sldNum" sz="quarter" idx="12"/>
          </p:nvPr>
        </p:nvSpPr>
        <p:spPr/>
        <p:txBody>
          <a:bodyPr/>
          <a:lstStyle>
            <a:lvl1pPr>
              <a:defRPr/>
            </a:lvl1pPr>
          </a:lstStyle>
          <a:p>
            <a:pPr>
              <a:defRPr/>
            </a:pPr>
            <a:fld id="{5D0AAC0D-32E4-4307-8126-50E5C0AB04FA}"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48845CAF-8B5C-4AA5-B824-A0E49693B7E8}"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CA912C43-E928-4B01-914D-D1EF85A967AB}"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96425468-205D-461A-AC8A-931753EF2EB8}"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58FEA588-C9A7-4810-A727-61C4BB3DC95D}"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5EDBBDA1-DCF2-4D0B-A319-1F8D3A9647C6}"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
          <p:cNvSpPr>
            <a:spLocks noGrp="1" noChangeArrowheads="1"/>
          </p:cNvSpPr>
          <p:nvPr>
            <p:ph type="ftr" sz="quarter" idx="10"/>
          </p:nvPr>
        </p:nvSpPr>
        <p:spPr>
          <a:ln/>
        </p:spPr>
        <p:txBody>
          <a:bodyPr/>
          <a:lstStyle>
            <a:lvl1pPr>
              <a:defRPr/>
            </a:lvl1pPr>
          </a:lstStyle>
          <a:p>
            <a:pPr>
              <a:defRPr/>
            </a:pPr>
            <a:endParaRPr lang="en-US"/>
          </a:p>
        </p:txBody>
      </p:sp>
      <p:sp>
        <p:nvSpPr>
          <p:cNvPr id="8" name="Rectangle 3"/>
          <p:cNvSpPr>
            <a:spLocks noGrp="1" noChangeArrowheads="1"/>
          </p:cNvSpPr>
          <p:nvPr>
            <p:ph type="sldNum" sz="quarter" idx="11"/>
          </p:nvPr>
        </p:nvSpPr>
        <p:spPr>
          <a:ln/>
        </p:spPr>
        <p:txBody>
          <a:bodyPr/>
          <a:lstStyle>
            <a:lvl1pPr>
              <a:defRPr/>
            </a:lvl1pPr>
          </a:lstStyle>
          <a:p>
            <a:pPr>
              <a:defRPr/>
            </a:pPr>
            <a:fld id="{D22A066B-1274-4F91-811B-333A86F395BA}" type="slidenum">
              <a:rPr lang="en-US"/>
              <a:pPr>
                <a:defRPr/>
              </a:pPr>
              <a:t>‹#›</a:t>
            </a:fld>
            <a:endParaRPr lang="en-US"/>
          </a:p>
        </p:txBody>
      </p:sp>
      <p:sp>
        <p:nvSpPr>
          <p:cNvPr id="9"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ftr" sz="quarter" idx="10"/>
          </p:nvPr>
        </p:nvSpPr>
        <p:spPr>
          <a:ln/>
        </p:spPr>
        <p:txBody>
          <a:bodyPr/>
          <a:lstStyle>
            <a:lvl1pPr>
              <a:defRPr/>
            </a:lvl1pPr>
          </a:lstStyle>
          <a:p>
            <a:pPr>
              <a:defRPr/>
            </a:pPr>
            <a:endParaRPr lang="en-US"/>
          </a:p>
        </p:txBody>
      </p:sp>
      <p:sp>
        <p:nvSpPr>
          <p:cNvPr id="4" name="Rectangle 3"/>
          <p:cNvSpPr>
            <a:spLocks noGrp="1" noChangeArrowheads="1"/>
          </p:cNvSpPr>
          <p:nvPr>
            <p:ph type="sldNum" sz="quarter" idx="11"/>
          </p:nvPr>
        </p:nvSpPr>
        <p:spPr>
          <a:ln/>
        </p:spPr>
        <p:txBody>
          <a:bodyPr/>
          <a:lstStyle>
            <a:lvl1pPr>
              <a:defRPr/>
            </a:lvl1pPr>
          </a:lstStyle>
          <a:p>
            <a:pPr>
              <a:defRPr/>
            </a:pPr>
            <a:fld id="{06F0D775-ADEF-44BD-99D4-0565E7640321}" type="slidenum">
              <a:rPr lang="en-US"/>
              <a:pPr>
                <a:defRPr/>
              </a:pPr>
              <a:t>‹#›</a:t>
            </a:fld>
            <a:endParaRPr lang="en-US"/>
          </a:p>
        </p:txBody>
      </p:sp>
      <p:sp>
        <p:nvSpPr>
          <p:cNvPr id="5"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endParaRPr lang="en-US"/>
          </a:p>
        </p:txBody>
      </p:sp>
      <p:sp>
        <p:nvSpPr>
          <p:cNvPr id="3" name="Rectangle 3"/>
          <p:cNvSpPr>
            <a:spLocks noGrp="1" noChangeArrowheads="1"/>
          </p:cNvSpPr>
          <p:nvPr>
            <p:ph type="sldNum" sz="quarter" idx="11"/>
          </p:nvPr>
        </p:nvSpPr>
        <p:spPr>
          <a:ln/>
        </p:spPr>
        <p:txBody>
          <a:bodyPr/>
          <a:lstStyle>
            <a:lvl1pPr>
              <a:defRPr/>
            </a:lvl1pPr>
          </a:lstStyle>
          <a:p>
            <a:pPr>
              <a:defRPr/>
            </a:pPr>
            <a:fld id="{407F54B9-0176-49FC-B0A4-6EECA29B07CB}" type="slidenum">
              <a:rPr lang="en-US"/>
              <a:pPr>
                <a:defRPr/>
              </a:pPr>
              <a:t>‹#›</a:t>
            </a:fld>
            <a:endParaRPr lang="en-US"/>
          </a:p>
        </p:txBody>
      </p:sp>
      <p:sp>
        <p:nvSpPr>
          <p:cNvPr id="4"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72E0CD03-D353-480C-BBE2-90C24C0A0833}"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8A4D1DBC-6DFC-4C8F-82E6-D97E6BE6EE8E}"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atin typeface="Arial" charset="0"/>
              </a:defRPr>
            </a:lvl1pPr>
          </a:lstStyle>
          <a:p>
            <a:pPr>
              <a:defRPr/>
            </a:pPr>
            <a:endParaRPr lang="en-US"/>
          </a:p>
        </p:txBody>
      </p:sp>
      <p:sp>
        <p:nvSpPr>
          <p:cNvPr id="52227"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Black" pitchFamily="34" charset="0"/>
              </a:defRPr>
            </a:lvl1pPr>
          </a:lstStyle>
          <a:p>
            <a:pPr>
              <a:defRPr/>
            </a:pPr>
            <a:fld id="{B2FB42D3-BBEE-421D-BAAA-98221B223D2C}" type="slidenum">
              <a:rPr lang="en-US"/>
              <a:pPr>
                <a:defRPr/>
              </a:pPr>
              <a:t>‹#›</a:t>
            </a:fld>
            <a:endParaRPr lang="en-US"/>
          </a:p>
        </p:txBody>
      </p:sp>
      <p:grpSp>
        <p:nvGrpSpPr>
          <p:cNvPr id="4100" name="Group 4"/>
          <p:cNvGrpSpPr>
            <a:grpSpLocks/>
          </p:cNvGrpSpPr>
          <p:nvPr/>
        </p:nvGrpSpPr>
        <p:grpSpPr bwMode="auto">
          <a:xfrm>
            <a:off x="0" y="0"/>
            <a:ext cx="9144000" cy="546100"/>
            <a:chOff x="0" y="0"/>
            <a:chExt cx="5760" cy="344"/>
          </a:xfrm>
        </p:grpSpPr>
        <p:sp>
          <p:nvSpPr>
            <p:cNvPr id="52229"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defRPr/>
              </a:pPr>
              <a:endParaRPr lang="en-US" sz="2400">
                <a:latin typeface="Times New Roman" pitchFamily="18" charset="0"/>
              </a:endParaRPr>
            </a:p>
          </p:txBody>
        </p:sp>
        <p:sp>
          <p:nvSpPr>
            <p:cNvPr id="52230"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w="9525">
              <a:noFill/>
              <a:miter lim="800000"/>
              <a:headEnd/>
              <a:tailEnd/>
            </a:ln>
          </p:spPr>
          <p:txBody>
            <a:bodyPr/>
            <a:lstStyle/>
            <a:p>
              <a:pPr eaLnBrk="1" hangingPunct="1">
                <a:defRPr/>
              </a:pPr>
              <a:endParaRPr lang="en-US" sz="2400">
                <a:latin typeface="Times New Roman" pitchFamily="18" charset="0"/>
              </a:endParaRPr>
            </a:p>
          </p:txBody>
        </p:sp>
        <p:sp>
          <p:nvSpPr>
            <p:cNvPr id="52231" name="Rectangle 7"/>
            <p:cNvSpPr>
              <a:spLocks noChangeArrowheads="1"/>
            </p:cNvSpPr>
            <p:nvPr/>
          </p:nvSpPr>
          <p:spPr bwMode="auto">
            <a:xfrm>
              <a:off x="258" y="85"/>
              <a:ext cx="87" cy="89"/>
            </a:xfrm>
            <a:prstGeom prst="rect">
              <a:avLst/>
            </a:prstGeom>
            <a:solidFill>
              <a:schemeClr val="folHlink"/>
            </a:solidFill>
            <a:ln w="9525">
              <a:noFill/>
              <a:miter lim="800000"/>
              <a:headEnd/>
              <a:tailEnd/>
            </a:ln>
          </p:spPr>
          <p:txBody>
            <a:bodyPr/>
            <a:lstStyle/>
            <a:p>
              <a:pPr eaLnBrk="1" hangingPunct="1">
                <a:defRPr/>
              </a:pPr>
              <a:endParaRPr lang="en-US">
                <a:solidFill>
                  <a:schemeClr val="hlink"/>
                </a:solidFill>
              </a:endParaRPr>
            </a:p>
          </p:txBody>
        </p:sp>
        <p:sp>
          <p:nvSpPr>
            <p:cNvPr id="52232" name="Rectangle 8"/>
            <p:cNvSpPr>
              <a:spLocks noChangeArrowheads="1"/>
            </p:cNvSpPr>
            <p:nvPr/>
          </p:nvSpPr>
          <p:spPr bwMode="auto">
            <a:xfrm>
              <a:off x="345" y="0"/>
              <a:ext cx="88" cy="87"/>
            </a:xfrm>
            <a:prstGeom prst="rect">
              <a:avLst/>
            </a:prstGeom>
            <a:solidFill>
              <a:schemeClr val="folHlink"/>
            </a:solidFill>
            <a:ln w="9525">
              <a:noFill/>
              <a:miter lim="800000"/>
              <a:headEnd/>
              <a:tailEnd/>
            </a:ln>
          </p:spPr>
          <p:txBody>
            <a:bodyPr/>
            <a:lstStyle/>
            <a:p>
              <a:pPr eaLnBrk="1" hangingPunct="1">
                <a:defRPr/>
              </a:pPr>
              <a:endParaRPr lang="en-US">
                <a:solidFill>
                  <a:schemeClr val="hlink"/>
                </a:solidFill>
              </a:endParaRPr>
            </a:p>
          </p:txBody>
        </p:sp>
        <p:sp>
          <p:nvSpPr>
            <p:cNvPr id="52233" name="Rectangle 9"/>
            <p:cNvSpPr>
              <a:spLocks noChangeArrowheads="1"/>
            </p:cNvSpPr>
            <p:nvPr/>
          </p:nvSpPr>
          <p:spPr bwMode="auto">
            <a:xfrm>
              <a:off x="345" y="85"/>
              <a:ext cx="88" cy="89"/>
            </a:xfrm>
            <a:prstGeom prst="rect">
              <a:avLst/>
            </a:prstGeom>
            <a:solidFill>
              <a:schemeClr val="accent2"/>
            </a:solidFill>
            <a:ln w="9525">
              <a:noFill/>
              <a:miter lim="800000"/>
              <a:headEnd/>
              <a:tailEnd/>
            </a:ln>
          </p:spPr>
          <p:txBody>
            <a:bodyPr/>
            <a:lstStyle/>
            <a:p>
              <a:pPr eaLnBrk="1" hangingPunct="1">
                <a:defRPr/>
              </a:pPr>
              <a:endParaRPr lang="en-US">
                <a:solidFill>
                  <a:schemeClr val="accent2"/>
                </a:solidFill>
              </a:endParaRPr>
            </a:p>
          </p:txBody>
        </p:sp>
        <p:sp>
          <p:nvSpPr>
            <p:cNvPr id="52234" name="Rectangle 10"/>
            <p:cNvSpPr>
              <a:spLocks noChangeArrowheads="1"/>
            </p:cNvSpPr>
            <p:nvPr/>
          </p:nvSpPr>
          <p:spPr bwMode="auto">
            <a:xfrm>
              <a:off x="173" y="173"/>
              <a:ext cx="86" cy="87"/>
            </a:xfrm>
            <a:prstGeom prst="rect">
              <a:avLst/>
            </a:prstGeom>
            <a:solidFill>
              <a:schemeClr val="folHlink"/>
            </a:solidFill>
            <a:ln w="9525">
              <a:noFill/>
              <a:miter lim="800000"/>
              <a:headEnd/>
              <a:tailEnd/>
            </a:ln>
          </p:spPr>
          <p:txBody>
            <a:bodyPr/>
            <a:lstStyle/>
            <a:p>
              <a:pPr eaLnBrk="1" hangingPunct="1">
                <a:defRPr/>
              </a:pPr>
              <a:endParaRPr lang="en-US">
                <a:solidFill>
                  <a:schemeClr val="hlink"/>
                </a:solidFill>
              </a:endParaRPr>
            </a:p>
          </p:txBody>
        </p:sp>
        <p:sp>
          <p:nvSpPr>
            <p:cNvPr id="52235" name="Rectangle 11"/>
            <p:cNvSpPr>
              <a:spLocks noChangeArrowheads="1"/>
            </p:cNvSpPr>
            <p:nvPr/>
          </p:nvSpPr>
          <p:spPr bwMode="auto">
            <a:xfrm>
              <a:off x="83" y="86"/>
              <a:ext cx="89" cy="87"/>
            </a:xfrm>
            <a:prstGeom prst="rect">
              <a:avLst/>
            </a:prstGeom>
            <a:solidFill>
              <a:schemeClr val="bg2"/>
            </a:solidFill>
            <a:ln w="9525">
              <a:noFill/>
              <a:miter lim="800000"/>
              <a:headEnd/>
              <a:tailEnd/>
            </a:ln>
          </p:spPr>
          <p:txBody>
            <a:bodyPr/>
            <a:lstStyle/>
            <a:p>
              <a:pPr eaLnBrk="1" hangingPunct="1">
                <a:defRPr/>
              </a:pPr>
              <a:endParaRPr lang="en-US" sz="2400">
                <a:latin typeface="Times New Roman" pitchFamily="18" charset="0"/>
              </a:endParaRPr>
            </a:p>
          </p:txBody>
        </p:sp>
        <p:sp>
          <p:nvSpPr>
            <p:cNvPr id="52236" name="Rectangle 12"/>
            <p:cNvSpPr>
              <a:spLocks noChangeArrowheads="1"/>
            </p:cNvSpPr>
            <p:nvPr/>
          </p:nvSpPr>
          <p:spPr bwMode="auto">
            <a:xfrm>
              <a:off x="258" y="171"/>
              <a:ext cx="87" cy="87"/>
            </a:xfrm>
            <a:prstGeom prst="rect">
              <a:avLst/>
            </a:prstGeom>
            <a:solidFill>
              <a:schemeClr val="accent2"/>
            </a:solidFill>
            <a:ln w="9525">
              <a:noFill/>
              <a:miter lim="800000"/>
              <a:headEnd/>
              <a:tailEnd/>
            </a:ln>
          </p:spPr>
          <p:txBody>
            <a:bodyPr/>
            <a:lstStyle/>
            <a:p>
              <a:pPr eaLnBrk="1" hangingPunct="1">
                <a:defRPr/>
              </a:pPr>
              <a:endParaRPr lang="en-US">
                <a:solidFill>
                  <a:schemeClr val="accent2"/>
                </a:solidFill>
              </a:endParaRPr>
            </a:p>
          </p:txBody>
        </p:sp>
        <p:sp>
          <p:nvSpPr>
            <p:cNvPr id="52237" name="Rectangle 13"/>
            <p:cNvSpPr>
              <a:spLocks noChangeArrowheads="1"/>
            </p:cNvSpPr>
            <p:nvPr/>
          </p:nvSpPr>
          <p:spPr bwMode="auto">
            <a:xfrm>
              <a:off x="173" y="258"/>
              <a:ext cx="86" cy="86"/>
            </a:xfrm>
            <a:prstGeom prst="rect">
              <a:avLst/>
            </a:prstGeom>
            <a:solidFill>
              <a:schemeClr val="accent2"/>
            </a:solidFill>
            <a:ln w="9525">
              <a:noFill/>
              <a:miter lim="800000"/>
              <a:headEnd/>
              <a:tailEnd/>
            </a:ln>
          </p:spPr>
          <p:txBody>
            <a:bodyPr/>
            <a:lstStyle/>
            <a:p>
              <a:pPr eaLnBrk="1" hangingPunct="1">
                <a:defRPr/>
              </a:pPr>
              <a:endParaRPr lang="en-US">
                <a:solidFill>
                  <a:schemeClr val="accent2"/>
                </a:solidFill>
              </a:endParaRPr>
            </a:p>
          </p:txBody>
        </p:sp>
      </p:grpSp>
      <p:sp>
        <p:nvSpPr>
          <p:cNvPr id="4101" name="Rectangle 14"/>
          <p:cNvSpPr>
            <a:spLocks noGrp="1" noChangeArrowheads="1"/>
          </p:cNvSpPr>
          <p:nvPr>
            <p:ph type="title"/>
          </p:nvPr>
        </p:nvSpPr>
        <p:spPr bwMode="auto">
          <a:xfrm>
            <a:off x="457200" y="457200"/>
            <a:ext cx="8229600" cy="1371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102" name="Rectangle 15"/>
          <p:cNvSpPr>
            <a:spLocks noGrp="1" noChangeArrowheads="1"/>
          </p:cNvSpPr>
          <p:nvPr>
            <p:ph type="body" idx="1"/>
          </p:nvPr>
        </p:nvSpPr>
        <p:spPr bwMode="auto">
          <a:xfrm>
            <a:off x="457200" y="1981200"/>
            <a:ext cx="8229600" cy="3886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2240"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3840"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defRPr>
      </a:lvl2pPr>
      <a:lvl3pPr algn="l" rtl="0" eaLnBrk="0" fontAlgn="base" hangingPunct="0">
        <a:spcBef>
          <a:spcPct val="0"/>
        </a:spcBef>
        <a:spcAft>
          <a:spcPct val="0"/>
        </a:spcAft>
        <a:defRPr sz="4400">
          <a:solidFill>
            <a:schemeClr val="tx1"/>
          </a:solidFill>
          <a:latin typeface="Arial" charset="0"/>
        </a:defRPr>
      </a:lvl3pPr>
      <a:lvl4pPr algn="l" rtl="0" eaLnBrk="0" fontAlgn="base" hangingPunct="0">
        <a:spcBef>
          <a:spcPct val="0"/>
        </a:spcBef>
        <a:spcAft>
          <a:spcPct val="0"/>
        </a:spcAft>
        <a:defRPr sz="4400">
          <a:solidFill>
            <a:schemeClr val="tx1"/>
          </a:solidFill>
          <a:latin typeface="Arial" charset="0"/>
        </a:defRPr>
      </a:lvl4pPr>
      <a:lvl5pPr algn="l" rtl="0" eaLnBrk="0" fontAlgn="base" hangingPunct="0">
        <a:spcBef>
          <a:spcPct val="0"/>
        </a:spcBef>
        <a:spcAft>
          <a:spcPct val="0"/>
        </a:spcAft>
        <a:defRPr sz="4400">
          <a:solidFill>
            <a:schemeClr val="tx1"/>
          </a:solidFill>
          <a:latin typeface="Arial" charset="0"/>
        </a:defRPr>
      </a:lvl5pPr>
      <a:lvl6pPr marL="457200" algn="l" rtl="0" fontAlgn="base">
        <a:spcBef>
          <a:spcPct val="0"/>
        </a:spcBef>
        <a:spcAft>
          <a:spcPct val="0"/>
        </a:spcAft>
        <a:defRPr sz="4400">
          <a:solidFill>
            <a:schemeClr val="tx1"/>
          </a:solidFill>
          <a:latin typeface="Arial" charset="0"/>
        </a:defRPr>
      </a:lvl6pPr>
      <a:lvl7pPr marL="914400" algn="l" rtl="0" fontAlgn="base">
        <a:spcBef>
          <a:spcPct val="0"/>
        </a:spcBef>
        <a:spcAft>
          <a:spcPct val="0"/>
        </a:spcAft>
        <a:defRPr sz="4400">
          <a:solidFill>
            <a:schemeClr val="tx1"/>
          </a:solidFill>
          <a:latin typeface="Arial" charset="0"/>
        </a:defRPr>
      </a:lvl7pPr>
      <a:lvl8pPr marL="1371600" algn="l" rtl="0" fontAlgn="base">
        <a:spcBef>
          <a:spcPct val="0"/>
        </a:spcBef>
        <a:spcAft>
          <a:spcPct val="0"/>
        </a:spcAft>
        <a:defRPr sz="4400">
          <a:solidFill>
            <a:schemeClr val="tx1"/>
          </a:solidFill>
          <a:latin typeface="Arial" charset="0"/>
        </a:defRPr>
      </a:lvl8pPr>
      <a:lvl9pPr marL="1828800" algn="l" rtl="0" fontAlgn="base">
        <a:spcBef>
          <a:spcPct val="0"/>
        </a:spcBef>
        <a:spcAft>
          <a:spcPct val="0"/>
        </a:spcAft>
        <a:defRPr sz="4400">
          <a:solidFill>
            <a:schemeClr val="tx1"/>
          </a:solidFill>
          <a:latin typeface="Arial" charset="0"/>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ChangeArrowheads="1"/>
          </p:cNvSpPr>
          <p:nvPr/>
        </p:nvSpPr>
        <p:spPr bwMode="ltGray">
          <a:xfrm>
            <a:off x="0" y="1066800"/>
            <a:ext cx="9144000" cy="719138"/>
          </a:xfrm>
          <a:prstGeom prst="rect">
            <a:avLst/>
          </a:prstGeom>
          <a:solidFill>
            <a:schemeClr val="hlink"/>
          </a:solidFill>
          <a:ln w="9525">
            <a:noFill/>
            <a:miter lim="800000"/>
            <a:headEnd/>
            <a:tailEnd/>
          </a:ln>
          <a:effectLst/>
        </p:spPr>
        <p:txBody>
          <a:bodyPr wrap="none" anchor="ctr"/>
          <a:lstStyle/>
          <a:p>
            <a:endParaRPr lang="en-US"/>
          </a:p>
        </p:txBody>
      </p:sp>
      <p:sp>
        <p:nvSpPr>
          <p:cNvPr id="80899" name="Rectangle 3"/>
          <p:cNvSpPr>
            <a:spLocks noChangeArrowheads="1"/>
          </p:cNvSpPr>
          <p:nvPr/>
        </p:nvSpPr>
        <p:spPr bwMode="ltGray">
          <a:xfrm>
            <a:off x="0" y="3962400"/>
            <a:ext cx="9144000" cy="719138"/>
          </a:xfrm>
          <a:prstGeom prst="rect">
            <a:avLst/>
          </a:prstGeom>
          <a:solidFill>
            <a:schemeClr val="hlink"/>
          </a:solidFill>
          <a:ln w="9525">
            <a:noFill/>
            <a:miter lim="800000"/>
            <a:headEnd/>
            <a:tailEnd/>
          </a:ln>
          <a:effectLst/>
        </p:spPr>
        <p:txBody>
          <a:bodyPr wrap="none" anchor="ctr"/>
          <a:lstStyle/>
          <a:p>
            <a:endParaRPr lang="en-US"/>
          </a:p>
        </p:txBody>
      </p:sp>
      <p:sp>
        <p:nvSpPr>
          <p:cNvPr id="80900" name="Oval 4"/>
          <p:cNvSpPr>
            <a:spLocks noChangeArrowheads="1"/>
          </p:cNvSpPr>
          <p:nvPr/>
        </p:nvSpPr>
        <p:spPr bwMode="gray">
          <a:xfrm>
            <a:off x="4191004" y="2667004"/>
            <a:ext cx="1223963" cy="1223963"/>
          </a:xfrm>
          <a:prstGeom prst="ellipse">
            <a:avLst/>
          </a:prstGeom>
          <a:solidFill>
            <a:srgbClr val="1BABE5">
              <a:alpha val="10001"/>
            </a:srgbClr>
          </a:solidFill>
          <a:ln w="9525">
            <a:noFill/>
            <a:round/>
            <a:headEnd/>
            <a:tailEnd/>
          </a:ln>
          <a:effectLst/>
        </p:spPr>
        <p:txBody>
          <a:bodyPr wrap="none" anchor="ctr"/>
          <a:lstStyle/>
          <a:p>
            <a:endParaRPr lang="en-US"/>
          </a:p>
        </p:txBody>
      </p:sp>
      <p:pic>
        <p:nvPicPr>
          <p:cNvPr id="80901" name="Picture 5"/>
          <p:cNvPicPr>
            <a:picLocks noChangeAspect="1" noChangeArrowheads="1"/>
          </p:cNvPicPr>
          <p:nvPr/>
        </p:nvPicPr>
        <p:blipFill>
          <a:blip r:embed="rId3" cstate="print"/>
          <a:srcRect/>
          <a:stretch>
            <a:fillRect/>
          </a:stretch>
        </p:blipFill>
        <p:spPr bwMode="auto">
          <a:xfrm>
            <a:off x="152400" y="0"/>
            <a:ext cx="914400" cy="1003300"/>
          </a:xfrm>
          <a:prstGeom prst="rect">
            <a:avLst/>
          </a:prstGeom>
          <a:noFill/>
          <a:ln w="9525">
            <a:noFill/>
            <a:miter lim="800000"/>
            <a:headEnd/>
            <a:tailEnd/>
          </a:ln>
        </p:spPr>
      </p:pic>
      <p:grpSp>
        <p:nvGrpSpPr>
          <p:cNvPr id="80902" name="Group 6"/>
          <p:cNvGrpSpPr>
            <a:grpSpLocks/>
          </p:cNvGrpSpPr>
          <p:nvPr/>
        </p:nvGrpSpPr>
        <p:grpSpPr bwMode="auto">
          <a:xfrm>
            <a:off x="52388" y="1004892"/>
            <a:ext cx="3529012" cy="3671887"/>
            <a:chOff x="612" y="1026"/>
            <a:chExt cx="2223" cy="2313"/>
          </a:xfrm>
        </p:grpSpPr>
        <p:sp>
          <p:nvSpPr>
            <p:cNvPr id="80903" name="Oval 7"/>
            <p:cNvSpPr>
              <a:spLocks noChangeArrowheads="1"/>
            </p:cNvSpPr>
            <p:nvPr/>
          </p:nvSpPr>
          <p:spPr bwMode="gray">
            <a:xfrm>
              <a:off x="612" y="1026"/>
              <a:ext cx="2223" cy="2313"/>
            </a:xfrm>
            <a:prstGeom prst="ellipse">
              <a:avLst/>
            </a:prstGeom>
            <a:solidFill>
              <a:schemeClr val="accent2"/>
            </a:solidFill>
            <a:ln w="38100">
              <a:solidFill>
                <a:schemeClr val="bg1"/>
              </a:solidFill>
              <a:round/>
              <a:headEnd/>
              <a:tailEnd/>
            </a:ln>
            <a:effectLst>
              <a:outerShdw dist="89803" dir="2700000" algn="ctr" rotWithShape="0">
                <a:srgbClr val="000000">
                  <a:alpha val="19000"/>
                </a:srgbClr>
              </a:outerShdw>
            </a:effectLst>
          </p:spPr>
          <p:txBody>
            <a:bodyPr wrap="none" anchor="ctr"/>
            <a:lstStyle/>
            <a:p>
              <a:endParaRPr lang="en-US"/>
            </a:p>
          </p:txBody>
        </p:sp>
        <p:pic>
          <p:nvPicPr>
            <p:cNvPr id="80904" name="Picture 8" descr="HV_toancanh"/>
            <p:cNvPicPr>
              <a:picLocks noChangeAspect="1" noChangeArrowheads="1"/>
            </p:cNvPicPr>
            <p:nvPr/>
          </p:nvPicPr>
          <p:blipFill>
            <a:blip r:embed="rId4" cstate="print"/>
            <a:srcRect/>
            <a:stretch>
              <a:fillRect/>
            </a:stretch>
          </p:blipFill>
          <p:spPr bwMode="auto">
            <a:xfrm>
              <a:off x="816" y="1530"/>
              <a:ext cx="1776" cy="1350"/>
            </a:xfrm>
            <a:prstGeom prst="rect">
              <a:avLst/>
            </a:prstGeom>
            <a:noFill/>
          </p:spPr>
        </p:pic>
      </p:grpSp>
      <p:sp>
        <p:nvSpPr>
          <p:cNvPr id="80905" name="Text Box 9"/>
          <p:cNvSpPr txBox="1">
            <a:spLocks noChangeArrowheads="1"/>
          </p:cNvSpPr>
          <p:nvPr/>
        </p:nvSpPr>
        <p:spPr bwMode="auto">
          <a:xfrm>
            <a:off x="2362200" y="228600"/>
            <a:ext cx="6324600" cy="861774"/>
          </a:xfrm>
          <a:prstGeom prst="rect">
            <a:avLst/>
          </a:prstGeom>
          <a:noFill/>
          <a:ln w="9525">
            <a:noFill/>
            <a:miter lim="800000"/>
            <a:headEnd/>
            <a:tailEnd/>
          </a:ln>
          <a:effectLst/>
        </p:spPr>
        <p:txBody>
          <a:bodyPr>
            <a:spAutoFit/>
          </a:bodyPr>
          <a:lstStyle/>
          <a:p>
            <a:pPr algn="ctr" eaLnBrk="1" hangingPunct="1">
              <a:spcBef>
                <a:spcPct val="50000"/>
              </a:spcBef>
            </a:pPr>
            <a:r>
              <a:rPr lang="en-US" sz="2000" b="1" dirty="0">
                <a:solidFill>
                  <a:schemeClr val="tx2"/>
                </a:solidFill>
              </a:rPr>
              <a:t> HỌC VIỆN CÔNG NGHỆ BƯU CHÍNH VIỄN </a:t>
            </a:r>
            <a:r>
              <a:rPr lang="en-US" sz="2000" b="1" dirty="0" smtClean="0">
                <a:solidFill>
                  <a:schemeClr val="tx2"/>
                </a:solidFill>
              </a:rPr>
              <a:t>THÔNG</a:t>
            </a:r>
          </a:p>
          <a:p>
            <a:pPr algn="ctr" eaLnBrk="1" hangingPunct="1">
              <a:spcBef>
                <a:spcPct val="50000"/>
              </a:spcBef>
            </a:pPr>
            <a:r>
              <a:rPr lang="en-US" sz="2000" b="1" dirty="0">
                <a:solidFill>
                  <a:schemeClr val="tx2"/>
                </a:solidFill>
              </a:rPr>
              <a:t>KHOA KỸ THUẬT ĐIỆN TỬ I </a:t>
            </a:r>
            <a:r>
              <a:rPr lang="en-US" sz="2000" b="1" dirty="0" smtClean="0">
                <a:solidFill>
                  <a:schemeClr val="tx2"/>
                </a:solidFill>
              </a:rPr>
              <a:t> </a:t>
            </a:r>
            <a:endParaRPr lang="en-US" sz="2000" b="1" dirty="0">
              <a:solidFill>
                <a:schemeClr val="tx2"/>
              </a:solidFill>
            </a:endParaRPr>
          </a:p>
        </p:txBody>
      </p:sp>
      <p:sp>
        <p:nvSpPr>
          <p:cNvPr id="80906" name="Text Box 10"/>
          <p:cNvSpPr txBox="1">
            <a:spLocks noChangeArrowheads="1"/>
          </p:cNvSpPr>
          <p:nvPr/>
        </p:nvSpPr>
        <p:spPr bwMode="auto">
          <a:xfrm>
            <a:off x="3276600" y="1965325"/>
            <a:ext cx="5867400" cy="396875"/>
          </a:xfrm>
          <a:prstGeom prst="rect">
            <a:avLst/>
          </a:prstGeom>
          <a:noFill/>
          <a:ln w="9525">
            <a:noFill/>
            <a:miter lim="800000"/>
            <a:headEnd/>
            <a:tailEnd/>
          </a:ln>
          <a:effectLst/>
        </p:spPr>
        <p:txBody>
          <a:bodyPr>
            <a:spAutoFit/>
          </a:bodyPr>
          <a:lstStyle/>
          <a:p>
            <a:pPr algn="ctr" eaLnBrk="1" hangingPunct="1">
              <a:spcBef>
                <a:spcPct val="50000"/>
              </a:spcBef>
            </a:pPr>
            <a:r>
              <a:rPr lang="en-US" sz="2000" b="1" dirty="0">
                <a:solidFill>
                  <a:schemeClr val="tx2"/>
                </a:solidFill>
              </a:rPr>
              <a:t>BÀI GIẢNG MÔN</a:t>
            </a:r>
          </a:p>
        </p:txBody>
      </p:sp>
      <p:sp>
        <p:nvSpPr>
          <p:cNvPr id="80907" name="Text Box 11"/>
          <p:cNvSpPr txBox="1">
            <a:spLocks noChangeArrowheads="1"/>
          </p:cNvSpPr>
          <p:nvPr/>
        </p:nvSpPr>
        <p:spPr bwMode="auto">
          <a:xfrm>
            <a:off x="3276600" y="2714629"/>
            <a:ext cx="6096000" cy="535531"/>
          </a:xfrm>
          <a:prstGeom prst="rect">
            <a:avLst/>
          </a:prstGeom>
          <a:noFill/>
          <a:ln w="9525">
            <a:noFill/>
            <a:miter lim="800000"/>
            <a:headEnd/>
            <a:tailEnd/>
          </a:ln>
          <a:effectLst/>
        </p:spPr>
        <p:txBody>
          <a:bodyPr>
            <a:spAutoFit/>
          </a:bodyPr>
          <a:lstStyle/>
          <a:p>
            <a:pPr algn="ctr" eaLnBrk="1" hangingPunct="1">
              <a:lnSpc>
                <a:spcPct val="90000"/>
              </a:lnSpc>
              <a:spcBef>
                <a:spcPct val="50000"/>
              </a:spcBef>
            </a:pPr>
            <a:r>
              <a:rPr lang="en-US" sz="3200" b="1" dirty="0">
                <a:solidFill>
                  <a:schemeClr val="tx2"/>
                </a:solidFill>
              </a:rPr>
              <a:t>MẠNG CẢM BIẾN</a:t>
            </a:r>
          </a:p>
        </p:txBody>
      </p:sp>
      <p:sp>
        <p:nvSpPr>
          <p:cNvPr id="80908" name="Text Box 12"/>
          <p:cNvSpPr txBox="1">
            <a:spLocks noChangeArrowheads="1"/>
          </p:cNvSpPr>
          <p:nvPr/>
        </p:nvSpPr>
        <p:spPr bwMode="auto">
          <a:xfrm>
            <a:off x="1066800" y="4724400"/>
            <a:ext cx="7162800" cy="1174168"/>
          </a:xfrm>
          <a:prstGeom prst="rect">
            <a:avLst/>
          </a:prstGeom>
          <a:noFill/>
          <a:ln w="9525">
            <a:noFill/>
            <a:miter lim="800000"/>
            <a:headEnd/>
            <a:tailEnd/>
          </a:ln>
          <a:effectLst/>
        </p:spPr>
        <p:txBody>
          <a:bodyPr>
            <a:spAutoFit/>
          </a:bodyPr>
          <a:lstStyle/>
          <a:p>
            <a:pPr eaLnBrk="1" hangingPunct="1">
              <a:lnSpc>
                <a:spcPct val="90000"/>
              </a:lnSpc>
              <a:spcBef>
                <a:spcPct val="50000"/>
              </a:spcBef>
            </a:pPr>
            <a:r>
              <a:rPr lang="en-US" sz="1900" b="1" dirty="0" err="1">
                <a:solidFill>
                  <a:schemeClr val="tx2"/>
                </a:solidFill>
              </a:rPr>
              <a:t>Giảng</a:t>
            </a:r>
            <a:r>
              <a:rPr lang="en-US" sz="1900" b="1" dirty="0">
                <a:solidFill>
                  <a:schemeClr val="tx2"/>
                </a:solidFill>
              </a:rPr>
              <a:t> </a:t>
            </a:r>
            <a:r>
              <a:rPr lang="en-US" sz="1900" b="1" dirty="0" err="1">
                <a:solidFill>
                  <a:schemeClr val="tx2"/>
                </a:solidFill>
              </a:rPr>
              <a:t>viên</a:t>
            </a:r>
            <a:r>
              <a:rPr lang="en-US" sz="1900" b="1" dirty="0">
                <a:solidFill>
                  <a:schemeClr val="tx2"/>
                </a:solidFill>
              </a:rPr>
              <a:t>: 		</a:t>
            </a:r>
            <a:r>
              <a:rPr lang="en-US" sz="1900" b="1" dirty="0" err="1" smtClean="0">
                <a:solidFill>
                  <a:schemeClr val="tx2"/>
                </a:solidFill>
              </a:rPr>
              <a:t>ThS</a:t>
            </a:r>
            <a:r>
              <a:rPr lang="en-US" sz="1900" b="1" dirty="0" smtClean="0">
                <a:solidFill>
                  <a:schemeClr val="tx2"/>
                </a:solidFill>
              </a:rPr>
              <a:t>. </a:t>
            </a:r>
            <a:r>
              <a:rPr lang="en-US" sz="1900" b="1" dirty="0" err="1" smtClean="0">
                <a:solidFill>
                  <a:schemeClr val="tx2"/>
                </a:solidFill>
              </a:rPr>
              <a:t>Trần</a:t>
            </a:r>
            <a:r>
              <a:rPr lang="en-US" sz="1900" b="1" dirty="0" smtClean="0">
                <a:solidFill>
                  <a:schemeClr val="tx2"/>
                </a:solidFill>
              </a:rPr>
              <a:t> </a:t>
            </a:r>
            <a:r>
              <a:rPr lang="en-US" sz="1900" b="1" dirty="0" err="1">
                <a:solidFill>
                  <a:schemeClr val="tx2"/>
                </a:solidFill>
              </a:rPr>
              <a:t>Thị</a:t>
            </a:r>
            <a:r>
              <a:rPr lang="en-US" sz="1900" b="1" dirty="0">
                <a:solidFill>
                  <a:schemeClr val="tx2"/>
                </a:solidFill>
              </a:rPr>
              <a:t> Thanh </a:t>
            </a:r>
            <a:r>
              <a:rPr lang="en-US" sz="1900" b="1" dirty="0" err="1">
                <a:solidFill>
                  <a:schemeClr val="tx2"/>
                </a:solidFill>
              </a:rPr>
              <a:t>Thủy</a:t>
            </a:r>
            <a:endParaRPr lang="en-US" sz="1900" b="1" dirty="0">
              <a:solidFill>
                <a:schemeClr val="tx2"/>
              </a:solidFill>
            </a:endParaRPr>
          </a:p>
          <a:p>
            <a:pPr eaLnBrk="1" hangingPunct="1">
              <a:lnSpc>
                <a:spcPct val="90000"/>
              </a:lnSpc>
              <a:spcBef>
                <a:spcPct val="50000"/>
              </a:spcBef>
            </a:pPr>
            <a:r>
              <a:rPr lang="en-US" sz="1900" b="1" dirty="0" err="1">
                <a:solidFill>
                  <a:schemeClr val="tx2"/>
                </a:solidFill>
              </a:rPr>
              <a:t>Điện</a:t>
            </a:r>
            <a:r>
              <a:rPr lang="en-US" sz="1900" b="1" dirty="0">
                <a:solidFill>
                  <a:schemeClr val="tx2"/>
                </a:solidFill>
              </a:rPr>
              <a:t> </a:t>
            </a:r>
            <a:r>
              <a:rPr lang="en-US" sz="1900" b="1" dirty="0" err="1">
                <a:solidFill>
                  <a:schemeClr val="tx2"/>
                </a:solidFill>
              </a:rPr>
              <a:t>thoại</a:t>
            </a:r>
            <a:r>
              <a:rPr lang="en-US" sz="1900" b="1" dirty="0">
                <a:solidFill>
                  <a:schemeClr val="tx2"/>
                </a:solidFill>
              </a:rPr>
              <a:t>/E-mail:	thuyttt@ptit.edu.vn</a:t>
            </a:r>
          </a:p>
          <a:p>
            <a:pPr eaLnBrk="1" hangingPunct="1">
              <a:lnSpc>
                <a:spcPct val="90000"/>
              </a:lnSpc>
              <a:spcBef>
                <a:spcPct val="50000"/>
              </a:spcBef>
            </a:pPr>
            <a:r>
              <a:rPr lang="en-US" sz="1900" b="1" dirty="0" err="1">
                <a:solidFill>
                  <a:schemeClr val="tx2"/>
                </a:solidFill>
              </a:rPr>
              <a:t>Học</a:t>
            </a:r>
            <a:r>
              <a:rPr lang="en-US" sz="1900" b="1" dirty="0">
                <a:solidFill>
                  <a:schemeClr val="tx2"/>
                </a:solidFill>
              </a:rPr>
              <a:t> </a:t>
            </a:r>
            <a:r>
              <a:rPr lang="en-US" sz="1900" b="1" dirty="0" err="1">
                <a:solidFill>
                  <a:schemeClr val="tx2"/>
                </a:solidFill>
              </a:rPr>
              <a:t>kỳ</a:t>
            </a:r>
            <a:r>
              <a:rPr lang="en-US" sz="1900" b="1" dirty="0">
                <a:solidFill>
                  <a:schemeClr val="tx2"/>
                </a:solidFill>
              </a:rPr>
              <a:t>/</a:t>
            </a:r>
            <a:r>
              <a:rPr lang="en-US" sz="1900" b="1" dirty="0" err="1">
                <a:solidFill>
                  <a:schemeClr val="tx2"/>
                </a:solidFill>
              </a:rPr>
              <a:t>Năm</a:t>
            </a:r>
            <a:r>
              <a:rPr lang="en-US" sz="1900" b="1" dirty="0">
                <a:solidFill>
                  <a:schemeClr val="tx2"/>
                </a:solidFill>
              </a:rPr>
              <a:t> </a:t>
            </a:r>
            <a:r>
              <a:rPr lang="en-US" sz="1900" b="1" dirty="0" err="1">
                <a:solidFill>
                  <a:schemeClr val="tx2"/>
                </a:solidFill>
              </a:rPr>
              <a:t>biên</a:t>
            </a:r>
            <a:r>
              <a:rPr lang="en-US" sz="1900" b="1" dirty="0">
                <a:solidFill>
                  <a:schemeClr val="tx2"/>
                </a:solidFill>
              </a:rPr>
              <a:t> </a:t>
            </a:r>
            <a:r>
              <a:rPr lang="en-US" sz="1900" b="1" dirty="0" err="1">
                <a:solidFill>
                  <a:schemeClr val="tx2"/>
                </a:solidFill>
              </a:rPr>
              <a:t>soạn</a:t>
            </a:r>
            <a:r>
              <a:rPr lang="en-US" sz="1900" b="1" dirty="0">
                <a:solidFill>
                  <a:schemeClr val="tx2"/>
                </a:solidFill>
              </a:rPr>
              <a:t>: </a:t>
            </a:r>
            <a:r>
              <a:rPr lang="en-US" sz="1900" b="1" dirty="0" err="1">
                <a:solidFill>
                  <a:schemeClr val="tx2"/>
                </a:solidFill>
              </a:rPr>
              <a:t>Kỳ</a:t>
            </a:r>
            <a:r>
              <a:rPr lang="en-US" sz="1900" b="1" dirty="0">
                <a:solidFill>
                  <a:schemeClr val="tx2"/>
                </a:solidFill>
              </a:rPr>
              <a:t> 1/2023</a:t>
            </a:r>
          </a:p>
        </p:txBody>
      </p:sp>
    </p:spTree>
  </p:cSld>
  <p:clrMapOvr>
    <a:masterClrMapping/>
  </p:clrMapOvr>
  <p:transition advTm="9594"/>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xfrm>
            <a:off x="6978316" y="6337552"/>
            <a:ext cx="2133600" cy="457200"/>
          </a:xfrm>
          <a:noFill/>
        </p:spPr>
        <p:txBody>
          <a:bodyPr/>
          <a:lstStyle/>
          <a:p>
            <a:fld id="{86938B67-D706-4CBE-B020-4C7E1ADE68DC}" type="slidenum">
              <a:rPr lang="en-US" smtClean="0">
                <a:latin typeface="+mn-lt"/>
              </a:rPr>
              <a:pPr/>
              <a:t>10</a:t>
            </a:fld>
            <a:endParaRPr lang="en-US" smtClean="0">
              <a:latin typeface="+mn-lt"/>
            </a:endParaRPr>
          </a:p>
        </p:txBody>
      </p:sp>
      <p:sp>
        <p:nvSpPr>
          <p:cNvPr id="81924"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800" b="1" dirty="0">
                <a:solidFill>
                  <a:schemeClr val="bg2"/>
                </a:solidFill>
                <a:effectLst>
                  <a:outerShdw blurRad="38100" dist="38100" dir="2700000" algn="tl">
                    <a:srgbClr val="C0C0C0"/>
                  </a:outerShdw>
                </a:effectLst>
                <a:latin typeface="+mn-lt"/>
              </a:rPr>
              <a:t>CHƯƠNG 2 – KIẾN TRÚC MẠNG CẢM BIẾN</a:t>
            </a: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a:defRPr/>
            </a:pPr>
            <a:r>
              <a:rPr lang="en-US" sz="2800" dirty="0" err="1">
                <a:cs typeface="Times New Roman" pitchFamily="18" charset="0"/>
              </a:rPr>
              <a:t>Kiến</a:t>
            </a:r>
            <a:r>
              <a:rPr lang="en-US" sz="2800" dirty="0">
                <a:cs typeface="Times New Roman" pitchFamily="18" charset="0"/>
              </a:rPr>
              <a:t> </a:t>
            </a:r>
            <a:r>
              <a:rPr lang="en-US" sz="2800" dirty="0" err="1">
                <a:cs typeface="Times New Roman" pitchFamily="18" charset="0"/>
              </a:rPr>
              <a:t>trúc</a:t>
            </a:r>
            <a:r>
              <a:rPr lang="en-US" sz="2800" dirty="0">
                <a:cs typeface="Times New Roman" pitchFamily="18" charset="0"/>
              </a:rPr>
              <a:t> </a:t>
            </a:r>
            <a:r>
              <a:rPr lang="en-US" sz="2800" dirty="0" err="1">
                <a:cs typeface="Times New Roman" pitchFamily="18" charset="0"/>
              </a:rPr>
              <a:t>và</a:t>
            </a:r>
            <a:r>
              <a:rPr lang="en-US" sz="2800" dirty="0">
                <a:cs typeface="Times New Roman" pitchFamily="18" charset="0"/>
              </a:rPr>
              <a:t> </a:t>
            </a:r>
            <a:r>
              <a:rPr lang="en-US" sz="2800" dirty="0" err="1">
                <a:cs typeface="Times New Roman" pitchFamily="18" charset="0"/>
              </a:rPr>
              <a:t>các</a:t>
            </a:r>
            <a:r>
              <a:rPr lang="en-US" sz="2800" dirty="0" smtClean="0">
                <a:latin typeface="+mn-lt"/>
                <a:cs typeface="Times New Roman" pitchFamily="18" charset="0"/>
              </a:rPr>
              <a:t> </a:t>
            </a:r>
            <a:r>
              <a:rPr lang="en-US" sz="2800" dirty="0" err="1">
                <a:latin typeface="+mn-lt"/>
                <a:cs typeface="Times New Roman" pitchFamily="18" charset="0"/>
              </a:rPr>
              <a:t>kiểu</a:t>
            </a:r>
            <a:r>
              <a:rPr lang="en-US" sz="2800" dirty="0">
                <a:latin typeface="+mn-lt"/>
                <a:cs typeface="Times New Roman" pitchFamily="18" charset="0"/>
              </a:rPr>
              <a:t> </a:t>
            </a:r>
            <a:r>
              <a:rPr lang="en-US" sz="2800" dirty="0" err="1">
                <a:latin typeface="+mn-lt"/>
                <a:cs typeface="Times New Roman" pitchFamily="18" charset="0"/>
              </a:rPr>
              <a:t>mạng</a:t>
            </a:r>
            <a:r>
              <a:rPr lang="en-US" sz="2800" dirty="0">
                <a:latin typeface="+mn-lt"/>
                <a:cs typeface="Times New Roman" pitchFamily="18" charset="0"/>
              </a:rPr>
              <a:t> </a:t>
            </a:r>
            <a:r>
              <a:rPr lang="en-US" sz="2800" dirty="0" err="1">
                <a:latin typeface="+mn-lt"/>
                <a:cs typeface="Times New Roman" pitchFamily="18" charset="0"/>
              </a:rPr>
              <a:t>cảm</a:t>
            </a:r>
            <a:r>
              <a:rPr lang="en-US" sz="2800" dirty="0">
                <a:latin typeface="+mn-lt"/>
                <a:cs typeface="Times New Roman" pitchFamily="18" charset="0"/>
              </a:rPr>
              <a:t> </a:t>
            </a:r>
            <a:r>
              <a:rPr lang="en-US" sz="2800" dirty="0" err="1">
                <a:latin typeface="+mn-lt"/>
                <a:cs typeface="Times New Roman" pitchFamily="18" charset="0"/>
              </a:rPr>
              <a:t>biến</a:t>
            </a:r>
            <a:endParaRPr lang="en-US" sz="2800" dirty="0">
              <a:latin typeface="+mn-lt"/>
              <a:cs typeface="Times New Roman" pitchFamily="18" charset="0"/>
            </a:endParaRPr>
          </a:p>
          <a:p>
            <a:pPr algn="just" eaLnBrk="1" hangingPunct="1">
              <a:spcBef>
                <a:spcPct val="20000"/>
              </a:spcBef>
              <a:buSzPct val="75000"/>
              <a:defRPr/>
            </a:pPr>
            <a:r>
              <a:rPr lang="vi-VN" sz="2000" dirty="0" smtClean="0">
                <a:latin typeface="+mn-lt"/>
                <a:cs typeface="Times New Roman" pitchFamily="18" charset="0"/>
              </a:rPr>
              <a:t>Dựa vào tổ chức và cấu trúc: </a:t>
            </a:r>
          </a:p>
          <a:p>
            <a:pPr marL="457200" indent="-457200" algn="just" eaLnBrk="1" hangingPunct="1">
              <a:spcBef>
                <a:spcPct val="20000"/>
              </a:spcBef>
              <a:buSzPct val="75000"/>
              <a:buFont typeface="Wingdings" panose="05000000000000000000" pitchFamily="2" charset="2"/>
              <a:buChar char="v"/>
              <a:defRPr/>
            </a:pPr>
            <a:r>
              <a:rPr lang="vi-VN" sz="2000" dirty="0" smtClean="0">
                <a:latin typeface="+mn-lt"/>
                <a:cs typeface="Times New Roman" pitchFamily="18" charset="0"/>
              </a:rPr>
              <a:t>Mạng cảm biến </a:t>
            </a:r>
            <a:r>
              <a:rPr lang="en-US" sz="2000" dirty="0" err="1">
                <a:latin typeface="+mn-lt"/>
                <a:cs typeface="Times New Roman" pitchFamily="18" charset="0"/>
              </a:rPr>
              <a:t>c</a:t>
            </a:r>
            <a:r>
              <a:rPr lang="en-US" sz="2000" dirty="0" err="1" smtClean="0">
                <a:latin typeface="+mn-lt"/>
                <a:cs typeface="Times New Roman" pitchFamily="18" charset="0"/>
              </a:rPr>
              <a:t>ấu</a:t>
            </a:r>
            <a:r>
              <a:rPr lang="en-US" sz="2000" dirty="0" smtClean="0">
                <a:latin typeface="+mn-lt"/>
                <a:cs typeface="Times New Roman" pitchFamily="18" charset="0"/>
              </a:rPr>
              <a:t> </a:t>
            </a:r>
            <a:r>
              <a:rPr lang="en-US" sz="2000" dirty="0" err="1">
                <a:latin typeface="+mn-lt"/>
                <a:cs typeface="Times New Roman" pitchFamily="18" charset="0"/>
              </a:rPr>
              <a:t>trúc</a:t>
            </a:r>
            <a:r>
              <a:rPr lang="en-US" sz="2000" dirty="0">
                <a:latin typeface="+mn-lt"/>
                <a:cs typeface="Times New Roman" pitchFamily="18" charset="0"/>
              </a:rPr>
              <a:t> </a:t>
            </a:r>
            <a:r>
              <a:rPr lang="en-US" sz="2000" dirty="0" err="1" smtClean="0">
                <a:latin typeface="+mn-lt"/>
                <a:cs typeface="Times New Roman" pitchFamily="18" charset="0"/>
              </a:rPr>
              <a:t>phẳng</a:t>
            </a:r>
            <a:endParaRPr lang="en-US" sz="2000" dirty="0" smtClean="0">
              <a:latin typeface="+mn-lt"/>
              <a:cs typeface="Times New Roman" pitchFamily="18" charset="0"/>
            </a:endParaRPr>
          </a:p>
          <a:p>
            <a:pPr marL="342900" indent="-342900" algn="just" eaLnBrk="1" hangingPunct="1">
              <a:spcBef>
                <a:spcPct val="20000"/>
              </a:spcBef>
              <a:buSzPct val="75000"/>
              <a:buFont typeface="Arial" panose="020B0604020202020204" pitchFamily="34" charset="0"/>
              <a:buChar char="−"/>
              <a:defRPr/>
            </a:pPr>
            <a:r>
              <a:rPr lang="vi-VN" sz="2000" dirty="0">
                <a:latin typeface="+mn-lt"/>
                <a:cs typeface="Times New Roman" pitchFamily="18" charset="0"/>
              </a:rPr>
              <a:t>Ưu điểm: </a:t>
            </a:r>
          </a:p>
          <a:p>
            <a:pPr marL="800100" lvl="1" indent="-342900" algn="just" eaLnBrk="1" hangingPunct="1">
              <a:spcBef>
                <a:spcPct val="20000"/>
              </a:spcBef>
              <a:buSzPct val="75000"/>
              <a:buFont typeface="Wingdings" panose="05000000000000000000" pitchFamily="2" charset="2"/>
              <a:buChar char="Ø"/>
              <a:defRPr/>
            </a:pPr>
            <a:r>
              <a:rPr lang="vi-VN" sz="2000" dirty="0" smtClean="0">
                <a:latin typeface="+mn-lt"/>
                <a:cs typeface="Times New Roman" pitchFamily="18" charset="0"/>
              </a:rPr>
              <a:t>Đơn </a:t>
            </a:r>
            <a:r>
              <a:rPr lang="vi-VN" sz="2000" dirty="0">
                <a:latin typeface="+mn-lt"/>
                <a:cs typeface="Times New Roman" pitchFamily="18" charset="0"/>
              </a:rPr>
              <a:t>giản và dễ triển </a:t>
            </a:r>
            <a:r>
              <a:rPr lang="vi-VN" sz="2000" dirty="0" smtClean="0">
                <a:latin typeface="+mn-lt"/>
                <a:cs typeface="Times New Roman" pitchFamily="18" charset="0"/>
              </a:rPr>
              <a:t>khai</a:t>
            </a:r>
            <a:endParaRPr lang="en-US" sz="2000" dirty="0" smtClean="0">
              <a:latin typeface="+mn-lt"/>
              <a:cs typeface="Times New Roman" pitchFamily="18" charset="0"/>
            </a:endParaRPr>
          </a:p>
          <a:p>
            <a:pPr marL="800100" lvl="1" indent="-342900" algn="just" eaLnBrk="1" hangingPunct="1">
              <a:spcBef>
                <a:spcPct val="20000"/>
              </a:spcBef>
              <a:buSzPct val="75000"/>
              <a:buFont typeface="Wingdings" panose="05000000000000000000" pitchFamily="2" charset="2"/>
              <a:buChar char="Ø"/>
              <a:defRPr/>
            </a:pPr>
            <a:r>
              <a:rPr lang="vi-VN" sz="2000" dirty="0" smtClean="0">
                <a:latin typeface="+mn-lt"/>
                <a:cs typeface="Times New Roman" pitchFamily="18" charset="0"/>
              </a:rPr>
              <a:t>Linh hoạt</a:t>
            </a:r>
            <a:endParaRPr lang="en-US" sz="2000" dirty="0" smtClean="0">
              <a:latin typeface="+mn-lt"/>
              <a:cs typeface="Times New Roman" pitchFamily="18" charset="0"/>
            </a:endParaRPr>
          </a:p>
          <a:p>
            <a:pPr marL="800100" lvl="1" indent="-342900" algn="just" eaLnBrk="1" hangingPunct="1">
              <a:spcBef>
                <a:spcPct val="20000"/>
              </a:spcBef>
              <a:buSzPct val="75000"/>
              <a:buFont typeface="Wingdings" panose="05000000000000000000" pitchFamily="2" charset="2"/>
              <a:buChar char="Ø"/>
              <a:defRPr/>
            </a:pPr>
            <a:r>
              <a:rPr lang="vi-VN" sz="2000" dirty="0" smtClean="0">
                <a:latin typeface="+mn-lt"/>
                <a:cs typeface="Times New Roman" pitchFamily="18" charset="0"/>
              </a:rPr>
              <a:t>Dễ </a:t>
            </a:r>
            <a:r>
              <a:rPr lang="vi-VN" sz="2000" dirty="0">
                <a:latin typeface="+mn-lt"/>
                <a:cs typeface="Times New Roman" pitchFamily="18" charset="0"/>
              </a:rPr>
              <a:t>mở rộng</a:t>
            </a:r>
          </a:p>
          <a:p>
            <a:pPr marL="342900" indent="-342900" algn="just" eaLnBrk="1" hangingPunct="1">
              <a:spcBef>
                <a:spcPct val="20000"/>
              </a:spcBef>
              <a:buSzPct val="75000"/>
              <a:buFont typeface="Arial" panose="020B0604020202020204" pitchFamily="34" charset="0"/>
              <a:buChar char="−"/>
              <a:defRPr/>
            </a:pPr>
            <a:r>
              <a:rPr lang="vi-VN" sz="2000" dirty="0">
                <a:latin typeface="+mn-lt"/>
                <a:cs typeface="Times New Roman" pitchFamily="18" charset="0"/>
              </a:rPr>
              <a:t>Nhược </a:t>
            </a:r>
            <a:r>
              <a:rPr lang="vi-VN" sz="2000" dirty="0" smtClean="0">
                <a:latin typeface="+mn-lt"/>
                <a:cs typeface="Times New Roman" pitchFamily="18" charset="0"/>
              </a:rPr>
              <a:t>điểm:</a:t>
            </a:r>
            <a:endParaRPr lang="en-US" sz="2000" dirty="0" smtClean="0">
              <a:latin typeface="+mn-lt"/>
              <a:cs typeface="Times New Roman" pitchFamily="18" charset="0"/>
            </a:endParaRPr>
          </a:p>
          <a:p>
            <a:pPr marL="800100" lvl="1" indent="-342900" algn="just" eaLnBrk="1" hangingPunct="1">
              <a:spcBef>
                <a:spcPct val="20000"/>
              </a:spcBef>
              <a:buSzPct val="75000"/>
              <a:buFont typeface="Wingdings" panose="05000000000000000000" pitchFamily="2" charset="2"/>
              <a:buChar char="Ø"/>
              <a:defRPr/>
            </a:pPr>
            <a:r>
              <a:rPr lang="en-US" sz="2000" dirty="0" smtClean="0">
                <a:latin typeface="+mn-lt"/>
                <a:cs typeface="Times New Roman" pitchFamily="18" charset="0"/>
              </a:rPr>
              <a:t>Chi </a:t>
            </a:r>
            <a:r>
              <a:rPr lang="en-US" sz="2000" dirty="0" err="1" smtClean="0">
                <a:latin typeface="+mn-lt"/>
                <a:cs typeface="Times New Roman" pitchFamily="18" charset="0"/>
              </a:rPr>
              <a:t>phí</a:t>
            </a:r>
            <a:r>
              <a:rPr lang="en-US" sz="2000" dirty="0" smtClean="0">
                <a:latin typeface="+mn-lt"/>
                <a:cs typeface="Times New Roman" pitchFamily="18" charset="0"/>
              </a:rPr>
              <a:t> </a:t>
            </a:r>
            <a:r>
              <a:rPr lang="en-US" sz="2000" dirty="0" err="1" smtClean="0">
                <a:latin typeface="+mn-lt"/>
                <a:cs typeface="Times New Roman" pitchFamily="18" charset="0"/>
              </a:rPr>
              <a:t>lớn</a:t>
            </a:r>
            <a:endParaRPr lang="en-US" sz="2000" dirty="0" smtClean="0">
              <a:latin typeface="+mn-lt"/>
              <a:cs typeface="Times New Roman" pitchFamily="18" charset="0"/>
            </a:endParaRPr>
          </a:p>
          <a:p>
            <a:pPr marL="800100" lvl="1" indent="-342900" algn="just" eaLnBrk="1" hangingPunct="1">
              <a:spcBef>
                <a:spcPct val="20000"/>
              </a:spcBef>
              <a:buSzPct val="75000"/>
              <a:buFont typeface="Wingdings" panose="05000000000000000000" pitchFamily="2" charset="2"/>
              <a:buChar char="Ø"/>
              <a:defRPr/>
            </a:pPr>
            <a:r>
              <a:rPr lang="vi-VN" sz="2000" dirty="0" smtClean="0">
                <a:latin typeface="+mn-lt"/>
                <a:cs typeface="Times New Roman" pitchFamily="18" charset="0"/>
              </a:rPr>
              <a:t>Vấn </a:t>
            </a:r>
            <a:r>
              <a:rPr lang="vi-VN" sz="2000" dirty="0">
                <a:latin typeface="+mn-lt"/>
                <a:cs typeface="Times New Roman" pitchFamily="18" charset="0"/>
              </a:rPr>
              <a:t>đề định </a:t>
            </a:r>
            <a:r>
              <a:rPr lang="vi-VN" sz="2000" dirty="0" smtClean="0">
                <a:latin typeface="+mn-lt"/>
                <a:cs typeface="Times New Roman" pitchFamily="18" charset="0"/>
              </a:rPr>
              <a:t>tuyến</a:t>
            </a:r>
            <a:endParaRPr lang="en-US" sz="2000" dirty="0" smtClean="0">
              <a:latin typeface="+mn-lt"/>
              <a:cs typeface="Times New Roman" pitchFamily="18" charset="0"/>
            </a:endParaRPr>
          </a:p>
          <a:p>
            <a:pPr marL="800100" lvl="1" indent="-342900" algn="just" eaLnBrk="1" hangingPunct="1">
              <a:spcBef>
                <a:spcPct val="20000"/>
              </a:spcBef>
              <a:buSzPct val="75000"/>
              <a:buFont typeface="Wingdings" panose="05000000000000000000" pitchFamily="2" charset="2"/>
              <a:buChar char="Ø"/>
              <a:defRPr/>
            </a:pPr>
            <a:r>
              <a:rPr lang="vi-VN" sz="2000" dirty="0" smtClean="0">
                <a:latin typeface="+mn-lt"/>
                <a:cs typeface="Times New Roman" pitchFamily="18" charset="0"/>
              </a:rPr>
              <a:t>Tính </a:t>
            </a:r>
            <a:r>
              <a:rPr lang="vi-VN" sz="2000" dirty="0">
                <a:latin typeface="+mn-lt"/>
                <a:cs typeface="Times New Roman" pitchFamily="18" charset="0"/>
              </a:rPr>
              <a:t>toàn cầu </a:t>
            </a:r>
            <a:endParaRPr lang="en-US" sz="2000" dirty="0" smtClean="0">
              <a:latin typeface="+mn-lt"/>
              <a:cs typeface="Times New Roman" pitchFamily="18" charset="0"/>
            </a:endParaRPr>
          </a:p>
          <a:p>
            <a:pPr marL="800100" lvl="1" indent="-342900" algn="just" eaLnBrk="1" hangingPunct="1">
              <a:spcBef>
                <a:spcPct val="20000"/>
              </a:spcBef>
              <a:buSzPct val="75000"/>
              <a:buFont typeface="Wingdings" panose="05000000000000000000" pitchFamily="2" charset="2"/>
              <a:buChar char="Ø"/>
              <a:defRPr/>
            </a:pPr>
            <a:r>
              <a:rPr lang="vi-VN" sz="2000" dirty="0" smtClean="0">
                <a:latin typeface="+mn-lt"/>
                <a:cs typeface="Times New Roman" pitchFamily="18" charset="0"/>
              </a:rPr>
              <a:t>Tiêu </a:t>
            </a:r>
            <a:r>
              <a:rPr lang="vi-VN" sz="2000" dirty="0">
                <a:latin typeface="+mn-lt"/>
                <a:cs typeface="Times New Roman" pitchFamily="18" charset="0"/>
              </a:rPr>
              <a:t>thụ năng lượng không đồng đều</a:t>
            </a:r>
          </a:p>
          <a:p>
            <a:pPr marL="342900" indent="-342900" algn="just" eaLnBrk="1" hangingPunct="1">
              <a:spcBef>
                <a:spcPct val="20000"/>
              </a:spcBef>
              <a:buSzPct val="75000"/>
              <a:buFont typeface="Arial" panose="020B0604020202020204" pitchFamily="34" charset="0"/>
              <a:buChar char="−"/>
              <a:defRPr/>
            </a:pPr>
            <a:endParaRPr lang="en-US" sz="2000" dirty="0">
              <a:latin typeface="+mn-lt"/>
              <a:cs typeface="Times New Roman" pitchFamily="18" charset="0"/>
            </a:endParaRPr>
          </a:p>
        </p:txBody>
      </p:sp>
      <p:pic>
        <p:nvPicPr>
          <p:cNvPr id="2" name="Picture 1"/>
          <p:cNvPicPr>
            <a:picLocks noChangeAspect="1"/>
          </p:cNvPicPr>
          <p:nvPr/>
        </p:nvPicPr>
        <p:blipFill>
          <a:blip r:embed="rId3"/>
          <a:stretch>
            <a:fillRect/>
          </a:stretch>
        </p:blipFill>
        <p:spPr>
          <a:xfrm>
            <a:off x="4800600" y="2057400"/>
            <a:ext cx="3962400" cy="2422769"/>
          </a:xfrm>
          <a:prstGeom prst="rect">
            <a:avLst/>
          </a:prstGeom>
        </p:spPr>
      </p:pic>
      <p:sp>
        <p:nvSpPr>
          <p:cNvPr id="7" name="Rectangle 6"/>
          <p:cNvSpPr>
            <a:spLocks noChangeArrowheads="1"/>
          </p:cNvSpPr>
          <p:nvPr/>
        </p:nvSpPr>
        <p:spPr bwMode="auto">
          <a:xfrm>
            <a:off x="4082716" y="4628557"/>
            <a:ext cx="5029200" cy="457200"/>
          </a:xfrm>
          <a:prstGeom prst="rect">
            <a:avLst/>
          </a:prstGeom>
          <a:noFill/>
          <a:ln w="9525">
            <a:noFill/>
            <a:miter lim="800000"/>
            <a:headEnd/>
            <a:tailEnd/>
          </a:ln>
          <a:effectLst/>
        </p:spPr>
        <p:txBody>
          <a:bodyPr/>
          <a:lstStyle/>
          <a:p>
            <a:pPr algn="ctr" eaLnBrk="1" hangingPunct="1">
              <a:spcBef>
                <a:spcPct val="20000"/>
              </a:spcBef>
              <a:buSzPct val="75000"/>
              <a:defRPr/>
            </a:pPr>
            <a:r>
              <a:rPr lang="vi-VN" sz="1600" dirty="0" smtClean="0">
                <a:latin typeface="+mn-lt"/>
                <a:cs typeface="Times New Roman" pitchFamily="18" charset="0"/>
              </a:rPr>
              <a:t>Hình </a:t>
            </a:r>
            <a:r>
              <a:rPr lang="vi-VN" sz="1600" dirty="0">
                <a:latin typeface="+mn-lt"/>
                <a:cs typeface="Times New Roman" pitchFamily="18" charset="0"/>
              </a:rPr>
              <a:t>2</a:t>
            </a:r>
            <a:r>
              <a:rPr lang="vi-VN" sz="1600" dirty="0" smtClean="0">
                <a:latin typeface="+mn-lt"/>
                <a:cs typeface="Times New Roman" pitchFamily="18" charset="0"/>
              </a:rPr>
              <a:t>.2 Mô hình cấu trúc phẳng của mạng cảm biến</a:t>
            </a:r>
            <a:endParaRPr lang="en-US" sz="1600" dirty="0">
              <a:latin typeface="+mn-lt"/>
              <a:cs typeface="Times New Roman" pitchFamily="18" charset="0"/>
            </a:endParaRPr>
          </a:p>
        </p:txBody>
      </p:sp>
    </p:spTree>
    <p:extLst>
      <p:ext uri="{BB962C8B-B14F-4D97-AF65-F5344CB8AC3E}">
        <p14:creationId xmlns:p14="http://schemas.microsoft.com/office/powerpoint/2010/main" val="30852623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11</a:t>
            </a:fld>
            <a:endParaRPr lang="en-US" smtClean="0">
              <a:latin typeface="+mn-lt"/>
            </a:endParaRPr>
          </a:p>
        </p:txBody>
      </p:sp>
      <p:sp>
        <p:nvSpPr>
          <p:cNvPr id="81924"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800" b="1" dirty="0">
                <a:solidFill>
                  <a:schemeClr val="bg2"/>
                </a:solidFill>
                <a:effectLst>
                  <a:outerShdw blurRad="38100" dist="38100" dir="2700000" algn="tl">
                    <a:srgbClr val="C0C0C0"/>
                  </a:outerShdw>
                </a:effectLst>
                <a:latin typeface="+mn-lt"/>
              </a:rPr>
              <a:t>CHƯƠNG 2 – KIẾN TRÚC MẠNG CẢM BIẾN</a:t>
            </a: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a:defRPr/>
            </a:pPr>
            <a:r>
              <a:rPr lang="en-US" sz="2800" dirty="0" err="1">
                <a:cs typeface="Times New Roman" pitchFamily="18" charset="0"/>
              </a:rPr>
              <a:t>Kiến</a:t>
            </a:r>
            <a:r>
              <a:rPr lang="en-US" sz="2800" dirty="0">
                <a:cs typeface="Times New Roman" pitchFamily="18" charset="0"/>
              </a:rPr>
              <a:t> </a:t>
            </a:r>
            <a:r>
              <a:rPr lang="en-US" sz="2800" dirty="0" err="1">
                <a:cs typeface="Times New Roman" pitchFamily="18" charset="0"/>
              </a:rPr>
              <a:t>trúc</a:t>
            </a:r>
            <a:r>
              <a:rPr lang="en-US" sz="2800" dirty="0">
                <a:cs typeface="Times New Roman" pitchFamily="18" charset="0"/>
              </a:rPr>
              <a:t> </a:t>
            </a:r>
            <a:r>
              <a:rPr lang="en-US" sz="2800" dirty="0" err="1">
                <a:cs typeface="Times New Roman" pitchFamily="18" charset="0"/>
              </a:rPr>
              <a:t>và</a:t>
            </a:r>
            <a:r>
              <a:rPr lang="en-US" sz="2800" dirty="0">
                <a:cs typeface="Times New Roman" pitchFamily="18" charset="0"/>
              </a:rPr>
              <a:t> </a:t>
            </a:r>
            <a:r>
              <a:rPr lang="en-US" sz="2800" dirty="0" err="1">
                <a:cs typeface="Times New Roman" pitchFamily="18" charset="0"/>
              </a:rPr>
              <a:t>các</a:t>
            </a:r>
            <a:r>
              <a:rPr lang="en-US" sz="2800" dirty="0" smtClean="0">
                <a:latin typeface="+mn-lt"/>
                <a:cs typeface="Times New Roman" pitchFamily="18" charset="0"/>
              </a:rPr>
              <a:t> </a:t>
            </a:r>
            <a:r>
              <a:rPr lang="en-US" sz="2800" dirty="0" err="1">
                <a:latin typeface="+mn-lt"/>
                <a:cs typeface="Times New Roman" pitchFamily="18" charset="0"/>
              </a:rPr>
              <a:t>kiểu</a:t>
            </a:r>
            <a:r>
              <a:rPr lang="en-US" sz="2800" dirty="0">
                <a:latin typeface="+mn-lt"/>
                <a:cs typeface="Times New Roman" pitchFamily="18" charset="0"/>
              </a:rPr>
              <a:t> </a:t>
            </a:r>
            <a:r>
              <a:rPr lang="en-US" sz="2800" dirty="0" err="1">
                <a:latin typeface="+mn-lt"/>
                <a:cs typeface="Times New Roman" pitchFamily="18" charset="0"/>
              </a:rPr>
              <a:t>mạng</a:t>
            </a:r>
            <a:r>
              <a:rPr lang="en-US" sz="2800" dirty="0">
                <a:latin typeface="+mn-lt"/>
                <a:cs typeface="Times New Roman" pitchFamily="18" charset="0"/>
              </a:rPr>
              <a:t> </a:t>
            </a:r>
            <a:r>
              <a:rPr lang="en-US" sz="2800" dirty="0" err="1">
                <a:latin typeface="+mn-lt"/>
                <a:cs typeface="Times New Roman" pitchFamily="18" charset="0"/>
              </a:rPr>
              <a:t>cảm</a:t>
            </a:r>
            <a:r>
              <a:rPr lang="en-US" sz="2800" dirty="0">
                <a:latin typeface="+mn-lt"/>
                <a:cs typeface="Times New Roman" pitchFamily="18" charset="0"/>
              </a:rPr>
              <a:t> </a:t>
            </a:r>
            <a:r>
              <a:rPr lang="en-US" sz="2800" dirty="0" err="1">
                <a:latin typeface="+mn-lt"/>
                <a:cs typeface="Times New Roman" pitchFamily="18" charset="0"/>
              </a:rPr>
              <a:t>biến</a:t>
            </a:r>
            <a:endParaRPr lang="en-US" sz="2800" dirty="0">
              <a:latin typeface="+mn-lt"/>
              <a:cs typeface="Times New Roman" pitchFamily="18" charset="0"/>
            </a:endParaRPr>
          </a:p>
          <a:p>
            <a:pPr algn="just" eaLnBrk="1" hangingPunct="1">
              <a:spcBef>
                <a:spcPct val="20000"/>
              </a:spcBef>
              <a:buSzPct val="75000"/>
              <a:defRPr/>
            </a:pPr>
            <a:r>
              <a:rPr lang="vi-VN" sz="2000" dirty="0" smtClean="0">
                <a:latin typeface="+mn-lt"/>
                <a:cs typeface="Times New Roman" pitchFamily="18" charset="0"/>
              </a:rPr>
              <a:t>Dựa vào tổ chức và cấu trúc: </a:t>
            </a:r>
            <a:endParaRPr lang="en-US" sz="2000" dirty="0">
              <a:latin typeface="+mn-lt"/>
              <a:cs typeface="Times New Roman" pitchFamily="18" charset="0"/>
            </a:endParaRPr>
          </a:p>
          <a:p>
            <a:pPr marL="457200" indent="-457200" algn="just" eaLnBrk="1" hangingPunct="1">
              <a:spcBef>
                <a:spcPct val="20000"/>
              </a:spcBef>
              <a:buSzPct val="75000"/>
              <a:buFont typeface="Wingdings" panose="05000000000000000000" pitchFamily="2" charset="2"/>
              <a:buChar char="v"/>
              <a:defRPr/>
            </a:pPr>
            <a:r>
              <a:rPr lang="vi-VN" sz="2000" dirty="0" smtClean="0">
                <a:latin typeface="+mn-lt"/>
                <a:cs typeface="Times New Roman" pitchFamily="18" charset="0"/>
              </a:rPr>
              <a:t>Mạng cảm biến </a:t>
            </a:r>
            <a:r>
              <a:rPr lang="en-US" sz="2000" dirty="0" err="1">
                <a:latin typeface="+mn-lt"/>
                <a:cs typeface="Times New Roman" pitchFamily="18" charset="0"/>
              </a:rPr>
              <a:t>c</a:t>
            </a:r>
            <a:r>
              <a:rPr lang="en-US" sz="2000" dirty="0" err="1" smtClean="0">
                <a:latin typeface="+mn-lt"/>
                <a:cs typeface="Times New Roman" pitchFamily="18" charset="0"/>
              </a:rPr>
              <a:t>ấu</a:t>
            </a:r>
            <a:r>
              <a:rPr lang="en-US" sz="2000" dirty="0" smtClean="0">
                <a:latin typeface="+mn-lt"/>
                <a:cs typeface="Times New Roman" pitchFamily="18" charset="0"/>
              </a:rPr>
              <a:t> </a:t>
            </a:r>
            <a:r>
              <a:rPr lang="en-US" sz="2000" dirty="0" err="1">
                <a:latin typeface="+mn-lt"/>
                <a:cs typeface="Times New Roman" pitchFamily="18" charset="0"/>
              </a:rPr>
              <a:t>trúc</a:t>
            </a:r>
            <a:r>
              <a:rPr lang="en-US" sz="2000" dirty="0">
                <a:latin typeface="+mn-lt"/>
                <a:cs typeface="Times New Roman" pitchFamily="18" charset="0"/>
              </a:rPr>
              <a:t> </a:t>
            </a:r>
            <a:r>
              <a:rPr lang="en-US" sz="2000" dirty="0" err="1">
                <a:latin typeface="+mn-lt"/>
                <a:cs typeface="Times New Roman" pitchFamily="18" charset="0"/>
              </a:rPr>
              <a:t>phân</a:t>
            </a:r>
            <a:r>
              <a:rPr lang="en-US" sz="2000" dirty="0">
                <a:latin typeface="+mn-lt"/>
                <a:cs typeface="Times New Roman" pitchFamily="18" charset="0"/>
              </a:rPr>
              <a:t> </a:t>
            </a:r>
            <a:r>
              <a:rPr lang="en-US" sz="2000" dirty="0" err="1" smtClean="0">
                <a:latin typeface="+mn-lt"/>
                <a:cs typeface="Times New Roman" pitchFamily="18" charset="0"/>
              </a:rPr>
              <a:t>tầng</a:t>
            </a:r>
            <a:endParaRPr lang="vi-VN" sz="2000" dirty="0" smtClean="0">
              <a:latin typeface="+mn-lt"/>
              <a:cs typeface="Times New Roman" pitchFamily="18" charset="0"/>
            </a:endParaRPr>
          </a:p>
          <a:p>
            <a:pPr marL="342900" indent="-342900" algn="just" eaLnBrk="1" hangingPunct="1">
              <a:spcBef>
                <a:spcPct val="20000"/>
              </a:spcBef>
              <a:buSzPct val="75000"/>
              <a:buFont typeface="Arial" panose="020B0604020202020204" pitchFamily="34" charset="0"/>
              <a:buChar char="−"/>
              <a:defRPr/>
            </a:pPr>
            <a:r>
              <a:rPr lang="vi-VN" sz="2000" dirty="0" smtClean="0">
                <a:latin typeface="+mn-lt"/>
                <a:cs typeface="Times New Roman" pitchFamily="18" charset="0"/>
              </a:rPr>
              <a:t>Mạng cảm biến được chia thành các vùng hay cụm (hình </a:t>
            </a:r>
            <a:r>
              <a:rPr lang="vi-VN" sz="2000" dirty="0">
                <a:latin typeface="+mn-lt"/>
                <a:cs typeface="Times New Roman" pitchFamily="18" charset="0"/>
              </a:rPr>
              <a:t>2</a:t>
            </a:r>
            <a:r>
              <a:rPr lang="vi-VN" sz="2000" dirty="0" smtClean="0">
                <a:latin typeface="+mn-lt"/>
                <a:cs typeface="Times New Roman" pitchFamily="18" charset="0"/>
              </a:rPr>
              <a:t>.3).</a:t>
            </a:r>
          </a:p>
          <a:p>
            <a:pPr marL="342900" indent="-342900" algn="just" eaLnBrk="1" hangingPunct="1">
              <a:spcBef>
                <a:spcPct val="20000"/>
              </a:spcBef>
              <a:buSzPct val="75000"/>
              <a:buFont typeface="Arial" panose="020B0604020202020204" pitchFamily="34" charset="0"/>
              <a:buChar char="−"/>
              <a:defRPr/>
            </a:pPr>
            <a:r>
              <a:rPr lang="vi-VN" sz="2000" dirty="0" smtClean="0">
                <a:latin typeface="+mn-lt"/>
                <a:cs typeface="Times New Roman" pitchFamily="18" charset="0"/>
              </a:rPr>
              <a:t>Các nút trong cụm truyền dữ liệu đơn chặng hoặc đa chặng đến chủ cụm (</a:t>
            </a:r>
            <a:r>
              <a:rPr lang="en-US" sz="2000" dirty="0" smtClean="0">
                <a:latin typeface="+mn-lt"/>
                <a:cs typeface="Times New Roman" pitchFamily="18" charset="0"/>
              </a:rPr>
              <a:t>C</a:t>
            </a:r>
            <a:r>
              <a:rPr lang="vi-VN" sz="2000" dirty="0" smtClean="0">
                <a:latin typeface="+mn-lt"/>
                <a:cs typeface="Times New Roman" pitchFamily="18" charset="0"/>
              </a:rPr>
              <a:t>luster </a:t>
            </a:r>
            <a:r>
              <a:rPr lang="en-US" sz="2000" dirty="0">
                <a:latin typeface="+mn-lt"/>
                <a:cs typeface="Times New Roman" pitchFamily="18" charset="0"/>
              </a:rPr>
              <a:t>H</a:t>
            </a:r>
            <a:r>
              <a:rPr lang="vi-VN" sz="2000" dirty="0" smtClean="0">
                <a:latin typeface="+mn-lt"/>
                <a:cs typeface="Times New Roman" pitchFamily="18" charset="0"/>
              </a:rPr>
              <a:t>ead</a:t>
            </a:r>
            <a:r>
              <a:rPr lang="en-US" sz="2000" dirty="0" err="1" smtClean="0">
                <a:latin typeface="+mn-lt"/>
                <a:cs typeface="Times New Roman" pitchFamily="18" charset="0"/>
              </a:rPr>
              <a:t>er</a:t>
            </a:r>
            <a:r>
              <a:rPr lang="vi-VN" sz="2000" dirty="0" smtClean="0">
                <a:latin typeface="+mn-lt"/>
                <a:cs typeface="Times New Roman" pitchFamily="18" charset="0"/>
              </a:rPr>
              <a:t>-CH).</a:t>
            </a:r>
          </a:p>
          <a:p>
            <a:pPr marL="342900" indent="-342900" algn="just" eaLnBrk="1" hangingPunct="1">
              <a:spcBef>
                <a:spcPct val="20000"/>
              </a:spcBef>
              <a:buSzPct val="75000"/>
              <a:buFont typeface="Arial" panose="020B0604020202020204" pitchFamily="34" charset="0"/>
              <a:buChar char="−"/>
              <a:defRPr/>
            </a:pPr>
            <a:r>
              <a:rPr lang="vi-VN" sz="2000" dirty="0" smtClean="0">
                <a:latin typeface="+mn-lt"/>
                <a:cs typeface="Times New Roman" pitchFamily="18" charset="0"/>
              </a:rPr>
              <a:t>Các chủ cụm truyền đơn hoặc đa chặng đến trạm thu phát (điểm xử lý trung tâm).</a:t>
            </a:r>
            <a:endParaRPr lang="en-US" sz="2000" dirty="0">
              <a:latin typeface="+mn-lt"/>
              <a:cs typeface="Times New Roman" pitchFamily="18" charset="0"/>
            </a:endParaRPr>
          </a:p>
          <a:p>
            <a:pPr algn="just" eaLnBrk="1" hangingPunct="1">
              <a:spcBef>
                <a:spcPct val="20000"/>
              </a:spcBef>
              <a:buSzPct val="75000"/>
              <a:defRPr/>
            </a:pPr>
            <a:endParaRPr lang="en-US" sz="3000" dirty="0">
              <a:latin typeface="+mn-lt"/>
              <a:cs typeface="Times New Roman" pitchFamily="18" charset="0"/>
            </a:endParaRPr>
          </a:p>
        </p:txBody>
      </p:sp>
      <p:pic>
        <p:nvPicPr>
          <p:cNvPr id="2" name="Picture 1"/>
          <p:cNvPicPr>
            <a:picLocks noChangeAspect="1"/>
          </p:cNvPicPr>
          <p:nvPr/>
        </p:nvPicPr>
        <p:blipFill>
          <a:blip r:embed="rId2"/>
          <a:stretch>
            <a:fillRect/>
          </a:stretch>
        </p:blipFill>
        <p:spPr>
          <a:xfrm>
            <a:off x="4742900" y="3886200"/>
            <a:ext cx="3943900" cy="2619741"/>
          </a:xfrm>
          <a:prstGeom prst="rect">
            <a:avLst/>
          </a:prstGeom>
        </p:spPr>
      </p:pic>
      <p:sp>
        <p:nvSpPr>
          <p:cNvPr id="7" name="Rectangle 6"/>
          <p:cNvSpPr>
            <a:spLocks noChangeArrowheads="1"/>
          </p:cNvSpPr>
          <p:nvPr/>
        </p:nvSpPr>
        <p:spPr bwMode="auto">
          <a:xfrm>
            <a:off x="4267200" y="6553200"/>
            <a:ext cx="5029200" cy="457200"/>
          </a:xfrm>
          <a:prstGeom prst="rect">
            <a:avLst/>
          </a:prstGeom>
          <a:noFill/>
          <a:ln w="9525">
            <a:noFill/>
            <a:miter lim="800000"/>
            <a:headEnd/>
            <a:tailEnd/>
          </a:ln>
          <a:effectLst/>
        </p:spPr>
        <p:txBody>
          <a:bodyPr/>
          <a:lstStyle/>
          <a:p>
            <a:pPr algn="ctr" eaLnBrk="1" hangingPunct="1">
              <a:spcBef>
                <a:spcPct val="20000"/>
              </a:spcBef>
              <a:buSzPct val="75000"/>
              <a:defRPr/>
            </a:pPr>
            <a:r>
              <a:rPr lang="vi-VN" sz="1600" dirty="0" smtClean="0">
                <a:latin typeface="+mn-lt"/>
                <a:cs typeface="Times New Roman" pitchFamily="18" charset="0"/>
              </a:rPr>
              <a:t>Hình </a:t>
            </a:r>
            <a:r>
              <a:rPr lang="vi-VN" sz="1600" dirty="0">
                <a:latin typeface="+mn-lt"/>
                <a:cs typeface="Times New Roman" pitchFamily="18" charset="0"/>
              </a:rPr>
              <a:t>2</a:t>
            </a:r>
            <a:r>
              <a:rPr lang="vi-VN" sz="1600" dirty="0" smtClean="0">
                <a:latin typeface="+mn-lt"/>
                <a:cs typeface="Times New Roman" pitchFamily="18" charset="0"/>
              </a:rPr>
              <a:t>.3 Mô hình cấu trúc phân tầng của WSN</a:t>
            </a:r>
            <a:endParaRPr lang="en-US" sz="1600" dirty="0">
              <a:latin typeface="+mn-lt"/>
              <a:cs typeface="Times New Roman" pitchFamily="18" charset="0"/>
            </a:endParaRPr>
          </a:p>
        </p:txBody>
      </p:sp>
    </p:spTree>
    <p:extLst>
      <p:ext uri="{BB962C8B-B14F-4D97-AF65-F5344CB8AC3E}">
        <p14:creationId xmlns:p14="http://schemas.microsoft.com/office/powerpoint/2010/main" val="11552543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12</a:t>
            </a:fld>
            <a:endParaRPr lang="en-US" smtClean="0">
              <a:latin typeface="+mn-lt"/>
            </a:endParaRPr>
          </a:p>
        </p:txBody>
      </p:sp>
      <p:sp>
        <p:nvSpPr>
          <p:cNvPr id="81924"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800" b="1" dirty="0">
                <a:solidFill>
                  <a:schemeClr val="bg2"/>
                </a:solidFill>
                <a:effectLst>
                  <a:outerShdw blurRad="38100" dist="38100" dir="2700000" algn="tl">
                    <a:srgbClr val="C0C0C0"/>
                  </a:outerShdw>
                </a:effectLst>
                <a:latin typeface="+mn-lt"/>
              </a:rPr>
              <a:t>CHƯƠNG 2 – KIẾN TRÚC MẠNG CẢM BIẾN</a:t>
            </a: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a:defRPr/>
            </a:pPr>
            <a:r>
              <a:rPr lang="en-US" sz="2800" dirty="0" err="1" smtClean="0">
                <a:cs typeface="Times New Roman" pitchFamily="18" charset="0"/>
              </a:rPr>
              <a:t>Kiến</a:t>
            </a:r>
            <a:r>
              <a:rPr lang="en-US" sz="2800" dirty="0" smtClean="0">
                <a:cs typeface="Times New Roman" pitchFamily="18" charset="0"/>
              </a:rPr>
              <a:t> </a:t>
            </a:r>
            <a:r>
              <a:rPr lang="en-US" sz="2800" dirty="0" err="1">
                <a:cs typeface="Times New Roman" pitchFamily="18" charset="0"/>
              </a:rPr>
              <a:t>trúc</a:t>
            </a:r>
            <a:r>
              <a:rPr lang="en-US" sz="2800" dirty="0">
                <a:cs typeface="Times New Roman" pitchFamily="18" charset="0"/>
              </a:rPr>
              <a:t> </a:t>
            </a:r>
            <a:r>
              <a:rPr lang="en-US" sz="2800" dirty="0" err="1">
                <a:cs typeface="Times New Roman" pitchFamily="18" charset="0"/>
              </a:rPr>
              <a:t>và</a:t>
            </a:r>
            <a:r>
              <a:rPr lang="en-US" sz="2800" dirty="0">
                <a:cs typeface="Times New Roman" pitchFamily="18" charset="0"/>
              </a:rPr>
              <a:t> </a:t>
            </a:r>
            <a:r>
              <a:rPr lang="en-US" sz="2800" dirty="0" err="1">
                <a:cs typeface="Times New Roman" pitchFamily="18" charset="0"/>
              </a:rPr>
              <a:t>các</a:t>
            </a:r>
            <a:r>
              <a:rPr lang="en-US" sz="2800" dirty="0" smtClean="0">
                <a:latin typeface="+mn-lt"/>
                <a:cs typeface="Times New Roman" pitchFamily="18" charset="0"/>
              </a:rPr>
              <a:t> </a:t>
            </a:r>
            <a:r>
              <a:rPr lang="en-US" sz="2800" dirty="0" err="1">
                <a:latin typeface="+mn-lt"/>
                <a:cs typeface="Times New Roman" pitchFamily="18" charset="0"/>
              </a:rPr>
              <a:t>kiểu</a:t>
            </a:r>
            <a:r>
              <a:rPr lang="en-US" sz="2800" dirty="0">
                <a:latin typeface="+mn-lt"/>
                <a:cs typeface="Times New Roman" pitchFamily="18" charset="0"/>
              </a:rPr>
              <a:t> </a:t>
            </a:r>
            <a:r>
              <a:rPr lang="en-US" sz="2800" dirty="0" err="1">
                <a:latin typeface="+mn-lt"/>
                <a:cs typeface="Times New Roman" pitchFamily="18" charset="0"/>
              </a:rPr>
              <a:t>mạng</a:t>
            </a:r>
            <a:r>
              <a:rPr lang="en-US" sz="2800" dirty="0">
                <a:latin typeface="+mn-lt"/>
                <a:cs typeface="Times New Roman" pitchFamily="18" charset="0"/>
              </a:rPr>
              <a:t> </a:t>
            </a:r>
            <a:r>
              <a:rPr lang="en-US" sz="2800" dirty="0" err="1">
                <a:latin typeface="+mn-lt"/>
                <a:cs typeface="Times New Roman" pitchFamily="18" charset="0"/>
              </a:rPr>
              <a:t>cảm</a:t>
            </a:r>
            <a:r>
              <a:rPr lang="en-US" sz="2800" dirty="0">
                <a:latin typeface="+mn-lt"/>
                <a:cs typeface="Times New Roman" pitchFamily="18" charset="0"/>
              </a:rPr>
              <a:t> </a:t>
            </a:r>
            <a:r>
              <a:rPr lang="en-US" sz="2800" dirty="0" err="1">
                <a:latin typeface="+mn-lt"/>
                <a:cs typeface="Times New Roman" pitchFamily="18" charset="0"/>
              </a:rPr>
              <a:t>biến</a:t>
            </a:r>
            <a:endParaRPr lang="en-US" sz="2800" dirty="0">
              <a:latin typeface="+mn-lt"/>
              <a:cs typeface="Times New Roman" pitchFamily="18" charset="0"/>
            </a:endParaRPr>
          </a:p>
          <a:p>
            <a:pPr algn="just" eaLnBrk="1" hangingPunct="1">
              <a:spcBef>
                <a:spcPct val="20000"/>
              </a:spcBef>
              <a:buSzPct val="75000"/>
              <a:defRPr/>
            </a:pPr>
            <a:r>
              <a:rPr lang="vi-VN" sz="2000" dirty="0" smtClean="0">
                <a:latin typeface="+mn-lt"/>
                <a:cs typeface="Times New Roman" pitchFamily="18" charset="0"/>
              </a:rPr>
              <a:t>Dựa vào tổ chức và cấu trúc: </a:t>
            </a:r>
            <a:endParaRPr lang="en-US" sz="2000" dirty="0">
              <a:latin typeface="+mn-lt"/>
              <a:cs typeface="Times New Roman" pitchFamily="18" charset="0"/>
            </a:endParaRPr>
          </a:p>
          <a:p>
            <a:pPr marL="457200" indent="-457200" algn="just" eaLnBrk="1" hangingPunct="1">
              <a:spcBef>
                <a:spcPct val="20000"/>
              </a:spcBef>
              <a:buSzPct val="75000"/>
              <a:buFont typeface="Wingdings" panose="05000000000000000000" pitchFamily="2" charset="2"/>
              <a:buChar char="v"/>
              <a:defRPr/>
            </a:pPr>
            <a:r>
              <a:rPr lang="vi-VN" sz="2000" dirty="0" smtClean="0">
                <a:latin typeface="+mn-lt"/>
                <a:cs typeface="Times New Roman" pitchFamily="18" charset="0"/>
              </a:rPr>
              <a:t>Mạng cảm biến </a:t>
            </a:r>
            <a:r>
              <a:rPr lang="en-US" sz="2000" dirty="0" err="1">
                <a:latin typeface="+mn-lt"/>
                <a:cs typeface="Times New Roman" pitchFamily="18" charset="0"/>
              </a:rPr>
              <a:t>c</a:t>
            </a:r>
            <a:r>
              <a:rPr lang="en-US" sz="2000" dirty="0" err="1" smtClean="0">
                <a:latin typeface="+mn-lt"/>
                <a:cs typeface="Times New Roman" pitchFamily="18" charset="0"/>
              </a:rPr>
              <a:t>ấu</a:t>
            </a:r>
            <a:r>
              <a:rPr lang="en-US" sz="2000" dirty="0" smtClean="0">
                <a:latin typeface="+mn-lt"/>
                <a:cs typeface="Times New Roman" pitchFamily="18" charset="0"/>
              </a:rPr>
              <a:t> </a:t>
            </a:r>
            <a:r>
              <a:rPr lang="en-US" sz="2000" dirty="0" err="1">
                <a:latin typeface="+mn-lt"/>
                <a:cs typeface="Times New Roman" pitchFamily="18" charset="0"/>
              </a:rPr>
              <a:t>trúc</a:t>
            </a:r>
            <a:r>
              <a:rPr lang="en-US" sz="2000" dirty="0">
                <a:latin typeface="+mn-lt"/>
                <a:cs typeface="Times New Roman" pitchFamily="18" charset="0"/>
              </a:rPr>
              <a:t> </a:t>
            </a:r>
            <a:r>
              <a:rPr lang="en-US" sz="2000" dirty="0" err="1">
                <a:latin typeface="+mn-lt"/>
                <a:cs typeface="Times New Roman" pitchFamily="18" charset="0"/>
              </a:rPr>
              <a:t>phân</a:t>
            </a:r>
            <a:r>
              <a:rPr lang="en-US" sz="2000" dirty="0">
                <a:latin typeface="+mn-lt"/>
                <a:cs typeface="Times New Roman" pitchFamily="18" charset="0"/>
              </a:rPr>
              <a:t> </a:t>
            </a:r>
            <a:r>
              <a:rPr lang="en-US" sz="2000" dirty="0" err="1" smtClean="0">
                <a:latin typeface="+mn-lt"/>
                <a:cs typeface="Times New Roman" pitchFamily="18" charset="0"/>
              </a:rPr>
              <a:t>tầng</a:t>
            </a:r>
            <a:endParaRPr lang="vi-VN" sz="2000" dirty="0" smtClean="0">
              <a:latin typeface="+mn-lt"/>
              <a:cs typeface="Times New Roman" pitchFamily="18" charset="0"/>
            </a:endParaRPr>
          </a:p>
          <a:p>
            <a:pPr marL="342900" indent="-342900" algn="just" eaLnBrk="1" hangingPunct="1">
              <a:spcBef>
                <a:spcPct val="20000"/>
              </a:spcBef>
              <a:buSzPct val="75000"/>
              <a:buFont typeface="Arial" panose="020B0604020202020204" pitchFamily="34" charset="0"/>
              <a:buChar char="−"/>
              <a:defRPr/>
            </a:pPr>
            <a:r>
              <a:rPr lang="vi-VN" sz="2000" dirty="0" smtClean="0">
                <a:latin typeface="+mn-lt"/>
                <a:cs typeface="Times New Roman" pitchFamily="18" charset="0"/>
              </a:rPr>
              <a:t>Hệ thống phân chia các nút thành các cấp bậc (hình </a:t>
            </a:r>
            <a:r>
              <a:rPr lang="vi-VN" sz="2000" dirty="0">
                <a:latin typeface="+mn-lt"/>
                <a:cs typeface="Times New Roman" pitchFamily="18" charset="0"/>
              </a:rPr>
              <a:t>2</a:t>
            </a:r>
            <a:r>
              <a:rPr lang="vi-VN" sz="2000" dirty="0" smtClean="0">
                <a:latin typeface="+mn-lt"/>
                <a:cs typeface="Times New Roman" pitchFamily="18" charset="0"/>
              </a:rPr>
              <a:t>.4).</a:t>
            </a:r>
            <a:endParaRPr lang="en-US" sz="2000" dirty="0" smtClean="0">
              <a:latin typeface="+mn-lt"/>
              <a:cs typeface="Times New Roman" pitchFamily="18" charset="0"/>
            </a:endParaRPr>
          </a:p>
          <a:p>
            <a:pPr marL="342900" indent="-3429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Cấp</a:t>
            </a:r>
            <a:r>
              <a:rPr lang="en-US" sz="2000" dirty="0" smtClean="0">
                <a:latin typeface="+mn-lt"/>
                <a:cs typeface="Times New Roman" pitchFamily="18" charset="0"/>
              </a:rPr>
              <a:t> </a:t>
            </a:r>
            <a:r>
              <a:rPr lang="en-US" sz="2000" dirty="0" err="1" smtClean="0">
                <a:latin typeface="+mn-lt"/>
                <a:cs typeface="Times New Roman" pitchFamily="18" charset="0"/>
              </a:rPr>
              <a:t>bậc</a:t>
            </a:r>
            <a:r>
              <a:rPr lang="en-US" sz="2000" dirty="0" smtClean="0">
                <a:latin typeface="+mn-lt"/>
                <a:cs typeface="Times New Roman" pitchFamily="18" charset="0"/>
              </a:rPr>
              <a:t> </a:t>
            </a:r>
            <a:r>
              <a:rPr lang="en-US" sz="2000" dirty="0" err="1" smtClean="0">
                <a:latin typeface="+mn-lt"/>
                <a:cs typeface="Times New Roman" pitchFamily="18" charset="0"/>
              </a:rPr>
              <a:t>thấp</a:t>
            </a:r>
            <a:r>
              <a:rPr lang="en-US" sz="2000" dirty="0" smtClean="0">
                <a:latin typeface="+mn-lt"/>
                <a:cs typeface="Times New Roman" pitchFamily="18" charset="0"/>
              </a:rPr>
              <a:t> </a:t>
            </a:r>
            <a:r>
              <a:rPr lang="en-US" sz="2000" dirty="0" err="1" smtClean="0">
                <a:latin typeface="+mn-lt"/>
                <a:cs typeface="Times New Roman" pitchFamily="18" charset="0"/>
              </a:rPr>
              <a:t>nhất</a:t>
            </a:r>
            <a:r>
              <a:rPr lang="en-US" sz="2000" dirty="0" smtClean="0">
                <a:latin typeface="+mn-lt"/>
                <a:cs typeface="Times New Roman" pitchFamily="18" charset="0"/>
              </a:rPr>
              <a:t> </a:t>
            </a:r>
            <a:r>
              <a:rPr lang="en-US" sz="2000" dirty="0" err="1" smtClean="0">
                <a:latin typeface="+mn-lt"/>
                <a:cs typeface="Times New Roman" pitchFamily="18" charset="0"/>
              </a:rPr>
              <a:t>đến</a:t>
            </a:r>
            <a:r>
              <a:rPr lang="en-US" sz="2000" dirty="0" smtClean="0">
                <a:latin typeface="+mn-lt"/>
                <a:cs typeface="Times New Roman" pitchFamily="18" charset="0"/>
              </a:rPr>
              <a:t> </a:t>
            </a:r>
            <a:r>
              <a:rPr lang="en-US" sz="2000" dirty="0" err="1" smtClean="0">
                <a:latin typeface="+mn-lt"/>
                <a:cs typeface="Times New Roman" pitchFamily="18" charset="0"/>
              </a:rPr>
              <a:t>cấp</a:t>
            </a:r>
            <a:r>
              <a:rPr lang="en-US" sz="2000" dirty="0" smtClean="0">
                <a:latin typeface="+mn-lt"/>
                <a:cs typeface="Times New Roman" pitchFamily="18" charset="0"/>
              </a:rPr>
              <a:t> </a:t>
            </a:r>
            <a:r>
              <a:rPr lang="en-US" sz="2000" dirty="0" err="1" smtClean="0">
                <a:latin typeface="+mn-lt"/>
                <a:cs typeface="Times New Roman" pitchFamily="18" charset="0"/>
              </a:rPr>
              <a:t>bậc</a:t>
            </a:r>
            <a:r>
              <a:rPr lang="en-US" sz="2000" dirty="0" smtClean="0">
                <a:latin typeface="+mn-lt"/>
                <a:cs typeface="Times New Roman" pitchFamily="18" charset="0"/>
              </a:rPr>
              <a:t> </a:t>
            </a:r>
            <a:r>
              <a:rPr lang="en-US" sz="2000" dirty="0" err="1" smtClean="0">
                <a:latin typeface="+mn-lt"/>
                <a:cs typeface="Times New Roman" pitchFamily="18" charset="0"/>
              </a:rPr>
              <a:t>cao</a:t>
            </a:r>
            <a:r>
              <a:rPr lang="en-US" sz="2000" dirty="0" smtClean="0">
                <a:latin typeface="+mn-lt"/>
                <a:cs typeface="Times New Roman" pitchFamily="18" charset="0"/>
              </a:rPr>
              <a:t> </a:t>
            </a:r>
            <a:r>
              <a:rPr lang="en-US" sz="2000" dirty="0" err="1" smtClean="0">
                <a:latin typeface="+mn-lt"/>
                <a:cs typeface="Times New Roman" pitchFamily="18" charset="0"/>
              </a:rPr>
              <a:t>làm</a:t>
            </a:r>
            <a:r>
              <a:rPr lang="en-US" sz="2000" dirty="0" smtClean="0">
                <a:latin typeface="+mn-lt"/>
                <a:cs typeface="Times New Roman" pitchFamily="18" charset="0"/>
              </a:rPr>
              <a:t> </a:t>
            </a: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nhiệm</a:t>
            </a:r>
            <a:r>
              <a:rPr lang="en-US" sz="2000" dirty="0" smtClean="0">
                <a:latin typeface="+mn-lt"/>
                <a:cs typeface="Times New Roman" pitchFamily="18" charset="0"/>
              </a:rPr>
              <a:t> </a:t>
            </a:r>
            <a:r>
              <a:rPr lang="en-US" sz="2000" dirty="0" err="1" smtClean="0">
                <a:latin typeface="+mn-lt"/>
                <a:cs typeface="Times New Roman" pitchFamily="18" charset="0"/>
              </a:rPr>
              <a:t>vụ</a:t>
            </a:r>
            <a:r>
              <a:rPr lang="en-US" sz="2000" dirty="0" smtClean="0">
                <a:latin typeface="+mn-lt"/>
                <a:cs typeface="Times New Roman" pitchFamily="18" charset="0"/>
              </a:rPr>
              <a:t> </a:t>
            </a:r>
            <a:r>
              <a:rPr lang="en-US" sz="2000" dirty="0" err="1" smtClean="0">
                <a:latin typeface="+mn-lt"/>
                <a:cs typeface="Times New Roman" pitchFamily="18" charset="0"/>
              </a:rPr>
              <a:t>khác</a:t>
            </a:r>
            <a:r>
              <a:rPr lang="en-US" sz="2000" dirty="0" smtClean="0">
                <a:latin typeface="+mn-lt"/>
                <a:cs typeface="Times New Roman" pitchFamily="18" charset="0"/>
              </a:rPr>
              <a:t> </a:t>
            </a:r>
            <a:r>
              <a:rPr lang="en-US" sz="2000" dirty="0" err="1" smtClean="0">
                <a:latin typeface="+mn-lt"/>
                <a:cs typeface="Times New Roman" pitchFamily="18" charset="0"/>
              </a:rPr>
              <a:t>nhau</a:t>
            </a:r>
            <a:r>
              <a:rPr lang="en-US" sz="2000" dirty="0" smtClean="0">
                <a:latin typeface="+mn-lt"/>
                <a:cs typeface="Times New Roman" pitchFamily="18" charset="0"/>
              </a:rPr>
              <a:t>.</a:t>
            </a:r>
            <a:endParaRPr lang="vi-VN" sz="2000" dirty="0" smtClean="0">
              <a:latin typeface="+mn-lt"/>
              <a:cs typeface="Times New Roman" pitchFamily="18" charset="0"/>
            </a:endParaRPr>
          </a:p>
          <a:p>
            <a:pPr marL="342900" indent="-342900" algn="just" eaLnBrk="1" hangingPunct="1">
              <a:spcBef>
                <a:spcPct val="20000"/>
              </a:spcBef>
              <a:buSzPct val="75000"/>
              <a:buFont typeface="Arial" panose="020B0604020202020204" pitchFamily="34" charset="0"/>
              <a:buChar char="−"/>
              <a:defRPr/>
            </a:pPr>
            <a:endParaRPr lang="en-US" sz="2000" dirty="0">
              <a:latin typeface="+mn-lt"/>
              <a:cs typeface="Times New Roman" pitchFamily="18" charset="0"/>
            </a:endParaRPr>
          </a:p>
          <a:p>
            <a:pPr algn="just" eaLnBrk="1" hangingPunct="1">
              <a:spcBef>
                <a:spcPct val="20000"/>
              </a:spcBef>
              <a:buSzPct val="75000"/>
              <a:defRPr/>
            </a:pPr>
            <a:endParaRPr lang="en-US" sz="3000" dirty="0">
              <a:latin typeface="+mn-lt"/>
              <a:cs typeface="Times New Roman" pitchFamily="18" charset="0"/>
            </a:endParaRPr>
          </a:p>
        </p:txBody>
      </p:sp>
      <p:sp>
        <p:nvSpPr>
          <p:cNvPr id="7" name="Rectangle 6"/>
          <p:cNvSpPr>
            <a:spLocks noChangeArrowheads="1"/>
          </p:cNvSpPr>
          <p:nvPr/>
        </p:nvSpPr>
        <p:spPr bwMode="auto">
          <a:xfrm>
            <a:off x="4114800" y="6206290"/>
            <a:ext cx="5029200" cy="457200"/>
          </a:xfrm>
          <a:prstGeom prst="rect">
            <a:avLst/>
          </a:prstGeom>
          <a:noFill/>
          <a:ln w="9525">
            <a:noFill/>
            <a:miter lim="800000"/>
            <a:headEnd/>
            <a:tailEnd/>
          </a:ln>
          <a:effectLst/>
        </p:spPr>
        <p:txBody>
          <a:bodyPr/>
          <a:lstStyle/>
          <a:p>
            <a:pPr algn="ctr" eaLnBrk="1" hangingPunct="1">
              <a:spcBef>
                <a:spcPct val="20000"/>
              </a:spcBef>
              <a:buSzPct val="75000"/>
              <a:defRPr/>
            </a:pPr>
            <a:r>
              <a:rPr lang="vi-VN" sz="1600" dirty="0" smtClean="0">
                <a:latin typeface="+mn-lt"/>
                <a:cs typeface="Times New Roman" pitchFamily="18" charset="0"/>
              </a:rPr>
              <a:t>Hình </a:t>
            </a:r>
            <a:r>
              <a:rPr lang="vi-VN" sz="1600" dirty="0">
                <a:latin typeface="+mn-lt"/>
                <a:cs typeface="Times New Roman" pitchFamily="18" charset="0"/>
              </a:rPr>
              <a:t>2</a:t>
            </a:r>
            <a:r>
              <a:rPr lang="vi-VN" sz="1600" dirty="0" smtClean="0">
                <a:latin typeface="+mn-lt"/>
                <a:cs typeface="Times New Roman" pitchFamily="18" charset="0"/>
              </a:rPr>
              <a:t>.4 Mô hình cấu trúc phân tầng của WSN</a:t>
            </a:r>
            <a:endParaRPr lang="en-US" sz="1600" dirty="0">
              <a:latin typeface="+mn-lt"/>
              <a:cs typeface="Times New Roman" pitchFamily="18" charset="0"/>
            </a:endParaRPr>
          </a:p>
        </p:txBody>
      </p:sp>
      <p:pic>
        <p:nvPicPr>
          <p:cNvPr id="3" name="Picture 2"/>
          <p:cNvPicPr>
            <a:picLocks noChangeAspect="1"/>
          </p:cNvPicPr>
          <p:nvPr/>
        </p:nvPicPr>
        <p:blipFill>
          <a:blip r:embed="rId3"/>
          <a:stretch>
            <a:fillRect/>
          </a:stretch>
        </p:blipFill>
        <p:spPr>
          <a:xfrm>
            <a:off x="4114800" y="3746495"/>
            <a:ext cx="5029902" cy="2438740"/>
          </a:xfrm>
          <a:prstGeom prst="rect">
            <a:avLst/>
          </a:prstGeom>
        </p:spPr>
      </p:pic>
    </p:spTree>
    <p:extLst>
      <p:ext uri="{BB962C8B-B14F-4D97-AF65-F5344CB8AC3E}">
        <p14:creationId xmlns:p14="http://schemas.microsoft.com/office/powerpoint/2010/main" val="34555015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13</a:t>
            </a:fld>
            <a:endParaRPr lang="en-US" smtClean="0">
              <a:latin typeface="+mn-lt"/>
            </a:endParaRPr>
          </a:p>
        </p:txBody>
      </p:sp>
      <p:sp>
        <p:nvSpPr>
          <p:cNvPr id="81924"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800" b="1" dirty="0">
                <a:solidFill>
                  <a:schemeClr val="bg2"/>
                </a:solidFill>
                <a:effectLst>
                  <a:outerShdw blurRad="38100" dist="38100" dir="2700000" algn="tl">
                    <a:srgbClr val="C0C0C0"/>
                  </a:outerShdw>
                </a:effectLst>
                <a:latin typeface="+mn-lt"/>
              </a:rPr>
              <a:t>CHƯƠNG 2 – KIẾN TRÚC MẠNG CẢM BIẾN</a:t>
            </a: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a:defRPr/>
            </a:pPr>
            <a:r>
              <a:rPr lang="en-US" sz="2800" dirty="0" err="1">
                <a:cs typeface="Times New Roman" pitchFamily="18" charset="0"/>
              </a:rPr>
              <a:t>Kiến</a:t>
            </a:r>
            <a:r>
              <a:rPr lang="en-US" sz="2800" dirty="0">
                <a:cs typeface="Times New Roman" pitchFamily="18" charset="0"/>
              </a:rPr>
              <a:t> </a:t>
            </a:r>
            <a:r>
              <a:rPr lang="en-US" sz="2800" dirty="0" err="1">
                <a:cs typeface="Times New Roman" pitchFamily="18" charset="0"/>
              </a:rPr>
              <a:t>trúc</a:t>
            </a:r>
            <a:r>
              <a:rPr lang="en-US" sz="2800" dirty="0">
                <a:cs typeface="Times New Roman" pitchFamily="18" charset="0"/>
              </a:rPr>
              <a:t> </a:t>
            </a:r>
            <a:r>
              <a:rPr lang="en-US" sz="2800" dirty="0" err="1">
                <a:cs typeface="Times New Roman" pitchFamily="18" charset="0"/>
              </a:rPr>
              <a:t>và</a:t>
            </a:r>
            <a:r>
              <a:rPr lang="en-US" sz="2800" dirty="0">
                <a:cs typeface="Times New Roman" pitchFamily="18" charset="0"/>
              </a:rPr>
              <a:t> </a:t>
            </a:r>
            <a:r>
              <a:rPr lang="en-US" sz="2800" dirty="0" err="1">
                <a:cs typeface="Times New Roman" pitchFamily="18" charset="0"/>
              </a:rPr>
              <a:t>các</a:t>
            </a:r>
            <a:r>
              <a:rPr lang="en-US" sz="2800" dirty="0" smtClean="0">
                <a:latin typeface="+mn-lt"/>
                <a:cs typeface="Times New Roman" pitchFamily="18" charset="0"/>
              </a:rPr>
              <a:t> </a:t>
            </a:r>
            <a:r>
              <a:rPr lang="en-US" sz="2800" dirty="0" err="1">
                <a:latin typeface="+mn-lt"/>
                <a:cs typeface="Times New Roman" pitchFamily="18" charset="0"/>
              </a:rPr>
              <a:t>kiểu</a:t>
            </a:r>
            <a:r>
              <a:rPr lang="en-US" sz="2800" dirty="0">
                <a:latin typeface="+mn-lt"/>
                <a:cs typeface="Times New Roman" pitchFamily="18" charset="0"/>
              </a:rPr>
              <a:t> </a:t>
            </a:r>
            <a:r>
              <a:rPr lang="en-US" sz="2800" dirty="0" err="1">
                <a:latin typeface="+mn-lt"/>
                <a:cs typeface="Times New Roman" pitchFamily="18" charset="0"/>
              </a:rPr>
              <a:t>mạng</a:t>
            </a:r>
            <a:r>
              <a:rPr lang="en-US" sz="2800" dirty="0">
                <a:latin typeface="+mn-lt"/>
                <a:cs typeface="Times New Roman" pitchFamily="18" charset="0"/>
              </a:rPr>
              <a:t> </a:t>
            </a:r>
            <a:r>
              <a:rPr lang="en-US" sz="2800" dirty="0" err="1">
                <a:latin typeface="+mn-lt"/>
                <a:cs typeface="Times New Roman" pitchFamily="18" charset="0"/>
              </a:rPr>
              <a:t>cảm</a:t>
            </a:r>
            <a:r>
              <a:rPr lang="en-US" sz="2800" dirty="0">
                <a:latin typeface="+mn-lt"/>
                <a:cs typeface="Times New Roman" pitchFamily="18" charset="0"/>
              </a:rPr>
              <a:t> </a:t>
            </a:r>
            <a:r>
              <a:rPr lang="en-US" sz="2800" dirty="0" err="1">
                <a:latin typeface="+mn-lt"/>
                <a:cs typeface="Times New Roman" pitchFamily="18" charset="0"/>
              </a:rPr>
              <a:t>biến</a:t>
            </a:r>
            <a:endParaRPr lang="en-US" sz="2800" dirty="0">
              <a:latin typeface="+mn-lt"/>
              <a:cs typeface="Times New Roman" pitchFamily="18" charset="0"/>
            </a:endParaRPr>
          </a:p>
          <a:p>
            <a:pPr algn="just" eaLnBrk="1" hangingPunct="1">
              <a:spcBef>
                <a:spcPct val="20000"/>
              </a:spcBef>
              <a:buSzPct val="75000"/>
              <a:defRPr/>
            </a:pPr>
            <a:r>
              <a:rPr lang="vi-VN" sz="2000" dirty="0" smtClean="0">
                <a:latin typeface="+mn-lt"/>
                <a:cs typeface="Times New Roman" pitchFamily="18" charset="0"/>
              </a:rPr>
              <a:t>Dựa vào tổ chức và cấu trúc: </a:t>
            </a:r>
            <a:endParaRPr lang="en-US" sz="2000" dirty="0">
              <a:latin typeface="+mn-lt"/>
              <a:cs typeface="Times New Roman" pitchFamily="18" charset="0"/>
            </a:endParaRPr>
          </a:p>
          <a:p>
            <a:pPr marL="457200" indent="-457200" algn="just" eaLnBrk="1" hangingPunct="1">
              <a:spcBef>
                <a:spcPct val="20000"/>
              </a:spcBef>
              <a:buSzPct val="75000"/>
              <a:buFont typeface="Wingdings" panose="05000000000000000000" pitchFamily="2" charset="2"/>
              <a:buChar char="v"/>
              <a:defRPr/>
            </a:pPr>
            <a:r>
              <a:rPr lang="vi-VN" sz="2000" dirty="0" smtClean="0">
                <a:latin typeface="+mn-lt"/>
                <a:cs typeface="Times New Roman" pitchFamily="18" charset="0"/>
              </a:rPr>
              <a:t>Mạng cảm biến </a:t>
            </a:r>
            <a:r>
              <a:rPr lang="en-US" sz="2000" dirty="0" err="1">
                <a:latin typeface="+mn-lt"/>
                <a:cs typeface="Times New Roman" pitchFamily="18" charset="0"/>
              </a:rPr>
              <a:t>c</a:t>
            </a:r>
            <a:r>
              <a:rPr lang="en-US" sz="2000" dirty="0" err="1" smtClean="0">
                <a:latin typeface="+mn-lt"/>
                <a:cs typeface="Times New Roman" pitchFamily="18" charset="0"/>
              </a:rPr>
              <a:t>ấu</a:t>
            </a:r>
            <a:r>
              <a:rPr lang="en-US" sz="2000" dirty="0" smtClean="0">
                <a:latin typeface="+mn-lt"/>
                <a:cs typeface="Times New Roman" pitchFamily="18" charset="0"/>
              </a:rPr>
              <a:t> </a:t>
            </a:r>
            <a:r>
              <a:rPr lang="en-US" sz="2000" dirty="0" err="1">
                <a:latin typeface="+mn-lt"/>
                <a:cs typeface="Times New Roman" pitchFamily="18" charset="0"/>
              </a:rPr>
              <a:t>trúc</a:t>
            </a:r>
            <a:r>
              <a:rPr lang="en-US" sz="2000" dirty="0">
                <a:latin typeface="+mn-lt"/>
                <a:cs typeface="Times New Roman" pitchFamily="18" charset="0"/>
              </a:rPr>
              <a:t> </a:t>
            </a:r>
            <a:r>
              <a:rPr lang="en-US" sz="2000" dirty="0" err="1">
                <a:latin typeface="+mn-lt"/>
                <a:cs typeface="Times New Roman" pitchFamily="18" charset="0"/>
              </a:rPr>
              <a:t>phân</a:t>
            </a:r>
            <a:r>
              <a:rPr lang="en-US" sz="2000" dirty="0">
                <a:latin typeface="+mn-lt"/>
                <a:cs typeface="Times New Roman" pitchFamily="18" charset="0"/>
              </a:rPr>
              <a:t> </a:t>
            </a:r>
            <a:r>
              <a:rPr lang="en-US" sz="2000" dirty="0" err="1" smtClean="0">
                <a:latin typeface="+mn-lt"/>
                <a:cs typeface="Times New Roman" pitchFamily="18" charset="0"/>
              </a:rPr>
              <a:t>tầng</a:t>
            </a:r>
            <a:endParaRPr lang="vi-VN" sz="2000" dirty="0" smtClean="0">
              <a:latin typeface="+mn-lt"/>
              <a:cs typeface="Times New Roman" pitchFamily="18" charset="0"/>
            </a:endParaRPr>
          </a:p>
          <a:p>
            <a:pPr marL="342900" indent="-3429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Ưu</a:t>
            </a:r>
            <a:r>
              <a:rPr lang="en-US" sz="2000" dirty="0" smtClean="0">
                <a:latin typeface="+mn-lt"/>
                <a:cs typeface="Times New Roman" pitchFamily="18" charset="0"/>
              </a:rPr>
              <a:t> </a:t>
            </a:r>
            <a:r>
              <a:rPr lang="en-US" sz="2000" dirty="0" err="1" smtClean="0">
                <a:latin typeface="+mn-lt"/>
                <a:cs typeface="Times New Roman" pitchFamily="18" charset="0"/>
              </a:rPr>
              <a:t>điểm</a:t>
            </a:r>
            <a:r>
              <a:rPr lang="en-US" sz="2000" dirty="0" smtClean="0">
                <a:latin typeface="+mn-lt"/>
                <a:cs typeface="Times New Roman" pitchFamily="18" charset="0"/>
              </a:rPr>
              <a:t>:</a:t>
            </a:r>
          </a:p>
          <a:p>
            <a:pPr marL="800100" lvl="1" indent="-342900" algn="just" eaLnBrk="1" hangingPunct="1">
              <a:spcBef>
                <a:spcPct val="20000"/>
              </a:spcBef>
              <a:buSzPct val="75000"/>
              <a:buFont typeface="Wingdings" panose="05000000000000000000" pitchFamily="2" charset="2"/>
              <a:buChar char="Ø"/>
              <a:defRPr/>
            </a:pPr>
            <a:r>
              <a:rPr lang="en-US" sz="2000" dirty="0" err="1" smtClean="0">
                <a:latin typeface="+mn-lt"/>
                <a:cs typeface="Times New Roman" pitchFamily="18" charset="0"/>
              </a:rPr>
              <a:t>Giảm</a:t>
            </a:r>
            <a:r>
              <a:rPr lang="en-US" sz="2000" dirty="0" smtClean="0">
                <a:latin typeface="+mn-lt"/>
                <a:cs typeface="Times New Roman" pitchFamily="18" charset="0"/>
              </a:rPr>
              <a:t> chi </a:t>
            </a:r>
            <a:r>
              <a:rPr lang="en-US" sz="2000" dirty="0" err="1" smtClean="0">
                <a:latin typeface="+mn-lt"/>
                <a:cs typeface="Times New Roman" pitchFamily="18" charset="0"/>
              </a:rPr>
              <a:t>phí</a:t>
            </a:r>
            <a:r>
              <a:rPr lang="en-US" sz="2000" dirty="0" smtClean="0">
                <a:latin typeface="+mn-lt"/>
                <a:cs typeface="Times New Roman" pitchFamily="18" charset="0"/>
              </a:rPr>
              <a:t> </a:t>
            </a:r>
            <a:r>
              <a:rPr lang="en-US" sz="2000" dirty="0" err="1" smtClean="0">
                <a:latin typeface="+mn-lt"/>
                <a:cs typeface="Times New Roman" pitchFamily="18" charset="0"/>
              </a:rPr>
              <a:t>mạng</a:t>
            </a:r>
            <a:endParaRPr lang="en-US" sz="2000" dirty="0" smtClean="0">
              <a:latin typeface="+mn-lt"/>
              <a:cs typeface="Times New Roman" pitchFamily="18" charset="0"/>
            </a:endParaRPr>
          </a:p>
          <a:p>
            <a:pPr marL="800100" lvl="1" indent="-342900" algn="just" eaLnBrk="1" hangingPunct="1">
              <a:spcBef>
                <a:spcPct val="20000"/>
              </a:spcBef>
              <a:buSzPct val="75000"/>
              <a:buFont typeface="Wingdings" panose="05000000000000000000" pitchFamily="2" charset="2"/>
              <a:buChar char="Ø"/>
              <a:defRPr/>
            </a:pPr>
            <a:r>
              <a:rPr lang="en-US" sz="2000" dirty="0" err="1" smtClean="0">
                <a:latin typeface="+mn-lt"/>
                <a:cs typeface="Times New Roman" pitchFamily="18" charset="0"/>
              </a:rPr>
              <a:t>Tiết</a:t>
            </a:r>
            <a:r>
              <a:rPr lang="en-US" sz="2000" dirty="0" smtClean="0">
                <a:latin typeface="+mn-lt"/>
                <a:cs typeface="Times New Roman" pitchFamily="18" charset="0"/>
              </a:rPr>
              <a:t> </a:t>
            </a:r>
            <a:r>
              <a:rPr lang="en-US" sz="2000" dirty="0" err="1" smtClean="0">
                <a:latin typeface="+mn-lt"/>
                <a:cs typeface="Times New Roman" pitchFamily="18" charset="0"/>
              </a:rPr>
              <a:t>kiệm</a:t>
            </a:r>
            <a:r>
              <a:rPr lang="en-US" sz="2000" dirty="0" smtClean="0">
                <a:latin typeface="+mn-lt"/>
                <a:cs typeface="Times New Roman" pitchFamily="18" charset="0"/>
              </a:rPr>
              <a:t> </a:t>
            </a:r>
            <a:r>
              <a:rPr lang="en-US" sz="2000" dirty="0" err="1" smtClean="0">
                <a:latin typeface="+mn-lt"/>
                <a:cs typeface="Times New Roman" pitchFamily="18" charset="0"/>
              </a:rPr>
              <a:t>năng</a:t>
            </a:r>
            <a:r>
              <a:rPr lang="en-US" sz="2000" dirty="0" smtClean="0">
                <a:latin typeface="+mn-lt"/>
                <a:cs typeface="Times New Roman" pitchFamily="18" charset="0"/>
              </a:rPr>
              <a:t> </a:t>
            </a:r>
            <a:r>
              <a:rPr lang="en-US" sz="2000" dirty="0" err="1" smtClean="0">
                <a:latin typeface="+mn-lt"/>
                <a:cs typeface="Times New Roman" pitchFamily="18" charset="0"/>
              </a:rPr>
              <a:t>lượng</a:t>
            </a:r>
            <a:endParaRPr lang="en-US" sz="2000" dirty="0" smtClean="0">
              <a:latin typeface="+mn-lt"/>
              <a:cs typeface="Times New Roman" pitchFamily="18" charset="0"/>
            </a:endParaRPr>
          </a:p>
          <a:p>
            <a:pPr marL="800100" lvl="1" indent="-342900" algn="just" eaLnBrk="1" hangingPunct="1">
              <a:spcBef>
                <a:spcPct val="20000"/>
              </a:spcBef>
              <a:buSzPct val="75000"/>
              <a:buFont typeface="Wingdings" panose="05000000000000000000" pitchFamily="2" charset="2"/>
              <a:buChar char="Ø"/>
              <a:defRPr/>
            </a:pPr>
            <a:r>
              <a:rPr lang="en-US" sz="2000" dirty="0" err="1" smtClean="0">
                <a:latin typeface="+mn-lt"/>
                <a:cs typeface="Times New Roman" pitchFamily="18" charset="0"/>
              </a:rPr>
              <a:t>Tăng</a:t>
            </a:r>
            <a:r>
              <a:rPr lang="en-US" sz="2000" dirty="0" smtClean="0">
                <a:latin typeface="+mn-lt"/>
                <a:cs typeface="Times New Roman" pitchFamily="18" charset="0"/>
              </a:rPr>
              <a:t> </a:t>
            </a:r>
            <a:r>
              <a:rPr lang="en-US" sz="2000" dirty="0" err="1" smtClean="0">
                <a:latin typeface="+mn-lt"/>
                <a:cs typeface="Times New Roman" pitchFamily="18" charset="0"/>
              </a:rPr>
              <a:t>tuổi</a:t>
            </a:r>
            <a:r>
              <a:rPr lang="en-US" sz="2000" dirty="0" smtClean="0">
                <a:latin typeface="+mn-lt"/>
                <a:cs typeface="Times New Roman" pitchFamily="18" charset="0"/>
              </a:rPr>
              <a:t> </a:t>
            </a:r>
            <a:r>
              <a:rPr lang="en-US" sz="2000" dirty="0" err="1" smtClean="0">
                <a:latin typeface="+mn-lt"/>
                <a:cs typeface="Times New Roman" pitchFamily="18" charset="0"/>
              </a:rPr>
              <a:t>thọ</a:t>
            </a:r>
            <a:r>
              <a:rPr lang="en-US" sz="2000" dirty="0" smtClean="0">
                <a:latin typeface="+mn-lt"/>
                <a:cs typeface="Times New Roman" pitchFamily="18" charset="0"/>
              </a:rPr>
              <a:t> </a:t>
            </a:r>
            <a:r>
              <a:rPr lang="en-US" sz="2000" dirty="0" err="1" smtClean="0">
                <a:latin typeface="+mn-lt"/>
                <a:cs typeface="Times New Roman" pitchFamily="18" charset="0"/>
              </a:rPr>
              <a:t>của</a:t>
            </a:r>
            <a:r>
              <a:rPr lang="en-US" sz="2000" dirty="0" smtClean="0">
                <a:latin typeface="+mn-lt"/>
                <a:cs typeface="Times New Roman" pitchFamily="18" charset="0"/>
              </a:rPr>
              <a:t> </a:t>
            </a:r>
            <a:r>
              <a:rPr lang="en-US" sz="2000" dirty="0" err="1" smtClean="0">
                <a:latin typeface="+mn-lt"/>
                <a:cs typeface="Times New Roman" pitchFamily="18" charset="0"/>
              </a:rPr>
              <a:t>mạng</a:t>
            </a:r>
            <a:endParaRPr lang="en-US" sz="2000" dirty="0" smtClean="0">
              <a:latin typeface="+mn-lt"/>
              <a:cs typeface="Times New Roman" pitchFamily="18" charset="0"/>
            </a:endParaRPr>
          </a:p>
          <a:p>
            <a:pPr marL="800100" lvl="1" indent="-342900" algn="just" eaLnBrk="1" hangingPunct="1">
              <a:spcBef>
                <a:spcPct val="20000"/>
              </a:spcBef>
              <a:buSzPct val="75000"/>
              <a:buFont typeface="Wingdings" panose="05000000000000000000" pitchFamily="2" charset="2"/>
              <a:buChar char="Ø"/>
              <a:defRPr/>
            </a:pPr>
            <a:r>
              <a:rPr lang="en-US" sz="2000" dirty="0" err="1" smtClean="0">
                <a:latin typeface="+mn-lt"/>
                <a:cs typeface="Times New Roman" pitchFamily="18" charset="0"/>
              </a:rPr>
              <a:t>Tăng</a:t>
            </a:r>
            <a:r>
              <a:rPr lang="en-US" sz="2000" dirty="0" smtClean="0">
                <a:latin typeface="+mn-lt"/>
                <a:cs typeface="Times New Roman" pitchFamily="18" charset="0"/>
              </a:rPr>
              <a:t> </a:t>
            </a:r>
            <a:r>
              <a:rPr lang="en-US" sz="2000" dirty="0" err="1" smtClean="0">
                <a:latin typeface="+mn-lt"/>
                <a:cs typeface="Times New Roman" pitchFamily="18" charset="0"/>
              </a:rPr>
              <a:t>hiệu</a:t>
            </a:r>
            <a:r>
              <a:rPr lang="en-US" sz="2000" dirty="0" smtClean="0">
                <a:latin typeface="+mn-lt"/>
                <a:cs typeface="Times New Roman" pitchFamily="18" charset="0"/>
              </a:rPr>
              <a:t> </a:t>
            </a:r>
            <a:r>
              <a:rPr lang="en-US" sz="2000" dirty="0" err="1" smtClean="0">
                <a:latin typeface="+mn-lt"/>
                <a:cs typeface="Times New Roman" pitchFamily="18" charset="0"/>
              </a:rPr>
              <a:t>quả</a:t>
            </a:r>
            <a:r>
              <a:rPr lang="en-US" sz="2000" dirty="0" smtClean="0">
                <a:latin typeface="+mn-lt"/>
                <a:cs typeface="Times New Roman" pitchFamily="18" charset="0"/>
              </a:rPr>
              <a:t> </a:t>
            </a:r>
            <a:r>
              <a:rPr lang="en-US" sz="2000" dirty="0" err="1" smtClean="0">
                <a:latin typeface="+mn-lt"/>
                <a:cs typeface="Times New Roman" pitchFamily="18" charset="0"/>
              </a:rPr>
              <a:t>định</a:t>
            </a:r>
            <a:r>
              <a:rPr lang="en-US" sz="2000" dirty="0" smtClean="0">
                <a:latin typeface="+mn-lt"/>
                <a:cs typeface="Times New Roman" pitchFamily="18" charset="0"/>
              </a:rPr>
              <a:t> </a:t>
            </a:r>
            <a:r>
              <a:rPr lang="en-US" sz="2000" dirty="0" err="1" smtClean="0">
                <a:latin typeface="+mn-lt"/>
                <a:cs typeface="Times New Roman" pitchFamily="18" charset="0"/>
              </a:rPr>
              <a:t>tuyến</a:t>
            </a:r>
            <a:endParaRPr lang="en-US" sz="2000" dirty="0" smtClean="0">
              <a:latin typeface="+mn-lt"/>
              <a:cs typeface="Times New Roman" pitchFamily="18" charset="0"/>
            </a:endParaRPr>
          </a:p>
          <a:p>
            <a:pPr marL="800100" lvl="1" indent="-342900" algn="just" eaLnBrk="1" hangingPunct="1">
              <a:spcBef>
                <a:spcPct val="20000"/>
              </a:spcBef>
              <a:buSzPct val="75000"/>
              <a:buFont typeface="Wingdings" panose="05000000000000000000" pitchFamily="2" charset="2"/>
              <a:buChar char="Ø"/>
              <a:defRPr/>
            </a:pPr>
            <a:r>
              <a:rPr lang="en-US" sz="2000" dirty="0" err="1" smtClean="0">
                <a:latin typeface="+mn-lt"/>
                <a:cs typeface="Times New Roman" pitchFamily="18" charset="0"/>
              </a:rPr>
              <a:t>Tăng</a:t>
            </a:r>
            <a:r>
              <a:rPr lang="en-US" sz="2000" dirty="0" smtClean="0">
                <a:latin typeface="+mn-lt"/>
                <a:cs typeface="Times New Roman" pitchFamily="18" charset="0"/>
              </a:rPr>
              <a:t> </a:t>
            </a:r>
            <a:r>
              <a:rPr lang="en-US" sz="2000" dirty="0" err="1" smtClean="0">
                <a:latin typeface="+mn-lt"/>
                <a:cs typeface="Times New Roman" pitchFamily="18" charset="0"/>
              </a:rPr>
              <a:t>khả</a:t>
            </a:r>
            <a:r>
              <a:rPr lang="en-US" sz="2000" dirty="0" smtClean="0">
                <a:latin typeface="+mn-lt"/>
                <a:cs typeface="Times New Roman" pitchFamily="18" charset="0"/>
              </a:rPr>
              <a:t> </a:t>
            </a:r>
            <a:r>
              <a:rPr lang="en-US" sz="2000" dirty="0" err="1" smtClean="0">
                <a:latin typeface="+mn-lt"/>
                <a:cs typeface="Times New Roman" pitchFamily="18" charset="0"/>
              </a:rPr>
              <a:t>năng</a:t>
            </a:r>
            <a:r>
              <a:rPr lang="en-US" sz="2000" dirty="0" smtClean="0">
                <a:latin typeface="+mn-lt"/>
                <a:cs typeface="Times New Roman" pitchFamily="18" charset="0"/>
              </a:rPr>
              <a:t> </a:t>
            </a:r>
            <a:r>
              <a:rPr lang="en-US" sz="2000" dirty="0" err="1" smtClean="0">
                <a:latin typeface="+mn-lt"/>
                <a:cs typeface="Times New Roman" pitchFamily="18" charset="0"/>
              </a:rPr>
              <a:t>mở</a:t>
            </a:r>
            <a:r>
              <a:rPr lang="en-US" sz="2000" dirty="0" smtClean="0">
                <a:latin typeface="+mn-lt"/>
                <a:cs typeface="Times New Roman" pitchFamily="18" charset="0"/>
              </a:rPr>
              <a:t> </a:t>
            </a:r>
            <a:r>
              <a:rPr lang="en-US" sz="2000" dirty="0" err="1" smtClean="0">
                <a:latin typeface="+mn-lt"/>
                <a:cs typeface="Times New Roman" pitchFamily="18" charset="0"/>
              </a:rPr>
              <a:t>rộng</a:t>
            </a:r>
            <a:endParaRPr lang="en-US" sz="2000" dirty="0" smtClean="0">
              <a:latin typeface="+mn-lt"/>
              <a:cs typeface="Times New Roman" pitchFamily="18" charset="0"/>
            </a:endParaRPr>
          </a:p>
          <a:p>
            <a:pPr marL="800100" lvl="1" indent="-342900" algn="just" eaLnBrk="1" hangingPunct="1">
              <a:spcBef>
                <a:spcPct val="20000"/>
              </a:spcBef>
              <a:buSzPct val="75000"/>
              <a:buFont typeface="Wingdings" panose="05000000000000000000" pitchFamily="2" charset="2"/>
              <a:buChar char="Ø"/>
              <a:defRPr/>
            </a:pPr>
            <a:r>
              <a:rPr lang="en-US" sz="2000" dirty="0" err="1" smtClean="0">
                <a:latin typeface="+mn-lt"/>
                <a:cs typeface="Times New Roman" pitchFamily="18" charset="0"/>
              </a:rPr>
              <a:t>Độ</a:t>
            </a:r>
            <a:r>
              <a:rPr lang="en-US" sz="2000" dirty="0" smtClean="0">
                <a:latin typeface="+mn-lt"/>
                <a:cs typeface="Times New Roman" pitchFamily="18" charset="0"/>
              </a:rPr>
              <a:t> tin </a:t>
            </a:r>
            <a:r>
              <a:rPr lang="en-US" sz="2000" dirty="0" err="1" smtClean="0">
                <a:latin typeface="+mn-lt"/>
                <a:cs typeface="Times New Roman" pitchFamily="18" charset="0"/>
              </a:rPr>
              <a:t>cậy</a:t>
            </a:r>
            <a:r>
              <a:rPr lang="en-US" sz="2000" dirty="0" smtClean="0">
                <a:latin typeface="+mn-lt"/>
                <a:cs typeface="Times New Roman" pitchFamily="18" charset="0"/>
              </a:rPr>
              <a:t> </a:t>
            </a:r>
            <a:r>
              <a:rPr lang="en-US" sz="2000" dirty="0" err="1" smtClean="0">
                <a:latin typeface="+mn-lt"/>
                <a:cs typeface="Times New Roman" pitchFamily="18" charset="0"/>
              </a:rPr>
              <a:t>cao</a:t>
            </a:r>
            <a:endParaRPr lang="vi-VN" sz="2000" dirty="0" smtClean="0">
              <a:latin typeface="+mn-lt"/>
              <a:cs typeface="Times New Roman" pitchFamily="18" charset="0"/>
            </a:endParaRPr>
          </a:p>
        </p:txBody>
      </p:sp>
    </p:spTree>
    <p:extLst>
      <p:ext uri="{BB962C8B-B14F-4D97-AF65-F5344CB8AC3E}">
        <p14:creationId xmlns:p14="http://schemas.microsoft.com/office/powerpoint/2010/main" val="40334925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14</a:t>
            </a:fld>
            <a:endParaRPr lang="en-US" smtClean="0">
              <a:latin typeface="+mn-lt"/>
            </a:endParaRPr>
          </a:p>
        </p:txBody>
      </p:sp>
      <p:sp>
        <p:nvSpPr>
          <p:cNvPr id="81924"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800" b="1" dirty="0">
                <a:solidFill>
                  <a:schemeClr val="bg2"/>
                </a:solidFill>
                <a:effectLst>
                  <a:outerShdw blurRad="38100" dist="38100" dir="2700000" algn="tl">
                    <a:srgbClr val="C0C0C0"/>
                  </a:outerShdw>
                </a:effectLst>
                <a:latin typeface="+mn-lt"/>
              </a:rPr>
              <a:t>CHƯƠNG 2 – KIẾN TRÚC MẠNG CẢM BIẾN</a:t>
            </a: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a:defRPr/>
            </a:pPr>
            <a:r>
              <a:rPr lang="en-US" sz="2800" dirty="0" err="1">
                <a:cs typeface="Times New Roman" pitchFamily="18" charset="0"/>
              </a:rPr>
              <a:t>Kiến</a:t>
            </a:r>
            <a:r>
              <a:rPr lang="en-US" sz="2800" dirty="0">
                <a:cs typeface="Times New Roman" pitchFamily="18" charset="0"/>
              </a:rPr>
              <a:t> </a:t>
            </a:r>
            <a:r>
              <a:rPr lang="en-US" sz="2800" dirty="0" err="1">
                <a:cs typeface="Times New Roman" pitchFamily="18" charset="0"/>
              </a:rPr>
              <a:t>trúc</a:t>
            </a:r>
            <a:r>
              <a:rPr lang="en-US" sz="2800" dirty="0">
                <a:cs typeface="Times New Roman" pitchFamily="18" charset="0"/>
              </a:rPr>
              <a:t> </a:t>
            </a:r>
            <a:r>
              <a:rPr lang="en-US" sz="2800" dirty="0" err="1">
                <a:cs typeface="Times New Roman" pitchFamily="18" charset="0"/>
              </a:rPr>
              <a:t>và</a:t>
            </a:r>
            <a:r>
              <a:rPr lang="en-US" sz="2800" dirty="0">
                <a:cs typeface="Times New Roman" pitchFamily="18" charset="0"/>
              </a:rPr>
              <a:t> </a:t>
            </a:r>
            <a:r>
              <a:rPr lang="en-US" sz="2800" dirty="0" err="1">
                <a:cs typeface="Times New Roman" pitchFamily="18" charset="0"/>
              </a:rPr>
              <a:t>các</a:t>
            </a:r>
            <a:r>
              <a:rPr lang="en-US" sz="2800" dirty="0" smtClean="0">
                <a:latin typeface="+mn-lt"/>
                <a:cs typeface="Times New Roman" pitchFamily="18" charset="0"/>
              </a:rPr>
              <a:t> </a:t>
            </a:r>
            <a:r>
              <a:rPr lang="en-US" sz="2800" dirty="0" err="1">
                <a:latin typeface="+mn-lt"/>
                <a:cs typeface="Times New Roman" pitchFamily="18" charset="0"/>
              </a:rPr>
              <a:t>kiểu</a:t>
            </a:r>
            <a:r>
              <a:rPr lang="en-US" sz="2800" dirty="0">
                <a:latin typeface="+mn-lt"/>
                <a:cs typeface="Times New Roman" pitchFamily="18" charset="0"/>
              </a:rPr>
              <a:t> </a:t>
            </a:r>
            <a:r>
              <a:rPr lang="en-US" sz="2800" dirty="0" err="1">
                <a:latin typeface="+mn-lt"/>
                <a:cs typeface="Times New Roman" pitchFamily="18" charset="0"/>
              </a:rPr>
              <a:t>mạng</a:t>
            </a:r>
            <a:r>
              <a:rPr lang="en-US" sz="2800" dirty="0">
                <a:latin typeface="+mn-lt"/>
                <a:cs typeface="Times New Roman" pitchFamily="18" charset="0"/>
              </a:rPr>
              <a:t> </a:t>
            </a:r>
            <a:r>
              <a:rPr lang="en-US" sz="2800" dirty="0" err="1">
                <a:latin typeface="+mn-lt"/>
                <a:cs typeface="Times New Roman" pitchFamily="18" charset="0"/>
              </a:rPr>
              <a:t>cảm</a:t>
            </a:r>
            <a:r>
              <a:rPr lang="en-US" sz="2800" dirty="0">
                <a:latin typeface="+mn-lt"/>
                <a:cs typeface="Times New Roman" pitchFamily="18" charset="0"/>
              </a:rPr>
              <a:t> </a:t>
            </a:r>
            <a:r>
              <a:rPr lang="en-US" sz="2800" dirty="0" err="1">
                <a:latin typeface="+mn-lt"/>
                <a:cs typeface="Times New Roman" pitchFamily="18" charset="0"/>
              </a:rPr>
              <a:t>biến</a:t>
            </a:r>
            <a:endParaRPr lang="en-US" sz="2800" dirty="0">
              <a:latin typeface="+mn-lt"/>
              <a:cs typeface="Times New Roman" pitchFamily="18" charset="0"/>
            </a:endParaRPr>
          </a:p>
          <a:p>
            <a:pPr algn="just" eaLnBrk="1" hangingPunct="1">
              <a:spcBef>
                <a:spcPct val="20000"/>
              </a:spcBef>
              <a:buSzPct val="75000"/>
              <a:defRPr/>
            </a:pPr>
            <a:r>
              <a:rPr lang="vi-VN" sz="2000" dirty="0" smtClean="0">
                <a:latin typeface="+mn-lt"/>
                <a:cs typeface="Times New Roman" pitchFamily="18" charset="0"/>
              </a:rPr>
              <a:t>Dựa vào tổ chức và cấu trúc: </a:t>
            </a:r>
            <a:endParaRPr lang="en-US" sz="2000" dirty="0">
              <a:latin typeface="+mn-lt"/>
              <a:cs typeface="Times New Roman" pitchFamily="18" charset="0"/>
            </a:endParaRPr>
          </a:p>
          <a:p>
            <a:pPr marL="457200" indent="-457200" algn="just" eaLnBrk="1" hangingPunct="1">
              <a:spcBef>
                <a:spcPct val="20000"/>
              </a:spcBef>
              <a:buSzPct val="75000"/>
              <a:buFont typeface="Wingdings" panose="05000000000000000000" pitchFamily="2" charset="2"/>
              <a:buChar char="v"/>
              <a:defRPr/>
            </a:pPr>
            <a:r>
              <a:rPr lang="vi-VN" sz="2000" dirty="0" smtClean="0">
                <a:latin typeface="+mn-lt"/>
                <a:cs typeface="Times New Roman" pitchFamily="18" charset="0"/>
              </a:rPr>
              <a:t>Mạng cảm biến </a:t>
            </a:r>
            <a:r>
              <a:rPr lang="en-US" sz="2000" dirty="0" err="1">
                <a:latin typeface="+mn-lt"/>
                <a:cs typeface="Times New Roman" pitchFamily="18" charset="0"/>
              </a:rPr>
              <a:t>c</a:t>
            </a:r>
            <a:r>
              <a:rPr lang="en-US" sz="2000" dirty="0" err="1" smtClean="0">
                <a:latin typeface="+mn-lt"/>
                <a:cs typeface="Times New Roman" pitchFamily="18" charset="0"/>
              </a:rPr>
              <a:t>ấu</a:t>
            </a:r>
            <a:r>
              <a:rPr lang="en-US" sz="2000" dirty="0" smtClean="0">
                <a:latin typeface="+mn-lt"/>
                <a:cs typeface="Times New Roman" pitchFamily="18" charset="0"/>
              </a:rPr>
              <a:t> </a:t>
            </a:r>
            <a:r>
              <a:rPr lang="en-US" sz="2000" dirty="0" err="1">
                <a:latin typeface="+mn-lt"/>
                <a:cs typeface="Times New Roman" pitchFamily="18" charset="0"/>
              </a:rPr>
              <a:t>trúc</a:t>
            </a:r>
            <a:r>
              <a:rPr lang="en-US" sz="2000" dirty="0">
                <a:latin typeface="+mn-lt"/>
                <a:cs typeface="Times New Roman" pitchFamily="18" charset="0"/>
              </a:rPr>
              <a:t> </a:t>
            </a:r>
            <a:r>
              <a:rPr lang="en-US" sz="2000" dirty="0" err="1">
                <a:latin typeface="+mn-lt"/>
                <a:cs typeface="Times New Roman" pitchFamily="18" charset="0"/>
              </a:rPr>
              <a:t>phân</a:t>
            </a:r>
            <a:r>
              <a:rPr lang="en-US" sz="2000" dirty="0">
                <a:latin typeface="+mn-lt"/>
                <a:cs typeface="Times New Roman" pitchFamily="18" charset="0"/>
              </a:rPr>
              <a:t> </a:t>
            </a:r>
            <a:r>
              <a:rPr lang="en-US" sz="2000" dirty="0" err="1" smtClean="0">
                <a:latin typeface="+mn-lt"/>
                <a:cs typeface="Times New Roman" pitchFamily="18" charset="0"/>
              </a:rPr>
              <a:t>tầng</a:t>
            </a:r>
            <a:endParaRPr lang="vi-VN" sz="2000" dirty="0" smtClean="0">
              <a:latin typeface="+mn-lt"/>
              <a:cs typeface="Times New Roman" pitchFamily="18" charset="0"/>
            </a:endParaRPr>
          </a:p>
          <a:p>
            <a:pPr marL="342900" indent="-3429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Nhược</a:t>
            </a:r>
            <a:r>
              <a:rPr lang="en-US" sz="2000" dirty="0" smtClean="0">
                <a:latin typeface="+mn-lt"/>
                <a:cs typeface="Times New Roman" pitchFamily="18" charset="0"/>
              </a:rPr>
              <a:t> </a:t>
            </a:r>
            <a:r>
              <a:rPr lang="en-US" sz="2000" dirty="0" err="1" smtClean="0">
                <a:latin typeface="+mn-lt"/>
                <a:cs typeface="Times New Roman" pitchFamily="18" charset="0"/>
              </a:rPr>
              <a:t>điểm</a:t>
            </a:r>
            <a:r>
              <a:rPr lang="en-US" sz="2000" dirty="0" smtClean="0">
                <a:latin typeface="+mn-lt"/>
                <a:cs typeface="Times New Roman" pitchFamily="18" charset="0"/>
              </a:rPr>
              <a:t> </a:t>
            </a:r>
          </a:p>
          <a:p>
            <a:pPr marL="800100" lvl="1" indent="-342900" algn="just" eaLnBrk="1" hangingPunct="1">
              <a:spcBef>
                <a:spcPct val="20000"/>
              </a:spcBef>
              <a:buSzPct val="75000"/>
              <a:buFont typeface="Wingdings" panose="05000000000000000000" pitchFamily="2" charset="2"/>
              <a:buChar char="Ø"/>
              <a:defRPr/>
            </a:pPr>
            <a:r>
              <a:rPr lang="en-US" sz="2000" dirty="0" err="1" smtClean="0">
                <a:latin typeface="+mn-lt"/>
                <a:cs typeface="Times New Roman" pitchFamily="18" charset="0"/>
              </a:rPr>
              <a:t>Phức</a:t>
            </a:r>
            <a:r>
              <a:rPr lang="en-US" sz="2000" dirty="0" smtClean="0">
                <a:latin typeface="+mn-lt"/>
                <a:cs typeface="Times New Roman" pitchFamily="18" charset="0"/>
              </a:rPr>
              <a:t> </a:t>
            </a:r>
            <a:r>
              <a:rPr lang="en-US" sz="2000" dirty="0" err="1" smtClean="0">
                <a:latin typeface="+mn-lt"/>
                <a:cs typeface="Times New Roman" pitchFamily="18" charset="0"/>
              </a:rPr>
              <a:t>tạp</a:t>
            </a:r>
            <a:r>
              <a:rPr lang="en-US" sz="2000" dirty="0" smtClean="0">
                <a:latin typeface="+mn-lt"/>
                <a:cs typeface="Times New Roman" pitchFamily="18" charset="0"/>
              </a:rPr>
              <a:t> </a:t>
            </a:r>
            <a:r>
              <a:rPr lang="en-US" sz="2000" dirty="0" err="1" smtClean="0">
                <a:latin typeface="+mn-lt"/>
                <a:cs typeface="Times New Roman" pitchFamily="18" charset="0"/>
              </a:rPr>
              <a:t>hóa</a:t>
            </a:r>
            <a:r>
              <a:rPr lang="en-US" sz="2000" dirty="0" smtClean="0">
                <a:latin typeface="+mn-lt"/>
                <a:cs typeface="Times New Roman" pitchFamily="18" charset="0"/>
              </a:rPr>
              <a:t> </a:t>
            </a:r>
            <a:r>
              <a:rPr lang="en-US" sz="2000" dirty="0" err="1" smtClean="0">
                <a:latin typeface="+mn-lt"/>
                <a:cs typeface="Times New Roman" pitchFamily="18" charset="0"/>
              </a:rPr>
              <a:t>hệ</a:t>
            </a:r>
            <a:r>
              <a:rPr lang="en-US" sz="2000" dirty="0" smtClean="0">
                <a:latin typeface="+mn-lt"/>
                <a:cs typeface="Times New Roman" pitchFamily="18" charset="0"/>
              </a:rPr>
              <a:t> </a:t>
            </a:r>
            <a:r>
              <a:rPr lang="en-US" sz="2000" dirty="0" err="1" smtClean="0">
                <a:latin typeface="+mn-lt"/>
                <a:cs typeface="Times New Roman" pitchFamily="18" charset="0"/>
              </a:rPr>
              <a:t>thống</a:t>
            </a:r>
            <a:endParaRPr lang="en-US" sz="2000" dirty="0" smtClean="0">
              <a:latin typeface="+mn-lt"/>
              <a:cs typeface="Times New Roman" pitchFamily="18" charset="0"/>
            </a:endParaRPr>
          </a:p>
          <a:p>
            <a:pPr marL="800100" lvl="1" indent="-342900" algn="just" eaLnBrk="1" hangingPunct="1">
              <a:spcBef>
                <a:spcPct val="20000"/>
              </a:spcBef>
              <a:buSzPct val="75000"/>
              <a:buFont typeface="Wingdings" panose="05000000000000000000" pitchFamily="2" charset="2"/>
              <a:buChar char="Ø"/>
              <a:defRPr/>
            </a:pPr>
            <a:r>
              <a:rPr lang="en-US" sz="2000" dirty="0" err="1" smtClean="0">
                <a:latin typeface="+mn-lt"/>
                <a:cs typeface="Times New Roman" pitchFamily="18" charset="0"/>
              </a:rPr>
              <a:t>Độ</a:t>
            </a:r>
            <a:r>
              <a:rPr lang="en-US" sz="2000" dirty="0" smtClean="0">
                <a:latin typeface="+mn-lt"/>
                <a:cs typeface="Times New Roman" pitchFamily="18" charset="0"/>
              </a:rPr>
              <a:t> </a:t>
            </a:r>
            <a:r>
              <a:rPr lang="en-US" sz="2000" dirty="0" err="1" smtClean="0">
                <a:latin typeface="+mn-lt"/>
                <a:cs typeface="Times New Roman" pitchFamily="18" charset="0"/>
              </a:rPr>
              <a:t>trễ</a:t>
            </a:r>
            <a:r>
              <a:rPr lang="en-US" sz="2000" dirty="0" smtClean="0">
                <a:latin typeface="+mn-lt"/>
                <a:cs typeface="Times New Roman" pitchFamily="18" charset="0"/>
              </a:rPr>
              <a:t> </a:t>
            </a:r>
            <a:r>
              <a:rPr lang="en-US" sz="2000" dirty="0" err="1" smtClean="0">
                <a:latin typeface="+mn-lt"/>
                <a:cs typeface="Times New Roman" pitchFamily="18" charset="0"/>
              </a:rPr>
              <a:t>định</a:t>
            </a:r>
            <a:r>
              <a:rPr lang="en-US" sz="2000" dirty="0" smtClean="0">
                <a:latin typeface="+mn-lt"/>
                <a:cs typeface="Times New Roman" pitchFamily="18" charset="0"/>
              </a:rPr>
              <a:t> </a:t>
            </a:r>
            <a:r>
              <a:rPr lang="en-US" sz="2000" dirty="0" err="1" smtClean="0">
                <a:latin typeface="+mn-lt"/>
                <a:cs typeface="Times New Roman" pitchFamily="18" charset="0"/>
              </a:rPr>
              <a:t>tuyến</a:t>
            </a:r>
            <a:endParaRPr lang="en-US" sz="2000" dirty="0" smtClean="0">
              <a:latin typeface="+mn-lt"/>
              <a:cs typeface="Times New Roman" pitchFamily="18" charset="0"/>
            </a:endParaRPr>
          </a:p>
          <a:p>
            <a:pPr marL="800100" lvl="1" indent="-342900" algn="just" eaLnBrk="1" hangingPunct="1">
              <a:spcBef>
                <a:spcPct val="20000"/>
              </a:spcBef>
              <a:buSzPct val="75000"/>
              <a:buFont typeface="Wingdings" panose="05000000000000000000" pitchFamily="2" charset="2"/>
              <a:buChar char="Ø"/>
              <a:defRPr/>
            </a:pPr>
            <a:r>
              <a:rPr lang="en-US" sz="2000" dirty="0" err="1" smtClean="0">
                <a:latin typeface="+mn-lt"/>
                <a:cs typeface="Times New Roman" pitchFamily="18" charset="0"/>
              </a:rPr>
              <a:t>Vấn</a:t>
            </a:r>
            <a:r>
              <a:rPr lang="en-US" sz="2000" dirty="0" smtClean="0">
                <a:latin typeface="+mn-lt"/>
                <a:cs typeface="Times New Roman" pitchFamily="18" charset="0"/>
              </a:rPr>
              <a:t> </a:t>
            </a:r>
            <a:r>
              <a:rPr lang="en-US" sz="2000" dirty="0" err="1" smtClean="0">
                <a:latin typeface="+mn-lt"/>
                <a:cs typeface="Times New Roman" pitchFamily="18" charset="0"/>
              </a:rPr>
              <a:t>đề</a:t>
            </a:r>
            <a:r>
              <a:rPr lang="en-US" sz="2000" dirty="0" smtClean="0">
                <a:latin typeface="+mn-lt"/>
                <a:cs typeface="Times New Roman" pitchFamily="18" charset="0"/>
              </a:rPr>
              <a:t> </a:t>
            </a:r>
            <a:r>
              <a:rPr lang="en-US" sz="2000" dirty="0" err="1" smtClean="0">
                <a:latin typeface="+mn-lt"/>
                <a:cs typeface="Times New Roman" pitchFamily="18" charset="0"/>
              </a:rPr>
              <a:t>chọn</a:t>
            </a:r>
            <a:r>
              <a:rPr lang="en-US" sz="2000" dirty="0" smtClean="0">
                <a:latin typeface="+mn-lt"/>
                <a:cs typeface="Times New Roman" pitchFamily="18" charset="0"/>
              </a:rPr>
              <a:t> </a:t>
            </a:r>
            <a:r>
              <a:rPr lang="en-US" sz="2000" dirty="0" err="1" smtClean="0">
                <a:latin typeface="+mn-lt"/>
                <a:cs typeface="Times New Roman" pitchFamily="18" charset="0"/>
              </a:rPr>
              <a:t>chủ</a:t>
            </a:r>
            <a:r>
              <a:rPr lang="en-US" sz="2000" dirty="0" smtClean="0">
                <a:latin typeface="+mn-lt"/>
                <a:cs typeface="Times New Roman" pitchFamily="18" charset="0"/>
              </a:rPr>
              <a:t> </a:t>
            </a:r>
            <a:r>
              <a:rPr lang="en-US" sz="2000" dirty="0" err="1" smtClean="0">
                <a:latin typeface="+mn-lt"/>
                <a:cs typeface="Times New Roman" pitchFamily="18" charset="0"/>
              </a:rPr>
              <a:t>cụm</a:t>
            </a:r>
            <a:endParaRPr lang="en-US" sz="2000" dirty="0">
              <a:latin typeface="+mn-lt"/>
              <a:cs typeface="Times New Roman" pitchFamily="18" charset="0"/>
            </a:endParaRPr>
          </a:p>
          <a:p>
            <a:pPr algn="just" eaLnBrk="1" hangingPunct="1">
              <a:spcBef>
                <a:spcPct val="20000"/>
              </a:spcBef>
              <a:buSzPct val="75000"/>
              <a:defRPr/>
            </a:pPr>
            <a:endParaRPr lang="en-US" sz="3000" dirty="0">
              <a:latin typeface="+mn-lt"/>
              <a:cs typeface="Times New Roman" pitchFamily="18" charset="0"/>
            </a:endParaRPr>
          </a:p>
        </p:txBody>
      </p:sp>
    </p:spTree>
    <p:extLst>
      <p:ext uri="{BB962C8B-B14F-4D97-AF65-F5344CB8AC3E}">
        <p14:creationId xmlns:p14="http://schemas.microsoft.com/office/powerpoint/2010/main" val="24427362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15</a:t>
            </a:fld>
            <a:endParaRPr lang="en-US" smtClean="0">
              <a:latin typeface="+mn-lt"/>
            </a:endParaRPr>
          </a:p>
        </p:txBody>
      </p:sp>
      <p:sp>
        <p:nvSpPr>
          <p:cNvPr id="81924"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800" b="1" dirty="0">
                <a:solidFill>
                  <a:schemeClr val="bg2"/>
                </a:solidFill>
                <a:effectLst>
                  <a:outerShdw blurRad="38100" dist="38100" dir="2700000" algn="tl">
                    <a:srgbClr val="C0C0C0"/>
                  </a:outerShdw>
                </a:effectLst>
                <a:latin typeface="+mn-lt"/>
              </a:rPr>
              <a:t>CHƯƠNG 2 – KIẾN TRÚC MẠNG CẢM BIẾN</a:t>
            </a: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2"/>
              <a:defRPr/>
            </a:pPr>
            <a:r>
              <a:rPr lang="en-US" sz="2800" dirty="0" err="1">
                <a:latin typeface="+mn-lt"/>
                <a:cs typeface="Times New Roman" pitchFamily="18" charset="0"/>
              </a:rPr>
              <a:t>Các</a:t>
            </a:r>
            <a:r>
              <a:rPr lang="en-US" sz="2800" dirty="0">
                <a:latin typeface="+mn-lt"/>
                <a:cs typeface="Times New Roman" pitchFamily="18" charset="0"/>
              </a:rPr>
              <a:t> </a:t>
            </a:r>
            <a:r>
              <a:rPr lang="en-US" sz="2800" dirty="0" err="1">
                <a:latin typeface="+mn-lt"/>
                <a:cs typeface="Times New Roman" pitchFamily="18" charset="0"/>
              </a:rPr>
              <a:t>mục</a:t>
            </a:r>
            <a:r>
              <a:rPr lang="en-US" sz="2800" dirty="0">
                <a:latin typeface="+mn-lt"/>
                <a:cs typeface="Times New Roman" pitchFamily="18" charset="0"/>
              </a:rPr>
              <a:t> </a:t>
            </a:r>
            <a:r>
              <a:rPr lang="en-US" sz="2800" dirty="0" err="1">
                <a:latin typeface="+mn-lt"/>
                <a:cs typeface="Times New Roman" pitchFamily="18" charset="0"/>
              </a:rPr>
              <a:t>tiêu</a:t>
            </a:r>
            <a:r>
              <a:rPr lang="en-US" sz="2800" dirty="0">
                <a:latin typeface="+mn-lt"/>
                <a:cs typeface="Times New Roman" pitchFamily="18" charset="0"/>
              </a:rPr>
              <a:t> </a:t>
            </a:r>
            <a:r>
              <a:rPr lang="en-US" sz="2800" dirty="0" err="1">
                <a:latin typeface="+mn-lt"/>
                <a:cs typeface="Times New Roman" pitchFamily="18" charset="0"/>
              </a:rPr>
              <a:t>tối</a:t>
            </a:r>
            <a:r>
              <a:rPr lang="en-US" sz="2800" dirty="0">
                <a:latin typeface="+mn-lt"/>
                <a:cs typeface="Times New Roman" pitchFamily="18" charset="0"/>
              </a:rPr>
              <a:t> </a:t>
            </a:r>
            <a:r>
              <a:rPr lang="en-US" sz="2800" dirty="0" err="1">
                <a:latin typeface="+mn-lt"/>
                <a:cs typeface="Times New Roman" pitchFamily="18" charset="0"/>
              </a:rPr>
              <a:t>ưu</a:t>
            </a:r>
            <a:r>
              <a:rPr lang="en-US" sz="2800" dirty="0">
                <a:latin typeface="+mn-lt"/>
                <a:cs typeface="Times New Roman" pitchFamily="18" charset="0"/>
              </a:rPr>
              <a:t> </a:t>
            </a:r>
            <a:r>
              <a:rPr lang="en-US" sz="2800" dirty="0" err="1" smtClean="0">
                <a:latin typeface="+mn-lt"/>
                <a:cs typeface="Times New Roman" pitchFamily="18" charset="0"/>
              </a:rPr>
              <a:t>hóa</a:t>
            </a:r>
            <a:endParaRPr lang="en-US" sz="2800" dirty="0" smtClean="0">
              <a:latin typeface="+mn-lt"/>
              <a:cs typeface="Times New Roman" pitchFamily="18" charset="0"/>
            </a:endParaRPr>
          </a:p>
          <a:p>
            <a:pPr algn="just" eaLnBrk="1" hangingPunct="1">
              <a:spcBef>
                <a:spcPct val="20000"/>
              </a:spcBef>
              <a:buSzPct val="75000"/>
              <a:defRPr/>
            </a:pPr>
            <a:endParaRPr lang="en-US" sz="2800" dirty="0">
              <a:latin typeface="+mn-lt"/>
              <a:cs typeface="Times New Roman"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2136058"/>
            <a:ext cx="6886575" cy="4114800"/>
          </a:xfrm>
          <a:prstGeom prst="rect">
            <a:avLst/>
          </a:prstGeom>
        </p:spPr>
      </p:pic>
    </p:spTree>
    <p:extLst>
      <p:ext uri="{BB962C8B-B14F-4D97-AF65-F5344CB8AC3E}">
        <p14:creationId xmlns:p14="http://schemas.microsoft.com/office/powerpoint/2010/main" val="6270463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16</a:t>
            </a:fld>
            <a:endParaRPr lang="en-US" smtClean="0">
              <a:latin typeface="+mn-lt"/>
            </a:endParaRPr>
          </a:p>
        </p:txBody>
      </p:sp>
      <p:sp>
        <p:nvSpPr>
          <p:cNvPr id="81924"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800" b="1" dirty="0">
                <a:solidFill>
                  <a:schemeClr val="bg2"/>
                </a:solidFill>
                <a:effectLst>
                  <a:outerShdw blurRad="38100" dist="38100" dir="2700000" algn="tl">
                    <a:srgbClr val="C0C0C0"/>
                  </a:outerShdw>
                </a:effectLst>
                <a:latin typeface="+mn-lt"/>
              </a:rPr>
              <a:t>CHƯƠNG 2 – KIẾN TRÚC MẠNG CẢM BIẾN</a:t>
            </a: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2"/>
              <a:defRPr/>
            </a:pPr>
            <a:r>
              <a:rPr lang="en-US" sz="2800" dirty="0" err="1">
                <a:latin typeface="+mn-lt"/>
                <a:cs typeface="Times New Roman" pitchFamily="18" charset="0"/>
              </a:rPr>
              <a:t>Các</a:t>
            </a:r>
            <a:r>
              <a:rPr lang="en-US" sz="2800" dirty="0">
                <a:latin typeface="+mn-lt"/>
                <a:cs typeface="Times New Roman" pitchFamily="18" charset="0"/>
              </a:rPr>
              <a:t> </a:t>
            </a:r>
            <a:r>
              <a:rPr lang="en-US" sz="2800" dirty="0" err="1">
                <a:latin typeface="+mn-lt"/>
                <a:cs typeface="Times New Roman" pitchFamily="18" charset="0"/>
              </a:rPr>
              <a:t>mục</a:t>
            </a:r>
            <a:r>
              <a:rPr lang="en-US" sz="2800" dirty="0">
                <a:latin typeface="+mn-lt"/>
                <a:cs typeface="Times New Roman" pitchFamily="18" charset="0"/>
              </a:rPr>
              <a:t> </a:t>
            </a:r>
            <a:r>
              <a:rPr lang="en-US" sz="2800" dirty="0" err="1">
                <a:latin typeface="+mn-lt"/>
                <a:cs typeface="Times New Roman" pitchFamily="18" charset="0"/>
              </a:rPr>
              <a:t>tiêu</a:t>
            </a:r>
            <a:r>
              <a:rPr lang="en-US" sz="2800" dirty="0">
                <a:latin typeface="+mn-lt"/>
                <a:cs typeface="Times New Roman" pitchFamily="18" charset="0"/>
              </a:rPr>
              <a:t> </a:t>
            </a:r>
            <a:r>
              <a:rPr lang="en-US" sz="2800" dirty="0" err="1">
                <a:latin typeface="+mn-lt"/>
                <a:cs typeface="Times New Roman" pitchFamily="18" charset="0"/>
              </a:rPr>
              <a:t>tối</a:t>
            </a:r>
            <a:r>
              <a:rPr lang="en-US" sz="2800" dirty="0">
                <a:latin typeface="+mn-lt"/>
                <a:cs typeface="Times New Roman" pitchFamily="18" charset="0"/>
              </a:rPr>
              <a:t> </a:t>
            </a:r>
            <a:r>
              <a:rPr lang="en-US" sz="2800" dirty="0" err="1">
                <a:latin typeface="+mn-lt"/>
                <a:cs typeface="Times New Roman" pitchFamily="18" charset="0"/>
              </a:rPr>
              <a:t>ưu</a:t>
            </a:r>
            <a:r>
              <a:rPr lang="en-US" sz="2800" dirty="0">
                <a:latin typeface="+mn-lt"/>
                <a:cs typeface="Times New Roman" pitchFamily="18" charset="0"/>
              </a:rPr>
              <a:t> </a:t>
            </a:r>
            <a:r>
              <a:rPr lang="en-US" sz="2800" dirty="0" err="1">
                <a:latin typeface="+mn-lt"/>
                <a:cs typeface="Times New Roman" pitchFamily="18" charset="0"/>
              </a:rPr>
              <a:t>hóa</a:t>
            </a:r>
            <a:endParaRPr lang="en-US" sz="2800" dirty="0">
              <a:latin typeface="+mn-lt"/>
              <a:cs typeface="Times New Roman" pitchFamily="18" charset="0"/>
            </a:endParaRPr>
          </a:p>
          <a:p>
            <a:pPr marL="342900" indent="-342900" algn="just" eaLnBrk="1" hangingPunct="1">
              <a:spcBef>
                <a:spcPct val="20000"/>
              </a:spcBef>
              <a:buSzPct val="75000"/>
              <a:buFont typeface="Wingdings" panose="05000000000000000000" pitchFamily="2" charset="2"/>
              <a:buChar char="v"/>
              <a:defRPr/>
            </a:pPr>
            <a:r>
              <a:rPr lang="vi-VN" sz="2000" dirty="0" smtClean="0">
                <a:latin typeface="+mn-lt"/>
                <a:cs typeface="Times New Roman" pitchFamily="18" charset="0"/>
              </a:rPr>
              <a:t>Chất lượng dịch vụ</a:t>
            </a:r>
            <a:r>
              <a:rPr lang="en-US" sz="2000" dirty="0" smtClean="0">
                <a:latin typeface="+mn-lt"/>
                <a:cs typeface="Times New Roman" pitchFamily="18" charset="0"/>
              </a:rPr>
              <a:t> (</a:t>
            </a:r>
            <a:r>
              <a:rPr lang="en-US" sz="2000" dirty="0" err="1" smtClean="0">
                <a:latin typeface="+mn-lt"/>
                <a:cs typeface="Times New Roman" pitchFamily="18" charset="0"/>
              </a:rPr>
              <a:t>QoS</a:t>
            </a:r>
            <a:r>
              <a:rPr lang="en-US" sz="2000" dirty="0" smtClean="0">
                <a:latin typeface="+mn-lt"/>
                <a:cs typeface="Times New Roman" pitchFamily="18" charset="0"/>
              </a:rPr>
              <a:t>) </a:t>
            </a:r>
            <a:r>
              <a:rPr lang="en-US" sz="2000" dirty="0" err="1" smtClean="0">
                <a:latin typeface="+mn-lt"/>
                <a:cs typeface="Times New Roman" pitchFamily="18" charset="0"/>
              </a:rPr>
              <a:t>phải</a:t>
            </a:r>
            <a:r>
              <a:rPr lang="en-US" sz="2000" dirty="0" smtClean="0">
                <a:latin typeface="+mn-lt"/>
                <a:cs typeface="Times New Roman" pitchFamily="18" charset="0"/>
              </a:rPr>
              <a:t> </a:t>
            </a:r>
            <a:r>
              <a:rPr lang="en-US" sz="2000" dirty="0" err="1" smtClean="0">
                <a:latin typeface="+mn-lt"/>
                <a:cs typeface="Times New Roman" pitchFamily="18" charset="0"/>
              </a:rPr>
              <a:t>đảm</a:t>
            </a:r>
            <a:r>
              <a:rPr lang="en-US" sz="2000" dirty="0" smtClean="0">
                <a:latin typeface="+mn-lt"/>
                <a:cs typeface="Times New Roman" pitchFamily="18" charset="0"/>
              </a:rPr>
              <a:t> </a:t>
            </a:r>
            <a:r>
              <a:rPr lang="en-US" sz="2000" dirty="0" err="1" smtClean="0">
                <a:latin typeface="+mn-lt"/>
                <a:cs typeface="Times New Roman" pitchFamily="18" charset="0"/>
              </a:rPr>
              <a:t>bảo</a:t>
            </a:r>
            <a:r>
              <a:rPr lang="en-US" sz="2000" dirty="0">
                <a:latin typeface="+mn-lt"/>
                <a:cs typeface="Times New Roman" pitchFamily="18" charset="0"/>
              </a:rPr>
              <a:t> </a:t>
            </a:r>
            <a:r>
              <a:rPr lang="en-US" sz="2000" dirty="0" err="1" smtClean="0">
                <a:latin typeface="+mn-lt"/>
                <a:cs typeface="Times New Roman" pitchFamily="18" charset="0"/>
              </a:rPr>
              <a:t>và</a:t>
            </a:r>
            <a:r>
              <a:rPr lang="en-US" sz="2000" dirty="0" smtClean="0">
                <a:latin typeface="+mn-lt"/>
                <a:cs typeface="Times New Roman" pitchFamily="18" charset="0"/>
              </a:rPr>
              <a:t> </a:t>
            </a:r>
            <a:r>
              <a:rPr lang="en-US" sz="2000" dirty="0" err="1" smtClean="0">
                <a:latin typeface="+mn-lt"/>
                <a:cs typeface="Times New Roman" pitchFamily="18" charset="0"/>
              </a:rPr>
              <a:t>bao</a:t>
            </a:r>
            <a:r>
              <a:rPr lang="en-US" sz="2000" dirty="0" smtClean="0">
                <a:latin typeface="+mn-lt"/>
                <a:cs typeface="Times New Roman" pitchFamily="18" charset="0"/>
              </a:rPr>
              <a:t> </a:t>
            </a:r>
            <a:r>
              <a:rPr lang="en-US" sz="2000" dirty="0" err="1" smtClean="0">
                <a:latin typeface="+mn-lt"/>
                <a:cs typeface="Times New Roman" pitchFamily="18" charset="0"/>
              </a:rPr>
              <a:t>gồm</a:t>
            </a:r>
            <a:r>
              <a:rPr lang="en-US" sz="2000" dirty="0" smtClean="0">
                <a:latin typeface="+mn-lt"/>
                <a:cs typeface="Times New Roman" pitchFamily="18" charset="0"/>
              </a:rPr>
              <a:t> </a:t>
            </a: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yếu</a:t>
            </a:r>
            <a:r>
              <a:rPr lang="en-US" sz="2000" dirty="0" smtClean="0">
                <a:latin typeface="+mn-lt"/>
                <a:cs typeface="Times New Roman" pitchFamily="18" charset="0"/>
              </a:rPr>
              <a:t> </a:t>
            </a:r>
            <a:r>
              <a:rPr lang="en-US" sz="2000" dirty="0" err="1" smtClean="0">
                <a:latin typeface="+mn-lt"/>
                <a:cs typeface="Times New Roman" pitchFamily="18" charset="0"/>
              </a:rPr>
              <a:t>tố</a:t>
            </a:r>
            <a:r>
              <a:rPr lang="en-US" sz="2000" dirty="0" smtClean="0">
                <a:latin typeface="+mn-lt"/>
                <a:cs typeface="Times New Roman" pitchFamily="18" charset="0"/>
              </a:rPr>
              <a:t>:</a:t>
            </a:r>
            <a:endParaRPr lang="vi-VN" sz="2000" dirty="0" smtClean="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Hiệu</a:t>
            </a:r>
            <a:r>
              <a:rPr lang="en-US" sz="2000" dirty="0" smtClean="0">
                <a:latin typeface="+mn-lt"/>
                <a:cs typeface="Times New Roman" pitchFamily="18" charset="0"/>
              </a:rPr>
              <a:t> </a:t>
            </a:r>
            <a:r>
              <a:rPr lang="en-US" sz="2000" dirty="0" err="1" smtClean="0">
                <a:latin typeface="+mn-lt"/>
                <a:cs typeface="Times New Roman" pitchFamily="18" charset="0"/>
              </a:rPr>
              <a:t>suất</a:t>
            </a:r>
            <a:r>
              <a:rPr lang="en-US" sz="2000" dirty="0" smtClean="0">
                <a:latin typeface="+mn-lt"/>
                <a:cs typeface="Times New Roman" pitchFamily="18" charset="0"/>
              </a:rPr>
              <a:t> </a:t>
            </a:r>
            <a:r>
              <a:rPr lang="en-US" sz="2000" dirty="0" err="1" smtClean="0">
                <a:latin typeface="+mn-lt"/>
                <a:cs typeface="Times New Roman" pitchFamily="18" charset="0"/>
              </a:rPr>
              <a:t>sử</a:t>
            </a:r>
            <a:r>
              <a:rPr lang="en-US" sz="2000" dirty="0" smtClean="0">
                <a:latin typeface="+mn-lt"/>
                <a:cs typeface="Times New Roman" pitchFamily="18" charset="0"/>
              </a:rPr>
              <a:t> </a:t>
            </a:r>
            <a:r>
              <a:rPr lang="en-US" sz="2000" dirty="0" err="1" smtClean="0">
                <a:latin typeface="+mn-lt"/>
                <a:cs typeface="Times New Roman" pitchFamily="18" charset="0"/>
              </a:rPr>
              <a:t>dụng</a:t>
            </a:r>
            <a:r>
              <a:rPr lang="en-US" sz="2000" dirty="0" smtClean="0">
                <a:latin typeface="+mn-lt"/>
                <a:cs typeface="Times New Roman" pitchFamily="18" charset="0"/>
              </a:rPr>
              <a:t> </a:t>
            </a:r>
            <a:r>
              <a:rPr lang="en-US" sz="2000" dirty="0" err="1" smtClean="0">
                <a:latin typeface="+mn-lt"/>
                <a:cs typeface="Times New Roman" pitchFamily="18" charset="0"/>
              </a:rPr>
              <a:t>năng</a:t>
            </a:r>
            <a:r>
              <a:rPr lang="en-US" sz="2000" dirty="0" smtClean="0">
                <a:latin typeface="+mn-lt"/>
                <a:cs typeface="Times New Roman" pitchFamily="18" charset="0"/>
              </a:rPr>
              <a:t> </a:t>
            </a:r>
            <a:r>
              <a:rPr lang="en-US" sz="2000" dirty="0" err="1" smtClean="0">
                <a:latin typeface="+mn-lt"/>
                <a:cs typeface="Times New Roman" pitchFamily="18" charset="0"/>
              </a:rPr>
              <a:t>lượng</a:t>
            </a:r>
            <a:r>
              <a:rPr lang="en-US" sz="2000" dirty="0" smtClean="0">
                <a:latin typeface="+mn-lt"/>
                <a:cs typeface="Times New Roman" pitchFamily="18" charset="0"/>
              </a:rPr>
              <a:t> – </a:t>
            </a:r>
            <a:r>
              <a:rPr lang="en-US" sz="2000" dirty="0" err="1" smtClean="0">
                <a:latin typeface="+mn-lt"/>
                <a:cs typeface="Times New Roman" pitchFamily="18" charset="0"/>
              </a:rPr>
              <a:t>Thời</a:t>
            </a:r>
            <a:r>
              <a:rPr lang="en-US" sz="2000" dirty="0" smtClean="0">
                <a:latin typeface="+mn-lt"/>
                <a:cs typeface="Times New Roman" pitchFamily="18" charset="0"/>
              </a:rPr>
              <a:t> </a:t>
            </a:r>
            <a:r>
              <a:rPr lang="en-US" sz="2000" dirty="0" err="1" smtClean="0">
                <a:latin typeface="+mn-lt"/>
                <a:cs typeface="Times New Roman" pitchFamily="18" charset="0"/>
              </a:rPr>
              <a:t>gian</a:t>
            </a:r>
            <a:r>
              <a:rPr lang="en-US" sz="2000" dirty="0" smtClean="0">
                <a:latin typeface="+mn-lt"/>
                <a:cs typeface="Times New Roman" pitchFamily="18" charset="0"/>
              </a:rPr>
              <a:t> </a:t>
            </a:r>
            <a:r>
              <a:rPr lang="en-US" sz="2000" dirty="0" err="1" smtClean="0">
                <a:latin typeface="+mn-lt"/>
                <a:cs typeface="Times New Roman" pitchFamily="18" charset="0"/>
              </a:rPr>
              <a:t>sống</a:t>
            </a:r>
            <a:r>
              <a:rPr lang="en-US" sz="2000" dirty="0" smtClean="0">
                <a:latin typeface="+mn-lt"/>
                <a:cs typeface="Times New Roman" pitchFamily="18" charset="0"/>
              </a:rPr>
              <a:t> </a:t>
            </a:r>
            <a:r>
              <a:rPr lang="en-US" sz="2000" dirty="0" err="1" smtClean="0">
                <a:latin typeface="+mn-lt"/>
                <a:cs typeface="Times New Roman" pitchFamily="18" charset="0"/>
              </a:rPr>
              <a:t>của</a:t>
            </a:r>
            <a:r>
              <a:rPr lang="en-US" sz="2000" dirty="0" smtClean="0">
                <a:latin typeface="+mn-lt"/>
                <a:cs typeface="Times New Roman" pitchFamily="18" charset="0"/>
              </a:rPr>
              <a:t> </a:t>
            </a:r>
            <a:r>
              <a:rPr lang="en-US" sz="2000" dirty="0" err="1" smtClean="0">
                <a:latin typeface="+mn-lt"/>
                <a:cs typeface="Times New Roman" pitchFamily="18" charset="0"/>
              </a:rPr>
              <a:t>mạng</a:t>
            </a:r>
            <a:endParaRPr lang="en-US" sz="2000" dirty="0" smtClean="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Tính</a:t>
            </a:r>
            <a:r>
              <a:rPr lang="en-US" sz="2000" dirty="0" smtClean="0">
                <a:latin typeface="+mn-lt"/>
                <a:cs typeface="Times New Roman" pitchFamily="18" charset="0"/>
              </a:rPr>
              <a:t> </a:t>
            </a:r>
            <a:r>
              <a:rPr lang="en-US" sz="2000" dirty="0" err="1" smtClean="0">
                <a:latin typeface="+mn-lt"/>
                <a:cs typeface="Times New Roman" pitchFamily="18" charset="0"/>
              </a:rPr>
              <a:t>bền</a:t>
            </a:r>
            <a:r>
              <a:rPr lang="en-US" sz="2000" dirty="0" smtClean="0">
                <a:latin typeface="+mn-lt"/>
                <a:cs typeface="Times New Roman" pitchFamily="18" charset="0"/>
              </a:rPr>
              <a:t> </a:t>
            </a:r>
            <a:r>
              <a:rPr lang="en-US" sz="2000" dirty="0" err="1" smtClean="0">
                <a:latin typeface="+mn-lt"/>
                <a:cs typeface="Times New Roman" pitchFamily="18" charset="0"/>
              </a:rPr>
              <a:t>vững</a:t>
            </a:r>
            <a:endParaRPr lang="en-US" sz="2000" dirty="0" smtClean="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Quy</a:t>
            </a:r>
            <a:r>
              <a:rPr lang="en-US" sz="2000" dirty="0" smtClean="0">
                <a:latin typeface="+mn-lt"/>
                <a:cs typeface="Times New Roman" pitchFamily="18" charset="0"/>
              </a:rPr>
              <a:t> </a:t>
            </a:r>
            <a:r>
              <a:rPr lang="en-US" sz="2000" dirty="0" err="1" smtClean="0">
                <a:latin typeface="+mn-lt"/>
                <a:cs typeface="Times New Roman" pitchFamily="18" charset="0"/>
              </a:rPr>
              <a:t>mô</a:t>
            </a:r>
            <a:r>
              <a:rPr lang="en-US" sz="2000" dirty="0" smtClean="0">
                <a:latin typeface="+mn-lt"/>
                <a:cs typeface="Times New Roman" pitchFamily="18" charset="0"/>
              </a:rPr>
              <a:t> </a:t>
            </a:r>
            <a:r>
              <a:rPr lang="en-US" sz="2000" dirty="0" err="1" smtClean="0">
                <a:latin typeface="+mn-lt"/>
                <a:cs typeface="Times New Roman" pitchFamily="18" charset="0"/>
              </a:rPr>
              <a:t>và</a:t>
            </a:r>
            <a:r>
              <a:rPr lang="en-US" sz="2000" dirty="0" smtClean="0">
                <a:latin typeface="+mn-lt"/>
                <a:cs typeface="Times New Roman" pitchFamily="18" charset="0"/>
              </a:rPr>
              <a:t> </a:t>
            </a:r>
            <a:r>
              <a:rPr lang="en-US" sz="2000" dirty="0" err="1" smtClean="0">
                <a:latin typeface="+mn-lt"/>
                <a:cs typeface="Times New Roman" pitchFamily="18" charset="0"/>
              </a:rPr>
              <a:t>khả</a:t>
            </a:r>
            <a:r>
              <a:rPr lang="en-US" sz="2000" dirty="0" smtClean="0">
                <a:latin typeface="+mn-lt"/>
                <a:cs typeface="Times New Roman" pitchFamily="18" charset="0"/>
              </a:rPr>
              <a:t> </a:t>
            </a:r>
            <a:r>
              <a:rPr lang="en-US" sz="2000" dirty="0" err="1" smtClean="0">
                <a:latin typeface="+mn-lt"/>
                <a:cs typeface="Times New Roman" pitchFamily="18" charset="0"/>
              </a:rPr>
              <a:t>năng</a:t>
            </a:r>
            <a:r>
              <a:rPr lang="en-US" sz="2000" dirty="0" smtClean="0">
                <a:latin typeface="+mn-lt"/>
                <a:cs typeface="Times New Roman" pitchFamily="18" charset="0"/>
              </a:rPr>
              <a:t> </a:t>
            </a:r>
            <a:r>
              <a:rPr lang="en-US" sz="2000" dirty="0" err="1" smtClean="0">
                <a:latin typeface="+mn-lt"/>
                <a:cs typeface="Times New Roman" pitchFamily="18" charset="0"/>
              </a:rPr>
              <a:t>mở</a:t>
            </a:r>
            <a:r>
              <a:rPr lang="en-US" sz="2000" dirty="0" smtClean="0">
                <a:latin typeface="+mn-lt"/>
                <a:cs typeface="Times New Roman" pitchFamily="18" charset="0"/>
              </a:rPr>
              <a:t> </a:t>
            </a:r>
            <a:r>
              <a:rPr lang="en-US" sz="2000" dirty="0" err="1" smtClean="0">
                <a:latin typeface="+mn-lt"/>
                <a:cs typeface="Times New Roman" pitchFamily="18" charset="0"/>
              </a:rPr>
              <a:t>rộng</a:t>
            </a:r>
            <a:endParaRPr lang="en-US" sz="2000" dirty="0" smtClean="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Độ</a:t>
            </a:r>
            <a:r>
              <a:rPr lang="en-US" sz="2000" dirty="0" smtClean="0">
                <a:latin typeface="+mn-lt"/>
                <a:cs typeface="Times New Roman" pitchFamily="18" charset="0"/>
              </a:rPr>
              <a:t> </a:t>
            </a:r>
            <a:r>
              <a:rPr lang="en-US" sz="2000" dirty="0" err="1" smtClean="0">
                <a:latin typeface="+mn-lt"/>
                <a:cs typeface="Times New Roman" pitchFamily="18" charset="0"/>
              </a:rPr>
              <a:t>trễ</a:t>
            </a:r>
            <a:endParaRPr lang="en-US" sz="2000" dirty="0" smtClean="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Độ</a:t>
            </a:r>
            <a:r>
              <a:rPr lang="en-US" sz="2000" dirty="0" smtClean="0">
                <a:latin typeface="+mn-lt"/>
                <a:cs typeface="Times New Roman" pitchFamily="18" charset="0"/>
              </a:rPr>
              <a:t> </a:t>
            </a:r>
            <a:r>
              <a:rPr lang="en-US" sz="2000" dirty="0" err="1" smtClean="0">
                <a:latin typeface="+mn-lt"/>
                <a:cs typeface="Times New Roman" pitchFamily="18" charset="0"/>
              </a:rPr>
              <a:t>chính</a:t>
            </a:r>
            <a:r>
              <a:rPr lang="en-US" sz="2000" dirty="0" smtClean="0">
                <a:latin typeface="+mn-lt"/>
                <a:cs typeface="Times New Roman" pitchFamily="18" charset="0"/>
              </a:rPr>
              <a:t> </a:t>
            </a:r>
            <a:r>
              <a:rPr lang="en-US" sz="2000" dirty="0" err="1" smtClean="0">
                <a:latin typeface="+mn-lt"/>
                <a:cs typeface="Times New Roman" pitchFamily="18" charset="0"/>
              </a:rPr>
              <a:t>xác</a:t>
            </a:r>
            <a:endParaRPr lang="en-US" sz="2000" dirty="0" smtClean="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en-US" sz="2000" dirty="0" smtClean="0">
                <a:latin typeface="+mn-lt"/>
                <a:cs typeface="Times New Roman" pitchFamily="18" charset="0"/>
              </a:rPr>
              <a:t>An </a:t>
            </a:r>
            <a:r>
              <a:rPr lang="en-US" sz="2000" dirty="0" err="1" smtClean="0">
                <a:latin typeface="+mn-lt"/>
                <a:cs typeface="Times New Roman" pitchFamily="18" charset="0"/>
              </a:rPr>
              <a:t>ninh</a:t>
            </a:r>
            <a:r>
              <a:rPr lang="en-US" sz="2000" dirty="0" smtClean="0">
                <a:latin typeface="+mn-lt"/>
                <a:cs typeface="Times New Roman" pitchFamily="18" charset="0"/>
              </a:rPr>
              <a:t> </a:t>
            </a:r>
            <a:r>
              <a:rPr lang="en-US" sz="2000" dirty="0" err="1" smtClean="0">
                <a:latin typeface="+mn-lt"/>
                <a:cs typeface="Times New Roman" pitchFamily="18" charset="0"/>
              </a:rPr>
              <a:t>mạng</a:t>
            </a:r>
            <a:endParaRPr lang="en-US" sz="2000" dirty="0" smtClean="0">
              <a:latin typeface="+mn-lt"/>
              <a:cs typeface="Times New Roman" pitchFamily="18" charset="0"/>
            </a:endParaRPr>
          </a:p>
        </p:txBody>
      </p:sp>
    </p:spTree>
    <p:extLst>
      <p:ext uri="{BB962C8B-B14F-4D97-AF65-F5344CB8AC3E}">
        <p14:creationId xmlns:p14="http://schemas.microsoft.com/office/powerpoint/2010/main" val="24783130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17</a:t>
            </a:fld>
            <a:endParaRPr lang="en-US" smtClean="0">
              <a:latin typeface="+mn-lt"/>
            </a:endParaRPr>
          </a:p>
        </p:txBody>
      </p:sp>
      <p:sp>
        <p:nvSpPr>
          <p:cNvPr id="81924"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800" b="1" dirty="0">
                <a:solidFill>
                  <a:schemeClr val="bg2"/>
                </a:solidFill>
                <a:effectLst>
                  <a:outerShdw blurRad="38100" dist="38100" dir="2700000" algn="tl">
                    <a:srgbClr val="C0C0C0"/>
                  </a:outerShdw>
                </a:effectLst>
                <a:latin typeface="+mn-lt"/>
              </a:rPr>
              <a:t>CHƯƠNG 2 – KIẾN TRÚC MẠNG CẢM BIẾN</a:t>
            </a: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2"/>
              <a:defRPr/>
            </a:pPr>
            <a:r>
              <a:rPr lang="en-US" sz="2800" dirty="0" err="1">
                <a:latin typeface="+mn-lt"/>
                <a:cs typeface="Times New Roman" pitchFamily="18" charset="0"/>
              </a:rPr>
              <a:t>Các</a:t>
            </a:r>
            <a:r>
              <a:rPr lang="en-US" sz="2800" dirty="0">
                <a:latin typeface="+mn-lt"/>
                <a:cs typeface="Times New Roman" pitchFamily="18" charset="0"/>
              </a:rPr>
              <a:t> </a:t>
            </a:r>
            <a:r>
              <a:rPr lang="en-US" sz="2800" dirty="0" err="1">
                <a:latin typeface="+mn-lt"/>
                <a:cs typeface="Times New Roman" pitchFamily="18" charset="0"/>
              </a:rPr>
              <a:t>mục</a:t>
            </a:r>
            <a:r>
              <a:rPr lang="en-US" sz="2800" dirty="0">
                <a:latin typeface="+mn-lt"/>
                <a:cs typeface="Times New Roman" pitchFamily="18" charset="0"/>
              </a:rPr>
              <a:t> </a:t>
            </a:r>
            <a:r>
              <a:rPr lang="en-US" sz="2800" dirty="0" err="1">
                <a:latin typeface="+mn-lt"/>
                <a:cs typeface="Times New Roman" pitchFamily="18" charset="0"/>
              </a:rPr>
              <a:t>tiêu</a:t>
            </a:r>
            <a:r>
              <a:rPr lang="en-US" sz="2800" dirty="0">
                <a:latin typeface="+mn-lt"/>
                <a:cs typeface="Times New Roman" pitchFamily="18" charset="0"/>
              </a:rPr>
              <a:t> </a:t>
            </a:r>
            <a:r>
              <a:rPr lang="en-US" sz="2800" dirty="0" err="1">
                <a:latin typeface="+mn-lt"/>
                <a:cs typeface="Times New Roman" pitchFamily="18" charset="0"/>
              </a:rPr>
              <a:t>tối</a:t>
            </a:r>
            <a:r>
              <a:rPr lang="en-US" sz="2800" dirty="0">
                <a:latin typeface="+mn-lt"/>
                <a:cs typeface="Times New Roman" pitchFamily="18" charset="0"/>
              </a:rPr>
              <a:t> </a:t>
            </a:r>
            <a:r>
              <a:rPr lang="en-US" sz="2800" dirty="0" err="1">
                <a:latin typeface="+mn-lt"/>
                <a:cs typeface="Times New Roman" pitchFamily="18" charset="0"/>
              </a:rPr>
              <a:t>ưu</a:t>
            </a:r>
            <a:r>
              <a:rPr lang="en-US" sz="2800" dirty="0">
                <a:latin typeface="+mn-lt"/>
                <a:cs typeface="Times New Roman" pitchFamily="18" charset="0"/>
              </a:rPr>
              <a:t> </a:t>
            </a:r>
            <a:r>
              <a:rPr lang="en-US" sz="2800" dirty="0" err="1">
                <a:latin typeface="+mn-lt"/>
                <a:cs typeface="Times New Roman" pitchFamily="18" charset="0"/>
              </a:rPr>
              <a:t>hóa</a:t>
            </a:r>
            <a:endParaRPr lang="en-US" sz="2800" dirty="0">
              <a:latin typeface="+mn-lt"/>
              <a:cs typeface="Times New Roman" pitchFamily="18" charset="0"/>
            </a:endParaRPr>
          </a:p>
          <a:p>
            <a:pPr marL="342900" indent="-342900" algn="just" eaLnBrk="1" hangingPunct="1">
              <a:spcBef>
                <a:spcPct val="20000"/>
              </a:spcBef>
              <a:buSzPct val="75000"/>
              <a:buFont typeface="Wingdings" panose="05000000000000000000" pitchFamily="2" charset="2"/>
              <a:buChar char="v"/>
              <a:defRPr/>
            </a:pPr>
            <a:r>
              <a:rPr lang="en-US" sz="2000" dirty="0" err="1" smtClean="0">
                <a:cs typeface="Times New Roman" pitchFamily="18" charset="0"/>
              </a:rPr>
              <a:t>Hiệu</a:t>
            </a:r>
            <a:r>
              <a:rPr lang="en-US" sz="2000" dirty="0" smtClean="0">
                <a:cs typeface="Times New Roman" pitchFamily="18" charset="0"/>
              </a:rPr>
              <a:t> </a:t>
            </a:r>
            <a:r>
              <a:rPr lang="en-US" sz="2000" dirty="0" err="1">
                <a:cs typeface="Times New Roman" pitchFamily="18" charset="0"/>
              </a:rPr>
              <a:t>suất</a:t>
            </a:r>
            <a:r>
              <a:rPr lang="en-US" sz="2000" dirty="0">
                <a:cs typeface="Times New Roman" pitchFamily="18" charset="0"/>
              </a:rPr>
              <a:t> </a:t>
            </a:r>
            <a:r>
              <a:rPr lang="en-US" sz="2000" dirty="0" err="1">
                <a:cs typeface="Times New Roman" pitchFamily="18" charset="0"/>
              </a:rPr>
              <a:t>sử</a:t>
            </a:r>
            <a:r>
              <a:rPr lang="en-US" sz="2000" dirty="0">
                <a:cs typeface="Times New Roman" pitchFamily="18" charset="0"/>
              </a:rPr>
              <a:t> </a:t>
            </a:r>
            <a:r>
              <a:rPr lang="en-US" sz="2000" dirty="0" err="1">
                <a:cs typeface="Times New Roman" pitchFamily="18" charset="0"/>
              </a:rPr>
              <a:t>dụng</a:t>
            </a:r>
            <a:r>
              <a:rPr lang="en-US" sz="2000" dirty="0">
                <a:cs typeface="Times New Roman" pitchFamily="18" charset="0"/>
              </a:rPr>
              <a:t> </a:t>
            </a:r>
            <a:r>
              <a:rPr lang="en-US" sz="2000" dirty="0" err="1">
                <a:cs typeface="Times New Roman" pitchFamily="18" charset="0"/>
              </a:rPr>
              <a:t>năng</a:t>
            </a:r>
            <a:r>
              <a:rPr lang="en-US" sz="2000" dirty="0">
                <a:cs typeface="Times New Roman" pitchFamily="18" charset="0"/>
              </a:rPr>
              <a:t> </a:t>
            </a:r>
            <a:r>
              <a:rPr lang="en-US" sz="2000" dirty="0" err="1">
                <a:cs typeface="Times New Roman" pitchFamily="18" charset="0"/>
              </a:rPr>
              <a:t>lượng</a:t>
            </a:r>
            <a:r>
              <a:rPr lang="en-US" sz="2000" dirty="0">
                <a:cs typeface="Times New Roman" pitchFamily="18" charset="0"/>
              </a:rPr>
              <a:t> – </a:t>
            </a:r>
            <a:r>
              <a:rPr lang="en-US" sz="2000" dirty="0" err="1">
                <a:cs typeface="Times New Roman" pitchFamily="18" charset="0"/>
              </a:rPr>
              <a:t>Thời</a:t>
            </a:r>
            <a:r>
              <a:rPr lang="en-US" sz="2000" dirty="0">
                <a:cs typeface="Times New Roman" pitchFamily="18" charset="0"/>
              </a:rPr>
              <a:t> </a:t>
            </a:r>
            <a:r>
              <a:rPr lang="en-US" sz="2000" dirty="0" err="1">
                <a:cs typeface="Times New Roman" pitchFamily="18" charset="0"/>
              </a:rPr>
              <a:t>gian</a:t>
            </a:r>
            <a:r>
              <a:rPr lang="en-US" sz="2000" dirty="0">
                <a:cs typeface="Times New Roman" pitchFamily="18" charset="0"/>
              </a:rPr>
              <a:t> </a:t>
            </a:r>
            <a:r>
              <a:rPr lang="en-US" sz="2000" dirty="0" err="1">
                <a:cs typeface="Times New Roman" pitchFamily="18" charset="0"/>
              </a:rPr>
              <a:t>sống</a:t>
            </a:r>
            <a:r>
              <a:rPr lang="en-US" sz="2000" dirty="0">
                <a:cs typeface="Times New Roman" pitchFamily="18" charset="0"/>
              </a:rPr>
              <a:t> </a:t>
            </a:r>
            <a:r>
              <a:rPr lang="en-US" sz="2000" dirty="0" err="1">
                <a:cs typeface="Times New Roman" pitchFamily="18" charset="0"/>
              </a:rPr>
              <a:t>của</a:t>
            </a:r>
            <a:r>
              <a:rPr lang="en-US" sz="2000" dirty="0">
                <a:cs typeface="Times New Roman" pitchFamily="18" charset="0"/>
              </a:rPr>
              <a:t> </a:t>
            </a:r>
            <a:r>
              <a:rPr lang="en-US" sz="2000" dirty="0" err="1" smtClean="0">
                <a:cs typeface="Times New Roman" pitchFamily="18" charset="0"/>
              </a:rPr>
              <a:t>mạng</a:t>
            </a:r>
            <a:endParaRPr lang="vi-VN" sz="2000" dirty="0" smtClean="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en-US" sz="2000" dirty="0" err="1" smtClean="0">
                <a:cs typeface="Times New Roman" pitchFamily="18" charset="0"/>
              </a:rPr>
              <a:t>Các</a:t>
            </a:r>
            <a:r>
              <a:rPr lang="en-US" sz="2000" dirty="0" smtClean="0">
                <a:cs typeface="Times New Roman" pitchFamily="18" charset="0"/>
              </a:rPr>
              <a:t> </a:t>
            </a:r>
            <a:r>
              <a:rPr lang="en-US" sz="2000" dirty="0" err="1" smtClean="0">
                <a:cs typeface="Times New Roman" pitchFamily="18" charset="0"/>
              </a:rPr>
              <a:t>thiết</a:t>
            </a:r>
            <a:r>
              <a:rPr lang="en-US" sz="2000" dirty="0" smtClean="0">
                <a:cs typeface="Times New Roman" pitchFamily="18" charset="0"/>
              </a:rPr>
              <a:t> </a:t>
            </a:r>
            <a:r>
              <a:rPr lang="en-US" sz="2000" dirty="0" err="1" smtClean="0">
                <a:cs typeface="Times New Roman" pitchFamily="18" charset="0"/>
              </a:rPr>
              <a:t>bị</a:t>
            </a:r>
            <a:r>
              <a:rPr lang="en-US" sz="2000" dirty="0" smtClean="0">
                <a:cs typeface="Times New Roman" pitchFamily="18" charset="0"/>
              </a:rPr>
              <a:t> </a:t>
            </a:r>
            <a:r>
              <a:rPr lang="en-US" sz="2000" dirty="0" err="1" smtClean="0">
                <a:cs typeface="Times New Roman" pitchFamily="18" charset="0"/>
              </a:rPr>
              <a:t>trong</a:t>
            </a:r>
            <a:r>
              <a:rPr lang="en-US" sz="2000" dirty="0" smtClean="0">
                <a:cs typeface="Times New Roman" pitchFamily="18" charset="0"/>
              </a:rPr>
              <a:t> WSN </a:t>
            </a:r>
            <a:r>
              <a:rPr lang="en-US" sz="2000" dirty="0" err="1" smtClean="0">
                <a:cs typeface="Times New Roman" pitchFamily="18" charset="0"/>
              </a:rPr>
              <a:t>thường</a:t>
            </a:r>
            <a:r>
              <a:rPr lang="en-US" sz="2000" dirty="0" smtClean="0">
                <a:cs typeface="Times New Roman" pitchFamily="18" charset="0"/>
              </a:rPr>
              <a:t> </a:t>
            </a:r>
            <a:r>
              <a:rPr lang="en-US" sz="2000" dirty="0" err="1" smtClean="0">
                <a:cs typeface="Times New Roman" pitchFamily="18" charset="0"/>
              </a:rPr>
              <a:t>sử</a:t>
            </a:r>
            <a:r>
              <a:rPr lang="en-US" sz="2000" dirty="0" smtClean="0">
                <a:cs typeface="Times New Roman" pitchFamily="18" charset="0"/>
              </a:rPr>
              <a:t> </a:t>
            </a:r>
            <a:r>
              <a:rPr lang="en-US" sz="2000" dirty="0" err="1" smtClean="0">
                <a:cs typeface="Times New Roman" pitchFamily="18" charset="0"/>
              </a:rPr>
              <a:t>dụng</a:t>
            </a:r>
            <a:r>
              <a:rPr lang="en-US" sz="2000" dirty="0" smtClean="0">
                <a:cs typeface="Times New Roman" pitchFamily="18" charset="0"/>
              </a:rPr>
              <a:t> </a:t>
            </a:r>
            <a:r>
              <a:rPr lang="en-US" sz="2000" dirty="0" err="1" smtClean="0">
                <a:cs typeface="Times New Roman" pitchFamily="18" charset="0"/>
              </a:rPr>
              <a:t>các</a:t>
            </a:r>
            <a:r>
              <a:rPr lang="en-US" sz="2000" dirty="0" smtClean="0">
                <a:cs typeface="Times New Roman" pitchFamily="18" charset="0"/>
              </a:rPr>
              <a:t> </a:t>
            </a:r>
            <a:r>
              <a:rPr lang="en-US" sz="2000" dirty="0" err="1" smtClean="0">
                <a:cs typeface="Times New Roman" pitchFamily="18" charset="0"/>
              </a:rPr>
              <a:t>nguồn</a:t>
            </a:r>
            <a:r>
              <a:rPr lang="en-US" sz="2000" dirty="0" smtClean="0">
                <a:cs typeface="Times New Roman" pitchFamily="18" charset="0"/>
              </a:rPr>
              <a:t> </a:t>
            </a:r>
            <a:r>
              <a:rPr lang="en-US" sz="2000" dirty="0" err="1" smtClean="0">
                <a:cs typeface="Times New Roman" pitchFamily="18" charset="0"/>
              </a:rPr>
              <a:t>năng</a:t>
            </a:r>
            <a:r>
              <a:rPr lang="en-US" sz="2000" dirty="0" smtClean="0">
                <a:cs typeface="Times New Roman" pitchFamily="18" charset="0"/>
              </a:rPr>
              <a:t> </a:t>
            </a:r>
            <a:r>
              <a:rPr lang="en-US" sz="2000" dirty="0" err="1" smtClean="0">
                <a:cs typeface="Times New Roman" pitchFamily="18" charset="0"/>
              </a:rPr>
              <a:t>lượng</a:t>
            </a:r>
            <a:r>
              <a:rPr lang="en-US" sz="2000" dirty="0" smtClean="0">
                <a:cs typeface="Times New Roman" pitchFamily="18" charset="0"/>
              </a:rPr>
              <a:t> </a:t>
            </a:r>
            <a:r>
              <a:rPr lang="en-US" sz="2000" dirty="0" err="1" smtClean="0">
                <a:cs typeface="Times New Roman" pitchFamily="18" charset="0"/>
              </a:rPr>
              <a:t>có</a:t>
            </a:r>
            <a:r>
              <a:rPr lang="en-US" sz="2000" dirty="0" smtClean="0">
                <a:cs typeface="Times New Roman" pitchFamily="18" charset="0"/>
              </a:rPr>
              <a:t> </a:t>
            </a:r>
            <a:r>
              <a:rPr lang="en-US" sz="2000" dirty="0" err="1" smtClean="0">
                <a:cs typeface="Times New Roman" pitchFamily="18" charset="0"/>
              </a:rPr>
              <a:t>sẵn</a:t>
            </a:r>
            <a:r>
              <a:rPr lang="en-US" sz="2000" dirty="0" smtClean="0">
                <a:cs typeface="Times New Roman" pitchFamily="18" charset="0"/>
              </a:rPr>
              <a:t> (pin).</a:t>
            </a:r>
          </a:p>
          <a:p>
            <a:pPr marL="457200" indent="-457200" algn="just" eaLnBrk="1" hangingPunct="1">
              <a:spcBef>
                <a:spcPct val="20000"/>
              </a:spcBef>
              <a:buSzPct val="75000"/>
              <a:buFont typeface="Arial" panose="020B0604020202020204" pitchFamily="34" charset="0"/>
              <a:buChar char="−"/>
              <a:defRPr/>
            </a:pPr>
            <a:r>
              <a:rPr lang="en-US" sz="2000" dirty="0" smtClean="0">
                <a:latin typeface="+mn-lt"/>
                <a:cs typeface="Times New Roman" pitchFamily="18" charset="0"/>
              </a:rPr>
              <a:t>WSN </a:t>
            </a:r>
            <a:r>
              <a:rPr lang="en-US" sz="2000" dirty="0" err="1" smtClean="0">
                <a:latin typeface="+mn-lt"/>
                <a:cs typeface="Times New Roman" pitchFamily="18" charset="0"/>
              </a:rPr>
              <a:t>bị</a:t>
            </a:r>
            <a:r>
              <a:rPr lang="en-US" sz="2000" dirty="0" smtClean="0">
                <a:latin typeface="+mn-lt"/>
                <a:cs typeface="Times New Roman" pitchFamily="18" charset="0"/>
              </a:rPr>
              <a:t> </a:t>
            </a:r>
            <a:r>
              <a:rPr lang="en-US" sz="2000" dirty="0" err="1" smtClean="0">
                <a:latin typeface="+mn-lt"/>
                <a:cs typeface="Times New Roman" pitchFamily="18" charset="0"/>
              </a:rPr>
              <a:t>hạn</a:t>
            </a:r>
            <a:r>
              <a:rPr lang="en-US" sz="2000" dirty="0" smtClean="0">
                <a:latin typeface="+mn-lt"/>
                <a:cs typeface="Times New Roman" pitchFamily="18" charset="0"/>
              </a:rPr>
              <a:t> </a:t>
            </a:r>
            <a:r>
              <a:rPr lang="en-US" sz="2000" dirty="0" err="1" smtClean="0">
                <a:latin typeface="+mn-lt"/>
                <a:cs typeface="Times New Roman" pitchFamily="18" charset="0"/>
              </a:rPr>
              <a:t>chế</a:t>
            </a:r>
            <a:r>
              <a:rPr lang="en-US" sz="2000" dirty="0" smtClean="0">
                <a:latin typeface="+mn-lt"/>
                <a:cs typeface="Times New Roman" pitchFamily="18" charset="0"/>
              </a:rPr>
              <a:t> </a:t>
            </a:r>
            <a:r>
              <a:rPr lang="en-US" sz="2000" dirty="0" err="1" smtClean="0">
                <a:latin typeface="+mn-lt"/>
                <a:cs typeface="Times New Roman" pitchFamily="18" charset="0"/>
              </a:rPr>
              <a:t>về</a:t>
            </a:r>
            <a:r>
              <a:rPr lang="en-US" sz="2000" dirty="0" smtClean="0">
                <a:latin typeface="+mn-lt"/>
                <a:cs typeface="Times New Roman" pitchFamily="18" charset="0"/>
              </a:rPr>
              <a:t> NL </a:t>
            </a:r>
            <a:r>
              <a:rPr lang="en-US" sz="2000" dirty="0" err="1" smtClean="0">
                <a:latin typeface="+mn-lt"/>
                <a:cs typeface="Times New Roman" pitchFamily="18" charset="0"/>
              </a:rPr>
              <a:t>nghiêm</a:t>
            </a:r>
            <a:r>
              <a:rPr lang="en-US" sz="2000" dirty="0" smtClean="0">
                <a:latin typeface="+mn-lt"/>
                <a:cs typeface="Times New Roman" pitchFamily="18" charset="0"/>
              </a:rPr>
              <a:t> </a:t>
            </a:r>
            <a:r>
              <a:rPr lang="en-US" sz="2000" dirty="0" err="1" smtClean="0">
                <a:latin typeface="+mn-lt"/>
                <a:cs typeface="Times New Roman" pitchFamily="18" charset="0"/>
              </a:rPr>
              <a:t>trọng</a:t>
            </a:r>
            <a:r>
              <a:rPr lang="en-US" sz="2000" dirty="0" smtClean="0">
                <a:latin typeface="+mn-lt"/>
                <a:cs typeface="Times New Roman" pitchFamily="18" charset="0"/>
              </a:rPr>
              <a:t> do </a:t>
            </a:r>
            <a:r>
              <a:rPr lang="en-US" sz="2000" dirty="0" err="1" smtClean="0">
                <a:latin typeface="+mn-lt"/>
                <a:cs typeface="Times New Roman" pitchFamily="18" charset="0"/>
              </a:rPr>
              <a:t>hạn</a:t>
            </a:r>
            <a:r>
              <a:rPr lang="en-US" sz="2000" dirty="0" smtClean="0">
                <a:latin typeface="+mn-lt"/>
                <a:cs typeface="Times New Roman" pitchFamily="18" charset="0"/>
              </a:rPr>
              <a:t> </a:t>
            </a:r>
            <a:r>
              <a:rPr lang="en-US" sz="2000" dirty="0" err="1" smtClean="0">
                <a:latin typeface="+mn-lt"/>
                <a:cs typeface="Times New Roman" pitchFamily="18" charset="0"/>
              </a:rPr>
              <a:t>chế</a:t>
            </a:r>
            <a:r>
              <a:rPr lang="en-US" sz="2000" dirty="0" smtClean="0">
                <a:latin typeface="+mn-lt"/>
                <a:cs typeface="Times New Roman" pitchFamily="18" charset="0"/>
              </a:rPr>
              <a:t> </a:t>
            </a:r>
            <a:r>
              <a:rPr lang="en-US" sz="2000" dirty="0" err="1" smtClean="0">
                <a:latin typeface="+mn-lt"/>
                <a:cs typeface="Times New Roman" pitchFamily="18" charset="0"/>
              </a:rPr>
              <a:t>của</a:t>
            </a:r>
            <a:r>
              <a:rPr lang="en-US" sz="2000" dirty="0" smtClean="0">
                <a:latin typeface="+mn-lt"/>
                <a:cs typeface="Times New Roman" pitchFamily="18" charset="0"/>
              </a:rPr>
              <a:t> pin.</a:t>
            </a:r>
          </a:p>
          <a:p>
            <a:pPr marL="457200" indent="-457200" algn="just" eaLnBrk="1" hangingPunct="1">
              <a:spcBef>
                <a:spcPct val="20000"/>
              </a:spcBef>
              <a:buSzPct val="75000"/>
              <a:buFont typeface="Arial" panose="020B0604020202020204" pitchFamily="34" charset="0"/>
              <a:buChar char="−"/>
              <a:defRPr/>
            </a:pPr>
            <a:r>
              <a:rPr lang="en-US" sz="2000" dirty="0" err="1" smtClean="0">
                <a:cs typeface="Times New Roman" pitchFamily="18" charset="0"/>
              </a:rPr>
              <a:t>Hầu</a:t>
            </a:r>
            <a:r>
              <a:rPr lang="en-US" sz="2000" dirty="0" smtClean="0">
                <a:cs typeface="Times New Roman" pitchFamily="18" charset="0"/>
              </a:rPr>
              <a:t> </a:t>
            </a:r>
            <a:r>
              <a:rPr lang="en-US" sz="2000" dirty="0" err="1">
                <a:cs typeface="Times New Roman" pitchFamily="18" charset="0"/>
              </a:rPr>
              <a:t>hết</a:t>
            </a:r>
            <a:r>
              <a:rPr lang="en-US" sz="2000" dirty="0">
                <a:cs typeface="Times New Roman" pitchFamily="18" charset="0"/>
              </a:rPr>
              <a:t> </a:t>
            </a:r>
            <a:r>
              <a:rPr lang="en-US" sz="2000" dirty="0" err="1">
                <a:cs typeface="Times New Roman" pitchFamily="18" charset="0"/>
              </a:rPr>
              <a:t>khi</a:t>
            </a:r>
            <a:r>
              <a:rPr lang="en-US" sz="2000" dirty="0">
                <a:cs typeface="Times New Roman" pitchFamily="18" charset="0"/>
              </a:rPr>
              <a:t> </a:t>
            </a:r>
            <a:r>
              <a:rPr lang="en-US" sz="2000" dirty="0" err="1">
                <a:cs typeface="Times New Roman" pitchFamily="18" charset="0"/>
              </a:rPr>
              <a:t>thiết</a:t>
            </a:r>
            <a:r>
              <a:rPr lang="en-US" sz="2000" dirty="0">
                <a:cs typeface="Times New Roman" pitchFamily="18" charset="0"/>
              </a:rPr>
              <a:t> </a:t>
            </a:r>
            <a:r>
              <a:rPr lang="en-US" sz="2000" dirty="0" err="1">
                <a:cs typeface="Times New Roman" pitchFamily="18" charset="0"/>
              </a:rPr>
              <a:t>kế</a:t>
            </a:r>
            <a:r>
              <a:rPr lang="en-US" sz="2000" dirty="0">
                <a:cs typeface="Times New Roman" pitchFamily="18" charset="0"/>
              </a:rPr>
              <a:t> </a:t>
            </a:r>
            <a:r>
              <a:rPr lang="en-US" sz="2000" dirty="0" err="1">
                <a:cs typeface="Times New Roman" pitchFamily="18" charset="0"/>
              </a:rPr>
              <a:t>các</a:t>
            </a:r>
            <a:r>
              <a:rPr lang="en-US" sz="2000" dirty="0">
                <a:cs typeface="Times New Roman" pitchFamily="18" charset="0"/>
              </a:rPr>
              <a:t> </a:t>
            </a:r>
            <a:r>
              <a:rPr lang="en-US" sz="2000" dirty="0" err="1">
                <a:cs typeface="Times New Roman" pitchFamily="18" charset="0"/>
              </a:rPr>
              <a:t>giao</a:t>
            </a:r>
            <a:r>
              <a:rPr lang="en-US" sz="2000" dirty="0">
                <a:cs typeface="Times New Roman" pitchFamily="18" charset="0"/>
              </a:rPr>
              <a:t> </a:t>
            </a:r>
            <a:r>
              <a:rPr lang="en-US" sz="2000" dirty="0" err="1">
                <a:cs typeface="Times New Roman" pitchFamily="18" charset="0"/>
              </a:rPr>
              <a:t>thức</a:t>
            </a:r>
            <a:r>
              <a:rPr lang="en-US" sz="2000" dirty="0">
                <a:cs typeface="Times New Roman" pitchFamily="18" charset="0"/>
              </a:rPr>
              <a:t> </a:t>
            </a:r>
            <a:r>
              <a:rPr lang="en-US" sz="2000" dirty="0" err="1">
                <a:cs typeface="Times New Roman" pitchFamily="18" charset="0"/>
              </a:rPr>
              <a:t>trong</a:t>
            </a:r>
            <a:r>
              <a:rPr lang="en-US" sz="2000" dirty="0">
                <a:cs typeface="Times New Roman" pitchFamily="18" charset="0"/>
              </a:rPr>
              <a:t> </a:t>
            </a:r>
            <a:r>
              <a:rPr lang="en-US" sz="2000" dirty="0" err="1">
                <a:cs typeface="Times New Roman" pitchFamily="18" charset="0"/>
              </a:rPr>
              <a:t>các</a:t>
            </a:r>
            <a:r>
              <a:rPr lang="en-US" sz="2000" dirty="0">
                <a:cs typeface="Times New Roman" pitchFamily="18" charset="0"/>
              </a:rPr>
              <a:t> WSN </a:t>
            </a:r>
            <a:r>
              <a:rPr lang="en-US" sz="2000" dirty="0" err="1">
                <a:cs typeface="Times New Roman" pitchFamily="18" charset="0"/>
              </a:rPr>
              <a:t>được</a:t>
            </a:r>
            <a:r>
              <a:rPr lang="en-US" sz="2000" dirty="0">
                <a:cs typeface="Times New Roman" pitchFamily="18" charset="0"/>
              </a:rPr>
              <a:t> </a:t>
            </a:r>
            <a:r>
              <a:rPr lang="en-US" sz="2000" dirty="0" err="1">
                <a:cs typeface="Times New Roman" pitchFamily="18" charset="0"/>
              </a:rPr>
              <a:t>thiết</a:t>
            </a:r>
            <a:r>
              <a:rPr lang="en-US" sz="2000" dirty="0">
                <a:cs typeface="Times New Roman" pitchFamily="18" charset="0"/>
              </a:rPr>
              <a:t> </a:t>
            </a:r>
            <a:r>
              <a:rPr lang="en-US" sz="2000" dirty="0" err="1">
                <a:cs typeface="Times New Roman" pitchFamily="18" charset="0"/>
              </a:rPr>
              <a:t>kế</a:t>
            </a:r>
            <a:r>
              <a:rPr lang="en-US" sz="2000" dirty="0">
                <a:cs typeface="Times New Roman" pitchFamily="18" charset="0"/>
              </a:rPr>
              <a:t> </a:t>
            </a:r>
            <a:r>
              <a:rPr lang="en-US" sz="2000" dirty="0" err="1">
                <a:cs typeface="Times New Roman" pitchFamily="18" charset="0"/>
              </a:rPr>
              <a:t>rõ</a:t>
            </a:r>
            <a:r>
              <a:rPr lang="en-US" sz="2000" dirty="0">
                <a:cs typeface="Times New Roman" pitchFamily="18" charset="0"/>
              </a:rPr>
              <a:t> </a:t>
            </a:r>
            <a:r>
              <a:rPr lang="en-US" sz="2000" dirty="0" err="1">
                <a:cs typeface="Times New Roman" pitchFamily="18" charset="0"/>
              </a:rPr>
              <a:t>ràng</a:t>
            </a:r>
            <a:r>
              <a:rPr lang="en-US" sz="2000" dirty="0">
                <a:cs typeface="Times New Roman" pitchFamily="18" charset="0"/>
              </a:rPr>
              <a:t> </a:t>
            </a:r>
            <a:r>
              <a:rPr lang="en-US" sz="2000" dirty="0" err="1">
                <a:cs typeface="Times New Roman" pitchFamily="18" charset="0"/>
              </a:rPr>
              <a:t>với</a:t>
            </a:r>
            <a:r>
              <a:rPr lang="en-US" sz="2000" dirty="0">
                <a:cs typeface="Times New Roman" pitchFamily="18" charset="0"/>
              </a:rPr>
              <a:t> </a:t>
            </a:r>
            <a:r>
              <a:rPr lang="en-US" sz="2000" dirty="0" err="1">
                <a:cs typeface="Times New Roman" pitchFamily="18" charset="0"/>
              </a:rPr>
              <a:t>hiệu</a:t>
            </a:r>
            <a:r>
              <a:rPr lang="en-US" sz="2000" dirty="0">
                <a:cs typeface="Times New Roman" pitchFamily="18" charset="0"/>
              </a:rPr>
              <a:t> </a:t>
            </a:r>
            <a:r>
              <a:rPr lang="en-US" sz="2000" dirty="0" err="1">
                <a:cs typeface="Times New Roman" pitchFamily="18" charset="0"/>
              </a:rPr>
              <a:t>quả</a:t>
            </a:r>
            <a:r>
              <a:rPr lang="en-US" sz="2000" dirty="0">
                <a:cs typeface="Times New Roman" pitchFamily="18" charset="0"/>
              </a:rPr>
              <a:t> </a:t>
            </a:r>
            <a:r>
              <a:rPr lang="en-US" sz="2000" dirty="0" err="1">
                <a:cs typeface="Times New Roman" pitchFamily="18" charset="0"/>
              </a:rPr>
              <a:t>năng</a:t>
            </a:r>
            <a:r>
              <a:rPr lang="en-US" sz="2000" dirty="0">
                <a:cs typeface="Times New Roman" pitchFamily="18" charset="0"/>
              </a:rPr>
              <a:t> </a:t>
            </a:r>
            <a:r>
              <a:rPr lang="en-US" sz="2000" dirty="0" err="1">
                <a:cs typeface="Times New Roman" pitchFamily="18" charset="0"/>
              </a:rPr>
              <a:t>lượng</a:t>
            </a:r>
            <a:r>
              <a:rPr lang="en-US" sz="2000" dirty="0">
                <a:cs typeface="Times New Roman" pitchFamily="18" charset="0"/>
              </a:rPr>
              <a:t> </a:t>
            </a:r>
            <a:r>
              <a:rPr lang="en-US" sz="2000" dirty="0" err="1">
                <a:cs typeface="Times New Roman" pitchFamily="18" charset="0"/>
              </a:rPr>
              <a:t>là</a:t>
            </a:r>
            <a:r>
              <a:rPr lang="en-US" sz="2000" dirty="0">
                <a:cs typeface="Times New Roman" pitchFamily="18" charset="0"/>
              </a:rPr>
              <a:t> </a:t>
            </a:r>
            <a:r>
              <a:rPr lang="en-US" sz="2000" dirty="0" err="1">
                <a:cs typeface="Times New Roman" pitchFamily="18" charset="0"/>
              </a:rPr>
              <a:t>mục</a:t>
            </a:r>
            <a:r>
              <a:rPr lang="en-US" sz="2000" dirty="0">
                <a:cs typeface="Times New Roman" pitchFamily="18" charset="0"/>
              </a:rPr>
              <a:t> </a:t>
            </a:r>
            <a:r>
              <a:rPr lang="en-US" sz="2000" dirty="0" err="1">
                <a:cs typeface="Times New Roman" pitchFamily="18" charset="0"/>
              </a:rPr>
              <a:t>đích</a:t>
            </a:r>
            <a:r>
              <a:rPr lang="en-US" sz="2000" dirty="0">
                <a:cs typeface="Times New Roman" pitchFamily="18" charset="0"/>
              </a:rPr>
              <a:t> </a:t>
            </a:r>
            <a:r>
              <a:rPr lang="en-US" sz="2000" dirty="0" err="1">
                <a:cs typeface="Times New Roman" pitchFamily="18" charset="0"/>
              </a:rPr>
              <a:t>chính</a:t>
            </a:r>
            <a:r>
              <a:rPr lang="en-US" sz="2000" dirty="0" smtClean="0">
                <a:cs typeface="Times New Roman" pitchFamily="18" charset="0"/>
              </a:rPr>
              <a:t>.</a:t>
            </a:r>
            <a:endParaRPr lang="en-US" sz="2000" b="1" dirty="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en-US" sz="2000" dirty="0">
                <a:latin typeface="+mn-lt"/>
                <a:cs typeface="Times New Roman" pitchFamily="18" charset="0"/>
              </a:rPr>
              <a:t>Chi </a:t>
            </a:r>
            <a:r>
              <a:rPr lang="en-US" sz="2000" dirty="0" err="1">
                <a:latin typeface="+mn-lt"/>
                <a:cs typeface="Times New Roman" pitchFamily="18" charset="0"/>
              </a:rPr>
              <a:t>phí</a:t>
            </a:r>
            <a:r>
              <a:rPr lang="en-US" sz="2000" dirty="0">
                <a:latin typeface="+mn-lt"/>
                <a:cs typeface="Times New Roman" pitchFamily="18" charset="0"/>
              </a:rPr>
              <a:t> </a:t>
            </a:r>
            <a:r>
              <a:rPr lang="en-US" sz="2000" dirty="0" err="1">
                <a:latin typeface="+mn-lt"/>
                <a:cs typeface="Times New Roman" pitchFamily="18" charset="0"/>
              </a:rPr>
              <a:t>và</a:t>
            </a:r>
            <a:r>
              <a:rPr lang="en-US" sz="2000" dirty="0">
                <a:latin typeface="+mn-lt"/>
                <a:cs typeface="Times New Roman" pitchFamily="18" charset="0"/>
              </a:rPr>
              <a:t> </a:t>
            </a:r>
            <a:r>
              <a:rPr lang="en-US" sz="2000" dirty="0" err="1">
                <a:latin typeface="+mn-lt"/>
                <a:cs typeface="Times New Roman" pitchFamily="18" charset="0"/>
              </a:rPr>
              <a:t>khả</a:t>
            </a:r>
            <a:r>
              <a:rPr lang="en-US" sz="2000" dirty="0">
                <a:latin typeface="+mn-lt"/>
                <a:cs typeface="Times New Roman" pitchFamily="18" charset="0"/>
              </a:rPr>
              <a:t> </a:t>
            </a:r>
            <a:r>
              <a:rPr lang="en-US" sz="2000" dirty="0" err="1">
                <a:latin typeface="+mn-lt"/>
                <a:cs typeface="Times New Roman" pitchFamily="18" charset="0"/>
              </a:rPr>
              <a:t>năng</a:t>
            </a:r>
            <a:r>
              <a:rPr lang="en-US" sz="2000" dirty="0">
                <a:latin typeface="+mn-lt"/>
                <a:cs typeface="Times New Roman" pitchFamily="18" charset="0"/>
              </a:rPr>
              <a:t> </a:t>
            </a:r>
            <a:r>
              <a:rPr lang="en-US" sz="2000" dirty="0" err="1">
                <a:latin typeface="+mn-lt"/>
                <a:cs typeface="Times New Roman" pitchFamily="18" charset="0"/>
              </a:rPr>
              <a:t>không</a:t>
            </a:r>
            <a:r>
              <a:rPr lang="en-US" sz="2000" dirty="0">
                <a:latin typeface="+mn-lt"/>
                <a:cs typeface="Times New Roman" pitchFamily="18" charset="0"/>
              </a:rPr>
              <a:t> </a:t>
            </a:r>
            <a:r>
              <a:rPr lang="en-US" sz="2000" dirty="0" err="1">
                <a:latin typeface="+mn-lt"/>
                <a:cs typeface="Times New Roman" pitchFamily="18" charset="0"/>
              </a:rPr>
              <a:t>khả</a:t>
            </a:r>
            <a:r>
              <a:rPr lang="en-US" sz="2000" dirty="0">
                <a:latin typeface="+mn-lt"/>
                <a:cs typeface="Times New Roman" pitchFamily="18" charset="0"/>
              </a:rPr>
              <a:t> </a:t>
            </a:r>
            <a:r>
              <a:rPr lang="en-US" sz="2000" dirty="0" err="1">
                <a:latin typeface="+mn-lt"/>
                <a:cs typeface="Times New Roman" pitchFamily="18" charset="0"/>
              </a:rPr>
              <a:t>thi</a:t>
            </a:r>
            <a:r>
              <a:rPr lang="en-US" sz="2000" dirty="0">
                <a:latin typeface="+mn-lt"/>
                <a:cs typeface="Times New Roman" pitchFamily="18" charset="0"/>
              </a:rPr>
              <a:t> </a:t>
            </a:r>
            <a:r>
              <a:rPr lang="en-US" sz="2000" dirty="0" err="1">
                <a:latin typeface="+mn-lt"/>
                <a:cs typeface="Times New Roman" pitchFamily="18" charset="0"/>
              </a:rPr>
              <a:t>của</a:t>
            </a:r>
            <a:r>
              <a:rPr lang="en-US" sz="2000" dirty="0">
                <a:latin typeface="+mn-lt"/>
                <a:cs typeface="Times New Roman" pitchFamily="18" charset="0"/>
              </a:rPr>
              <a:t> </a:t>
            </a:r>
            <a:r>
              <a:rPr lang="en-US" sz="2000" dirty="0" err="1">
                <a:latin typeface="+mn-lt"/>
                <a:cs typeface="Times New Roman" pitchFamily="18" charset="0"/>
              </a:rPr>
              <a:t>việc</a:t>
            </a:r>
            <a:r>
              <a:rPr lang="en-US" sz="2000" dirty="0">
                <a:latin typeface="+mn-lt"/>
                <a:cs typeface="Times New Roman" pitchFamily="18" charset="0"/>
              </a:rPr>
              <a:t> </a:t>
            </a:r>
            <a:r>
              <a:rPr lang="en-US" sz="2000" dirty="0" err="1">
                <a:latin typeface="+mn-lt"/>
                <a:cs typeface="Times New Roman" pitchFamily="18" charset="0"/>
              </a:rPr>
              <a:t>giám</a:t>
            </a:r>
            <a:r>
              <a:rPr lang="en-US" sz="2000" dirty="0">
                <a:latin typeface="+mn-lt"/>
                <a:cs typeface="Times New Roman" pitchFamily="18" charset="0"/>
              </a:rPr>
              <a:t> </a:t>
            </a:r>
            <a:r>
              <a:rPr lang="en-US" sz="2000" dirty="0" err="1">
                <a:latin typeface="+mn-lt"/>
                <a:cs typeface="Times New Roman" pitchFamily="18" charset="0"/>
              </a:rPr>
              <a:t>sát</a:t>
            </a:r>
            <a:r>
              <a:rPr lang="en-US" sz="2000" dirty="0">
                <a:latin typeface="+mn-lt"/>
                <a:cs typeface="Times New Roman" pitchFamily="18" charset="0"/>
              </a:rPr>
              <a:t> </a:t>
            </a:r>
            <a:r>
              <a:rPr lang="en-US" sz="2000" dirty="0" err="1">
                <a:latin typeface="+mn-lt"/>
                <a:cs typeface="Times New Roman" pitchFamily="18" charset="0"/>
              </a:rPr>
              <a:t>và</a:t>
            </a:r>
            <a:r>
              <a:rPr lang="en-US" sz="2000" dirty="0">
                <a:latin typeface="+mn-lt"/>
                <a:cs typeface="Times New Roman" pitchFamily="18" charset="0"/>
              </a:rPr>
              <a:t> </a:t>
            </a:r>
            <a:r>
              <a:rPr lang="en-US" sz="2000" dirty="0" err="1">
                <a:latin typeface="+mn-lt"/>
                <a:cs typeface="Times New Roman" pitchFamily="18" charset="0"/>
              </a:rPr>
              <a:t>thay</a:t>
            </a:r>
            <a:r>
              <a:rPr lang="en-US" sz="2000" dirty="0">
                <a:latin typeface="+mn-lt"/>
                <a:cs typeface="Times New Roman" pitchFamily="18" charset="0"/>
              </a:rPr>
              <a:t> </a:t>
            </a:r>
            <a:r>
              <a:rPr lang="en-US" sz="2000" dirty="0" err="1">
                <a:latin typeface="+mn-lt"/>
                <a:cs typeface="Times New Roman" pitchFamily="18" charset="0"/>
              </a:rPr>
              <a:t>thế</a:t>
            </a:r>
            <a:r>
              <a:rPr lang="en-US" sz="2000" dirty="0">
                <a:latin typeface="+mn-lt"/>
                <a:cs typeface="Times New Roman" pitchFamily="18" charset="0"/>
              </a:rPr>
              <a:t> pin </a:t>
            </a:r>
            <a:r>
              <a:rPr lang="en-US" sz="2000" dirty="0" err="1">
                <a:latin typeface="+mn-lt"/>
                <a:cs typeface="Times New Roman" pitchFamily="18" charset="0"/>
              </a:rPr>
              <a:t>cho</a:t>
            </a:r>
            <a:r>
              <a:rPr lang="en-US" sz="2000" dirty="0">
                <a:latin typeface="+mn-lt"/>
                <a:cs typeface="Times New Roman" pitchFamily="18" charset="0"/>
              </a:rPr>
              <a:t> 1 </a:t>
            </a:r>
            <a:r>
              <a:rPr lang="en-US" sz="2000" dirty="0" err="1">
                <a:latin typeface="+mn-lt"/>
                <a:cs typeface="Times New Roman" pitchFamily="18" charset="0"/>
              </a:rPr>
              <a:t>mạng</a:t>
            </a:r>
            <a:r>
              <a:rPr lang="en-US" sz="2000" dirty="0">
                <a:latin typeface="+mn-lt"/>
                <a:cs typeface="Times New Roman" pitchFamily="18" charset="0"/>
              </a:rPr>
              <a:t> </a:t>
            </a:r>
            <a:r>
              <a:rPr lang="en-US" sz="2000" dirty="0" err="1">
                <a:latin typeface="+mn-lt"/>
                <a:cs typeface="Times New Roman" pitchFamily="18" charset="0"/>
              </a:rPr>
              <a:t>lớn</a:t>
            </a:r>
            <a:r>
              <a:rPr lang="en-US" sz="2000" dirty="0" smtClean="0">
                <a:latin typeface="+mn-lt"/>
                <a:cs typeface="Times New Roman" pitchFamily="18" charset="0"/>
              </a:rPr>
              <a:t>.</a:t>
            </a:r>
            <a:endParaRPr lang="en-US" sz="2000" dirty="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Thực</a:t>
            </a:r>
            <a:r>
              <a:rPr lang="en-US" sz="2000" dirty="0" smtClean="0">
                <a:latin typeface="+mn-lt"/>
                <a:cs typeface="Times New Roman" pitchFamily="18" charset="0"/>
              </a:rPr>
              <a:t> </a:t>
            </a:r>
            <a:r>
              <a:rPr lang="en-US" sz="2000" dirty="0" err="1" smtClean="0">
                <a:latin typeface="+mn-lt"/>
                <a:cs typeface="Times New Roman" pitchFamily="18" charset="0"/>
              </a:rPr>
              <a:t>tế</a:t>
            </a:r>
            <a:r>
              <a:rPr lang="en-US" sz="2000" dirty="0" smtClean="0">
                <a:latin typeface="+mn-lt"/>
                <a:cs typeface="Times New Roman" pitchFamily="18" charset="0"/>
              </a:rPr>
              <a:t>, </a:t>
            </a:r>
            <a:r>
              <a:rPr lang="en-US" sz="2000" dirty="0" err="1" smtClean="0">
                <a:latin typeface="+mn-lt"/>
                <a:cs typeface="Times New Roman" pitchFamily="18" charset="0"/>
              </a:rPr>
              <a:t>nhiều</a:t>
            </a:r>
            <a:r>
              <a:rPr lang="en-US" sz="2000" dirty="0" smtClean="0">
                <a:latin typeface="+mn-lt"/>
                <a:cs typeface="Times New Roman" pitchFamily="18" charset="0"/>
              </a:rPr>
              <a:t> </a:t>
            </a:r>
            <a:r>
              <a:rPr lang="en-US" sz="2000" dirty="0" err="1" smtClean="0">
                <a:latin typeface="+mn-lt"/>
                <a:cs typeface="Times New Roman" pitchFamily="18" charset="0"/>
              </a:rPr>
              <a:t>ứng</a:t>
            </a:r>
            <a:r>
              <a:rPr lang="en-US" sz="2000" dirty="0" smtClean="0">
                <a:latin typeface="+mn-lt"/>
                <a:cs typeface="Times New Roman" pitchFamily="18" charset="0"/>
              </a:rPr>
              <a:t> </a:t>
            </a:r>
            <a:r>
              <a:rPr lang="en-US" sz="2000" dirty="0" err="1" smtClean="0">
                <a:latin typeface="+mn-lt"/>
                <a:cs typeface="Times New Roman" pitchFamily="18" charset="0"/>
              </a:rPr>
              <a:t>dụng</a:t>
            </a:r>
            <a:r>
              <a:rPr lang="en-US" sz="2000" dirty="0" smtClean="0">
                <a:latin typeface="+mn-lt"/>
                <a:cs typeface="Times New Roman" pitchFamily="18" charset="0"/>
              </a:rPr>
              <a:t> </a:t>
            </a:r>
            <a:r>
              <a:rPr lang="en-US" sz="2000" dirty="0" err="1" smtClean="0">
                <a:latin typeface="+mn-lt"/>
                <a:cs typeface="Times New Roman" pitchFamily="18" charset="0"/>
              </a:rPr>
              <a:t>cần</a:t>
            </a:r>
            <a:r>
              <a:rPr lang="en-US" sz="2000" dirty="0" smtClean="0">
                <a:latin typeface="+mn-lt"/>
                <a:cs typeface="Times New Roman" pitchFamily="18" charset="0"/>
              </a:rPr>
              <a:t> </a:t>
            </a:r>
            <a:r>
              <a:rPr lang="en-US" sz="2000" dirty="0" err="1" smtClean="0">
                <a:latin typeface="+mn-lt"/>
                <a:cs typeface="Times New Roman" pitchFamily="18" charset="0"/>
              </a:rPr>
              <a:t>đảm</a:t>
            </a:r>
            <a:r>
              <a:rPr lang="en-US" sz="2000" dirty="0" smtClean="0">
                <a:latin typeface="+mn-lt"/>
                <a:cs typeface="Times New Roman" pitchFamily="18" charset="0"/>
              </a:rPr>
              <a:t> </a:t>
            </a:r>
            <a:r>
              <a:rPr lang="en-US" sz="2000" dirty="0" err="1" smtClean="0">
                <a:latin typeface="+mn-lt"/>
                <a:cs typeface="Times New Roman" pitchFamily="18" charset="0"/>
              </a:rPr>
              <a:t>bảo</a:t>
            </a:r>
            <a:r>
              <a:rPr lang="en-US" sz="2000" dirty="0" smtClean="0">
                <a:latin typeface="+mn-lt"/>
                <a:cs typeface="Times New Roman" pitchFamily="18" charset="0"/>
              </a:rPr>
              <a:t> 1 </a:t>
            </a:r>
            <a:r>
              <a:rPr lang="en-US" sz="2000" dirty="0" err="1" smtClean="0">
                <a:latin typeface="+mn-lt"/>
                <a:cs typeface="Times New Roman" pitchFamily="18" charset="0"/>
              </a:rPr>
              <a:t>mạng</a:t>
            </a:r>
            <a:r>
              <a:rPr lang="en-US" sz="2000" dirty="0" smtClean="0">
                <a:latin typeface="+mn-lt"/>
                <a:cs typeface="Times New Roman" pitchFamily="18" charset="0"/>
              </a:rPr>
              <a:t> </a:t>
            </a:r>
            <a:r>
              <a:rPr lang="en-US" sz="2000" dirty="0" err="1" smtClean="0">
                <a:latin typeface="+mn-lt"/>
                <a:cs typeface="Times New Roman" pitchFamily="18" charset="0"/>
              </a:rPr>
              <a:t>lưới</a:t>
            </a:r>
            <a:r>
              <a:rPr lang="en-US" sz="2000" dirty="0" smtClean="0">
                <a:latin typeface="+mn-lt"/>
                <a:cs typeface="Times New Roman" pitchFamily="18" charset="0"/>
              </a:rPr>
              <a:t> </a:t>
            </a: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cảm</a:t>
            </a:r>
            <a:r>
              <a:rPr lang="en-US" sz="2000" dirty="0" smtClean="0">
                <a:latin typeface="+mn-lt"/>
                <a:cs typeface="Times New Roman" pitchFamily="18" charset="0"/>
              </a:rPr>
              <a:t> </a:t>
            </a:r>
            <a:r>
              <a:rPr lang="en-US" sz="2000" dirty="0" err="1" smtClean="0">
                <a:latin typeface="+mn-lt"/>
                <a:cs typeface="Times New Roman" pitchFamily="18" charset="0"/>
              </a:rPr>
              <a:t>biến</a:t>
            </a:r>
            <a:r>
              <a:rPr lang="en-US" sz="2000" dirty="0" smtClean="0">
                <a:latin typeface="+mn-lt"/>
                <a:cs typeface="Times New Roman" pitchFamily="18" charset="0"/>
              </a:rPr>
              <a:t> </a:t>
            </a:r>
            <a:r>
              <a:rPr lang="en-US" sz="2000" dirty="0" err="1" smtClean="0">
                <a:latin typeface="+mn-lt"/>
                <a:cs typeface="Times New Roman" pitchFamily="18" charset="0"/>
              </a:rPr>
              <a:t>không</a:t>
            </a:r>
            <a:r>
              <a:rPr lang="en-US" sz="2000" dirty="0" smtClean="0">
                <a:latin typeface="+mn-lt"/>
                <a:cs typeface="Times New Roman" pitchFamily="18" charset="0"/>
              </a:rPr>
              <a:t> </a:t>
            </a:r>
            <a:r>
              <a:rPr lang="en-US" sz="2000" dirty="0" err="1" smtClean="0">
                <a:latin typeface="+mn-lt"/>
                <a:cs typeface="Times New Roman" pitchFamily="18" charset="0"/>
              </a:rPr>
              <a:t>dây</a:t>
            </a:r>
            <a:r>
              <a:rPr lang="en-US" sz="2000" dirty="0" smtClean="0">
                <a:latin typeface="+mn-lt"/>
                <a:cs typeface="Times New Roman" pitchFamily="18" charset="0"/>
              </a:rPr>
              <a:t> </a:t>
            </a:r>
            <a:r>
              <a:rPr lang="en-US" sz="2000" dirty="0" err="1" smtClean="0">
                <a:latin typeface="+mn-lt"/>
                <a:cs typeface="Times New Roman" pitchFamily="18" charset="0"/>
              </a:rPr>
              <a:t>không</a:t>
            </a:r>
            <a:r>
              <a:rPr lang="en-US" sz="2000" dirty="0" smtClean="0">
                <a:latin typeface="+mn-lt"/>
                <a:cs typeface="Times New Roman" pitchFamily="18" charset="0"/>
              </a:rPr>
              <a:t> </a:t>
            </a:r>
            <a:r>
              <a:rPr lang="en-US" sz="2000" dirty="0" err="1" smtClean="0">
                <a:latin typeface="+mn-lt"/>
                <a:cs typeface="Times New Roman" pitchFamily="18" charset="0"/>
              </a:rPr>
              <a:t>giám</a:t>
            </a:r>
            <a:r>
              <a:rPr lang="en-US" sz="2000" dirty="0" smtClean="0">
                <a:latin typeface="+mn-lt"/>
                <a:cs typeface="Times New Roman" pitchFamily="18" charset="0"/>
              </a:rPr>
              <a:t> </a:t>
            </a:r>
            <a:r>
              <a:rPr lang="en-US" sz="2000" dirty="0" err="1" smtClean="0">
                <a:latin typeface="+mn-lt"/>
                <a:cs typeface="Times New Roman" pitchFamily="18" charset="0"/>
              </a:rPr>
              <a:t>sát</a:t>
            </a:r>
            <a:r>
              <a:rPr lang="en-US" sz="2000" dirty="0" smtClean="0">
                <a:latin typeface="+mn-lt"/>
                <a:cs typeface="Times New Roman" pitchFamily="18" charset="0"/>
              </a:rPr>
              <a:t> </a:t>
            </a:r>
            <a:r>
              <a:rPr lang="en-US" sz="2000" dirty="0" err="1" smtClean="0">
                <a:latin typeface="+mn-lt"/>
                <a:cs typeface="Times New Roman" pitchFamily="18" charset="0"/>
              </a:rPr>
              <a:t>mà</a:t>
            </a:r>
            <a:r>
              <a:rPr lang="en-US" sz="2000" dirty="0" smtClean="0">
                <a:latin typeface="+mn-lt"/>
                <a:cs typeface="Times New Roman" pitchFamily="18" charset="0"/>
              </a:rPr>
              <a:t> </a:t>
            </a:r>
            <a:r>
              <a:rPr lang="en-US" sz="2000" dirty="0" err="1" smtClean="0">
                <a:latin typeface="+mn-lt"/>
                <a:cs typeface="Times New Roman" pitchFamily="18" charset="0"/>
              </a:rPr>
              <a:t>vẫn</a:t>
            </a:r>
            <a:r>
              <a:rPr lang="en-US" sz="2000" dirty="0" smtClean="0">
                <a:latin typeface="+mn-lt"/>
                <a:cs typeface="Times New Roman" pitchFamily="18" charset="0"/>
              </a:rPr>
              <a:t> </a:t>
            </a:r>
            <a:r>
              <a:rPr lang="en-US" sz="2000" dirty="0" err="1" smtClean="0">
                <a:latin typeface="+mn-lt"/>
                <a:cs typeface="Times New Roman" pitchFamily="18" charset="0"/>
              </a:rPr>
              <a:t>có</a:t>
            </a:r>
            <a:r>
              <a:rPr lang="en-US" sz="2000" dirty="0" smtClean="0">
                <a:latin typeface="+mn-lt"/>
                <a:cs typeface="Times New Roman" pitchFamily="18" charset="0"/>
              </a:rPr>
              <a:t> </a:t>
            </a:r>
            <a:r>
              <a:rPr lang="en-US" sz="2000" dirty="0" err="1" smtClean="0">
                <a:latin typeface="+mn-lt"/>
                <a:cs typeface="Times New Roman" pitchFamily="18" charset="0"/>
              </a:rPr>
              <a:t>thể</a:t>
            </a:r>
            <a:r>
              <a:rPr lang="en-US" sz="2000" dirty="0" smtClean="0">
                <a:latin typeface="+mn-lt"/>
                <a:cs typeface="Times New Roman" pitchFamily="18" charset="0"/>
              </a:rPr>
              <a:t> </a:t>
            </a:r>
            <a:r>
              <a:rPr lang="en-US" sz="2000" dirty="0" err="1" smtClean="0">
                <a:latin typeface="+mn-lt"/>
                <a:cs typeface="Times New Roman" pitchFamily="18" charset="0"/>
              </a:rPr>
              <a:t>hoạt</a:t>
            </a:r>
            <a:r>
              <a:rPr lang="en-US" sz="2000" dirty="0" smtClean="0">
                <a:latin typeface="+mn-lt"/>
                <a:cs typeface="Times New Roman" pitchFamily="18" charset="0"/>
              </a:rPr>
              <a:t> </a:t>
            </a:r>
            <a:r>
              <a:rPr lang="en-US" sz="2000" dirty="0" err="1" smtClean="0">
                <a:latin typeface="+mn-lt"/>
                <a:cs typeface="Times New Roman" pitchFamily="18" charset="0"/>
              </a:rPr>
              <a:t>động</a:t>
            </a:r>
            <a:r>
              <a:rPr lang="en-US" sz="2000" dirty="0" smtClean="0">
                <a:latin typeface="+mn-lt"/>
                <a:cs typeface="Times New Roman" pitchFamily="18" charset="0"/>
              </a:rPr>
              <a:t> </a:t>
            </a:r>
            <a:r>
              <a:rPr lang="en-US" sz="2000" dirty="0" err="1" smtClean="0">
                <a:latin typeface="+mn-lt"/>
                <a:cs typeface="Times New Roman" pitchFamily="18" charset="0"/>
              </a:rPr>
              <a:t>mà</a:t>
            </a:r>
            <a:r>
              <a:rPr lang="en-US" sz="2000" dirty="0" smtClean="0">
                <a:latin typeface="+mn-lt"/>
                <a:cs typeface="Times New Roman" pitchFamily="18" charset="0"/>
              </a:rPr>
              <a:t> </a:t>
            </a:r>
            <a:r>
              <a:rPr lang="en-US" sz="2000" dirty="0" err="1" smtClean="0">
                <a:latin typeface="+mn-lt"/>
                <a:cs typeface="Times New Roman" pitchFamily="18" charset="0"/>
              </a:rPr>
              <a:t>không</a:t>
            </a:r>
            <a:r>
              <a:rPr lang="en-US" sz="2000" dirty="0" smtClean="0">
                <a:latin typeface="+mn-lt"/>
                <a:cs typeface="Times New Roman" pitchFamily="18" charset="0"/>
              </a:rPr>
              <a:t> </a:t>
            </a:r>
            <a:r>
              <a:rPr lang="en-US" sz="2000" dirty="0" err="1" smtClean="0">
                <a:latin typeface="+mn-lt"/>
                <a:cs typeface="Times New Roman" pitchFamily="18" charset="0"/>
              </a:rPr>
              <a:t>thay</a:t>
            </a:r>
            <a:r>
              <a:rPr lang="en-US" sz="2000" dirty="0" smtClean="0">
                <a:latin typeface="+mn-lt"/>
                <a:cs typeface="Times New Roman" pitchFamily="18" charset="0"/>
              </a:rPr>
              <a:t> </a:t>
            </a:r>
            <a:r>
              <a:rPr lang="en-US" sz="2000" dirty="0" err="1" smtClean="0">
                <a:latin typeface="+mn-lt"/>
                <a:cs typeface="Times New Roman" pitchFamily="18" charset="0"/>
              </a:rPr>
              <a:t>thế</a:t>
            </a:r>
            <a:r>
              <a:rPr lang="en-US" sz="2000" dirty="0" smtClean="0">
                <a:latin typeface="+mn-lt"/>
                <a:cs typeface="Times New Roman" pitchFamily="18" charset="0"/>
              </a:rPr>
              <a:t> </a:t>
            </a:r>
            <a:r>
              <a:rPr lang="en-US" sz="2000" dirty="0" err="1" smtClean="0">
                <a:latin typeface="+mn-lt"/>
                <a:cs typeface="Times New Roman" pitchFamily="18" charset="0"/>
              </a:rPr>
              <a:t>trong</a:t>
            </a:r>
            <a:r>
              <a:rPr lang="en-US" sz="2000" dirty="0" smtClean="0">
                <a:latin typeface="+mn-lt"/>
                <a:cs typeface="Times New Roman" pitchFamily="18" charset="0"/>
              </a:rPr>
              <a:t> 1 </a:t>
            </a:r>
            <a:r>
              <a:rPr lang="en-US" sz="2000" dirty="0" err="1" smtClean="0">
                <a:latin typeface="+mn-lt"/>
                <a:cs typeface="Times New Roman" pitchFamily="18" charset="0"/>
              </a:rPr>
              <a:t>vài</a:t>
            </a:r>
            <a:r>
              <a:rPr lang="en-US" sz="2000" dirty="0" smtClean="0">
                <a:latin typeface="+mn-lt"/>
                <a:cs typeface="Times New Roman" pitchFamily="18" charset="0"/>
              </a:rPr>
              <a:t> </a:t>
            </a:r>
            <a:r>
              <a:rPr lang="en-US" sz="2000" dirty="0" err="1" smtClean="0">
                <a:latin typeface="+mn-lt"/>
                <a:cs typeface="Times New Roman" pitchFamily="18" charset="0"/>
              </a:rPr>
              <a:t>năm</a:t>
            </a:r>
            <a:r>
              <a:rPr lang="en-US" sz="2000" dirty="0" smtClean="0">
                <a:latin typeface="+mn-lt"/>
                <a:cs typeface="Times New Roman" pitchFamily="18" charset="0"/>
              </a:rPr>
              <a:t>.</a:t>
            </a:r>
          </a:p>
          <a:p>
            <a:pPr marL="457200" indent="-457200" algn="just" eaLnBrk="1" hangingPunct="1">
              <a:spcBef>
                <a:spcPct val="20000"/>
              </a:spcBef>
              <a:buSzPct val="75000"/>
              <a:buFont typeface="Arial" panose="020B0604020202020204" pitchFamily="34" charset="0"/>
              <a:buChar char="−"/>
              <a:defRPr/>
            </a:pPr>
            <a:r>
              <a:rPr lang="en-US" sz="2000" dirty="0" err="1">
                <a:cs typeface="Times New Roman" pitchFamily="18" charset="0"/>
              </a:rPr>
              <a:t>Hiệu</a:t>
            </a:r>
            <a:r>
              <a:rPr lang="en-US" sz="2000" dirty="0">
                <a:cs typeface="Times New Roman" pitchFamily="18" charset="0"/>
              </a:rPr>
              <a:t> </a:t>
            </a:r>
            <a:r>
              <a:rPr lang="en-US" sz="2000" dirty="0" err="1">
                <a:cs typeface="Times New Roman" pitchFamily="18" charset="0"/>
              </a:rPr>
              <a:t>quả</a:t>
            </a:r>
            <a:r>
              <a:rPr lang="en-US" sz="2000" dirty="0">
                <a:cs typeface="Times New Roman" pitchFamily="18" charset="0"/>
              </a:rPr>
              <a:t> </a:t>
            </a:r>
            <a:r>
              <a:rPr lang="en-US" sz="2000" dirty="0" err="1">
                <a:cs typeface="Times New Roman" pitchFamily="18" charset="0"/>
              </a:rPr>
              <a:t>năng</a:t>
            </a:r>
            <a:r>
              <a:rPr lang="en-US" sz="2000" dirty="0">
                <a:cs typeface="Times New Roman" pitchFamily="18" charset="0"/>
              </a:rPr>
              <a:t> </a:t>
            </a:r>
            <a:r>
              <a:rPr lang="en-US" sz="2000" dirty="0" err="1">
                <a:cs typeface="Times New Roman" pitchFamily="18" charset="0"/>
              </a:rPr>
              <a:t>lượng</a:t>
            </a:r>
            <a:r>
              <a:rPr lang="en-US" sz="2000" dirty="0">
                <a:cs typeface="Times New Roman" pitchFamily="18" charset="0"/>
              </a:rPr>
              <a:t> </a:t>
            </a:r>
            <a:r>
              <a:rPr lang="en-US" sz="2000" dirty="0" err="1">
                <a:cs typeface="Times New Roman" pitchFamily="18" charset="0"/>
              </a:rPr>
              <a:t>phải</a:t>
            </a:r>
            <a:r>
              <a:rPr lang="en-US" sz="2000" dirty="0">
                <a:cs typeface="Times New Roman" pitchFamily="18" charset="0"/>
              </a:rPr>
              <a:t> </a:t>
            </a:r>
            <a:r>
              <a:rPr lang="en-US" sz="2000" dirty="0" err="1">
                <a:cs typeface="Times New Roman" pitchFamily="18" charset="0"/>
              </a:rPr>
              <a:t>cân</a:t>
            </a:r>
            <a:r>
              <a:rPr lang="en-US" sz="2000" dirty="0">
                <a:cs typeface="Times New Roman" pitchFamily="18" charset="0"/>
              </a:rPr>
              <a:t> </a:t>
            </a:r>
            <a:r>
              <a:rPr lang="en-US" sz="2000" dirty="0" err="1">
                <a:cs typeface="Times New Roman" pitchFamily="18" charset="0"/>
              </a:rPr>
              <a:t>bằng</a:t>
            </a:r>
            <a:r>
              <a:rPr lang="en-US" sz="2000" dirty="0">
                <a:cs typeface="Times New Roman" pitchFamily="18" charset="0"/>
              </a:rPr>
              <a:t> </a:t>
            </a:r>
            <a:r>
              <a:rPr lang="en-US" sz="2000" dirty="0" err="1">
                <a:cs typeface="Times New Roman" pitchFamily="18" charset="0"/>
              </a:rPr>
              <a:t>với</a:t>
            </a:r>
            <a:r>
              <a:rPr lang="en-US" sz="2000" dirty="0">
                <a:cs typeface="Times New Roman" pitchFamily="18" charset="0"/>
              </a:rPr>
              <a:t> </a:t>
            </a:r>
            <a:r>
              <a:rPr lang="en-US" sz="2000" dirty="0" err="1">
                <a:cs typeface="Times New Roman" pitchFamily="18" charset="0"/>
              </a:rPr>
              <a:t>một</a:t>
            </a:r>
            <a:r>
              <a:rPr lang="en-US" sz="2000" dirty="0">
                <a:cs typeface="Times New Roman" pitchFamily="18" charset="0"/>
              </a:rPr>
              <a:t> </a:t>
            </a:r>
            <a:r>
              <a:rPr lang="en-US" sz="2000" dirty="0" err="1">
                <a:cs typeface="Times New Roman" pitchFamily="18" charset="0"/>
              </a:rPr>
              <a:t>số</a:t>
            </a:r>
            <a:r>
              <a:rPr lang="en-US" sz="2000" dirty="0">
                <a:cs typeface="Times New Roman" pitchFamily="18" charset="0"/>
              </a:rPr>
              <a:t> </a:t>
            </a:r>
            <a:r>
              <a:rPr lang="en-US" sz="2000" dirty="0" err="1">
                <a:cs typeface="Times New Roman" pitchFamily="18" charset="0"/>
              </a:rPr>
              <a:t>mục</a:t>
            </a:r>
            <a:r>
              <a:rPr lang="en-US" sz="2000" dirty="0">
                <a:cs typeface="Times New Roman" pitchFamily="18" charset="0"/>
              </a:rPr>
              <a:t> </a:t>
            </a:r>
            <a:r>
              <a:rPr lang="en-US" sz="2000" dirty="0" err="1">
                <a:cs typeface="Times New Roman" pitchFamily="18" charset="0"/>
              </a:rPr>
              <a:t>tiêu</a:t>
            </a:r>
            <a:r>
              <a:rPr lang="en-US" sz="2000" dirty="0">
                <a:cs typeface="Times New Roman" pitchFamily="18" charset="0"/>
              </a:rPr>
              <a:t> </a:t>
            </a:r>
            <a:r>
              <a:rPr lang="en-US" sz="2000" dirty="0" err="1">
                <a:cs typeface="Times New Roman" pitchFamily="18" charset="0"/>
              </a:rPr>
              <a:t>khác</a:t>
            </a:r>
            <a:r>
              <a:rPr lang="en-US" sz="2000" dirty="0">
                <a:cs typeface="Times New Roman" pitchFamily="18" charset="0"/>
              </a:rPr>
              <a:t>.</a:t>
            </a:r>
          </a:p>
          <a:p>
            <a:pPr marL="457200" indent="-457200" algn="just" eaLnBrk="1" hangingPunct="1">
              <a:spcBef>
                <a:spcPct val="20000"/>
              </a:spcBef>
              <a:buSzPct val="75000"/>
              <a:buFont typeface="Arial" panose="020B0604020202020204" pitchFamily="34" charset="0"/>
              <a:buChar char="−"/>
              <a:defRPr/>
            </a:pPr>
            <a:endParaRPr lang="en-US" sz="2000" dirty="0" smtClean="0">
              <a:latin typeface="+mn-lt"/>
              <a:cs typeface="Times New Roman" pitchFamily="18" charset="0"/>
            </a:endParaRPr>
          </a:p>
        </p:txBody>
      </p:sp>
    </p:spTree>
    <p:extLst>
      <p:ext uri="{BB962C8B-B14F-4D97-AF65-F5344CB8AC3E}">
        <p14:creationId xmlns:p14="http://schemas.microsoft.com/office/powerpoint/2010/main" val="29471497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18</a:t>
            </a:fld>
            <a:endParaRPr lang="en-US" smtClean="0">
              <a:latin typeface="+mn-lt"/>
            </a:endParaRPr>
          </a:p>
        </p:txBody>
      </p:sp>
      <p:sp>
        <p:nvSpPr>
          <p:cNvPr id="81924"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800" b="1" dirty="0">
                <a:solidFill>
                  <a:schemeClr val="bg2"/>
                </a:solidFill>
                <a:effectLst>
                  <a:outerShdw blurRad="38100" dist="38100" dir="2700000" algn="tl">
                    <a:srgbClr val="C0C0C0"/>
                  </a:outerShdw>
                </a:effectLst>
                <a:latin typeface="+mn-lt"/>
              </a:rPr>
              <a:t>CHƯƠNG 2 – KIẾN TRÚC MẠNG CẢM BIẾN</a:t>
            </a: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2"/>
              <a:defRPr/>
            </a:pPr>
            <a:r>
              <a:rPr lang="en-US" sz="2800" dirty="0" err="1">
                <a:latin typeface="+mn-lt"/>
                <a:cs typeface="Times New Roman" pitchFamily="18" charset="0"/>
              </a:rPr>
              <a:t>Các</a:t>
            </a:r>
            <a:r>
              <a:rPr lang="en-US" sz="2800" dirty="0">
                <a:latin typeface="+mn-lt"/>
                <a:cs typeface="Times New Roman" pitchFamily="18" charset="0"/>
              </a:rPr>
              <a:t> </a:t>
            </a:r>
            <a:r>
              <a:rPr lang="en-US" sz="2800" dirty="0" err="1">
                <a:latin typeface="+mn-lt"/>
                <a:cs typeface="Times New Roman" pitchFamily="18" charset="0"/>
              </a:rPr>
              <a:t>mục</a:t>
            </a:r>
            <a:r>
              <a:rPr lang="en-US" sz="2800" dirty="0">
                <a:latin typeface="+mn-lt"/>
                <a:cs typeface="Times New Roman" pitchFamily="18" charset="0"/>
              </a:rPr>
              <a:t> </a:t>
            </a:r>
            <a:r>
              <a:rPr lang="en-US" sz="2800" dirty="0" err="1">
                <a:latin typeface="+mn-lt"/>
                <a:cs typeface="Times New Roman" pitchFamily="18" charset="0"/>
              </a:rPr>
              <a:t>tiêu</a:t>
            </a:r>
            <a:r>
              <a:rPr lang="en-US" sz="2800" dirty="0">
                <a:latin typeface="+mn-lt"/>
                <a:cs typeface="Times New Roman" pitchFamily="18" charset="0"/>
              </a:rPr>
              <a:t> </a:t>
            </a:r>
            <a:r>
              <a:rPr lang="en-US" sz="2800" dirty="0" err="1">
                <a:latin typeface="+mn-lt"/>
                <a:cs typeface="Times New Roman" pitchFamily="18" charset="0"/>
              </a:rPr>
              <a:t>tối</a:t>
            </a:r>
            <a:r>
              <a:rPr lang="en-US" sz="2800" dirty="0">
                <a:latin typeface="+mn-lt"/>
                <a:cs typeface="Times New Roman" pitchFamily="18" charset="0"/>
              </a:rPr>
              <a:t> </a:t>
            </a:r>
            <a:r>
              <a:rPr lang="en-US" sz="2800" dirty="0" err="1">
                <a:latin typeface="+mn-lt"/>
                <a:cs typeface="Times New Roman" pitchFamily="18" charset="0"/>
              </a:rPr>
              <a:t>ưu</a:t>
            </a:r>
            <a:r>
              <a:rPr lang="en-US" sz="2800" dirty="0">
                <a:latin typeface="+mn-lt"/>
                <a:cs typeface="Times New Roman" pitchFamily="18" charset="0"/>
              </a:rPr>
              <a:t> </a:t>
            </a:r>
            <a:r>
              <a:rPr lang="en-US" sz="2800" dirty="0" err="1">
                <a:latin typeface="+mn-lt"/>
                <a:cs typeface="Times New Roman" pitchFamily="18" charset="0"/>
              </a:rPr>
              <a:t>hóa</a:t>
            </a:r>
            <a:endParaRPr lang="en-US" sz="2800" dirty="0">
              <a:latin typeface="+mn-lt"/>
              <a:cs typeface="Times New Roman" pitchFamily="18" charset="0"/>
            </a:endParaRPr>
          </a:p>
          <a:p>
            <a:pPr marL="342900" indent="-342900" algn="just" eaLnBrk="1" hangingPunct="1">
              <a:spcBef>
                <a:spcPct val="20000"/>
              </a:spcBef>
              <a:buSzPct val="75000"/>
              <a:buFont typeface="Wingdings" panose="05000000000000000000" pitchFamily="2" charset="2"/>
              <a:buChar char="v"/>
              <a:defRPr/>
            </a:pPr>
            <a:r>
              <a:rPr lang="en-US" sz="2000" dirty="0" err="1" smtClean="0">
                <a:cs typeface="Times New Roman" pitchFamily="18" charset="0"/>
              </a:rPr>
              <a:t>Hiệu</a:t>
            </a:r>
            <a:r>
              <a:rPr lang="en-US" sz="2000" dirty="0" smtClean="0">
                <a:cs typeface="Times New Roman" pitchFamily="18" charset="0"/>
              </a:rPr>
              <a:t> </a:t>
            </a:r>
            <a:r>
              <a:rPr lang="en-US" sz="2000" dirty="0" err="1">
                <a:cs typeface="Times New Roman" pitchFamily="18" charset="0"/>
              </a:rPr>
              <a:t>suất</a:t>
            </a:r>
            <a:r>
              <a:rPr lang="en-US" sz="2000" dirty="0">
                <a:cs typeface="Times New Roman" pitchFamily="18" charset="0"/>
              </a:rPr>
              <a:t> </a:t>
            </a:r>
            <a:r>
              <a:rPr lang="en-US" sz="2000" dirty="0" err="1">
                <a:cs typeface="Times New Roman" pitchFamily="18" charset="0"/>
              </a:rPr>
              <a:t>sử</a:t>
            </a:r>
            <a:r>
              <a:rPr lang="en-US" sz="2000" dirty="0">
                <a:cs typeface="Times New Roman" pitchFamily="18" charset="0"/>
              </a:rPr>
              <a:t> </a:t>
            </a:r>
            <a:r>
              <a:rPr lang="en-US" sz="2000" dirty="0" err="1">
                <a:cs typeface="Times New Roman" pitchFamily="18" charset="0"/>
              </a:rPr>
              <a:t>dụng</a:t>
            </a:r>
            <a:r>
              <a:rPr lang="en-US" sz="2000" dirty="0">
                <a:cs typeface="Times New Roman" pitchFamily="18" charset="0"/>
              </a:rPr>
              <a:t> </a:t>
            </a:r>
            <a:r>
              <a:rPr lang="en-US" sz="2000" dirty="0" err="1">
                <a:cs typeface="Times New Roman" pitchFamily="18" charset="0"/>
              </a:rPr>
              <a:t>năng</a:t>
            </a:r>
            <a:r>
              <a:rPr lang="en-US" sz="2000" dirty="0">
                <a:cs typeface="Times New Roman" pitchFamily="18" charset="0"/>
              </a:rPr>
              <a:t> </a:t>
            </a:r>
            <a:r>
              <a:rPr lang="en-US" sz="2000" dirty="0" err="1">
                <a:cs typeface="Times New Roman" pitchFamily="18" charset="0"/>
              </a:rPr>
              <a:t>lượng</a:t>
            </a:r>
            <a:r>
              <a:rPr lang="en-US" sz="2000" dirty="0">
                <a:cs typeface="Times New Roman" pitchFamily="18" charset="0"/>
              </a:rPr>
              <a:t> – </a:t>
            </a:r>
            <a:r>
              <a:rPr lang="en-US" sz="2000" dirty="0" err="1">
                <a:cs typeface="Times New Roman" pitchFamily="18" charset="0"/>
              </a:rPr>
              <a:t>Thời</a:t>
            </a:r>
            <a:r>
              <a:rPr lang="en-US" sz="2000" dirty="0">
                <a:cs typeface="Times New Roman" pitchFamily="18" charset="0"/>
              </a:rPr>
              <a:t> </a:t>
            </a:r>
            <a:r>
              <a:rPr lang="en-US" sz="2000" dirty="0" err="1">
                <a:cs typeface="Times New Roman" pitchFamily="18" charset="0"/>
              </a:rPr>
              <a:t>gian</a:t>
            </a:r>
            <a:r>
              <a:rPr lang="en-US" sz="2000" dirty="0">
                <a:cs typeface="Times New Roman" pitchFamily="18" charset="0"/>
              </a:rPr>
              <a:t> </a:t>
            </a:r>
            <a:r>
              <a:rPr lang="en-US" sz="2000" dirty="0" err="1">
                <a:cs typeface="Times New Roman" pitchFamily="18" charset="0"/>
              </a:rPr>
              <a:t>sống</a:t>
            </a:r>
            <a:r>
              <a:rPr lang="en-US" sz="2000" dirty="0">
                <a:cs typeface="Times New Roman" pitchFamily="18" charset="0"/>
              </a:rPr>
              <a:t> </a:t>
            </a:r>
            <a:r>
              <a:rPr lang="en-US" sz="2000" dirty="0" err="1">
                <a:cs typeface="Times New Roman" pitchFamily="18" charset="0"/>
              </a:rPr>
              <a:t>của</a:t>
            </a:r>
            <a:r>
              <a:rPr lang="en-US" sz="2000" dirty="0">
                <a:cs typeface="Times New Roman" pitchFamily="18" charset="0"/>
              </a:rPr>
              <a:t> </a:t>
            </a:r>
            <a:r>
              <a:rPr lang="en-US" sz="2000" dirty="0" err="1" smtClean="0">
                <a:cs typeface="Times New Roman" pitchFamily="18" charset="0"/>
              </a:rPr>
              <a:t>mạng</a:t>
            </a:r>
            <a:endParaRPr lang="vi-VN" sz="2000" dirty="0" smtClean="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en-US" sz="2000" dirty="0" err="1">
                <a:cs typeface="Times New Roman" pitchFamily="18" charset="0"/>
              </a:rPr>
              <a:t>Hoạt</a:t>
            </a:r>
            <a:r>
              <a:rPr lang="en-US" sz="2000" dirty="0">
                <a:cs typeface="Times New Roman" pitchFamily="18" charset="0"/>
              </a:rPr>
              <a:t> </a:t>
            </a:r>
            <a:r>
              <a:rPr lang="en-US" sz="2000" dirty="0" err="1">
                <a:cs typeface="Times New Roman" pitchFamily="18" charset="0"/>
              </a:rPr>
              <a:t>động</a:t>
            </a:r>
            <a:r>
              <a:rPr lang="en-US" sz="2000" dirty="0">
                <a:cs typeface="Times New Roman" pitchFamily="18" charset="0"/>
              </a:rPr>
              <a:t> </a:t>
            </a:r>
            <a:r>
              <a:rPr lang="en-US" sz="2000" dirty="0" err="1">
                <a:cs typeface="Times New Roman" pitchFamily="18" charset="0"/>
              </a:rPr>
              <a:t>tiêu</a:t>
            </a:r>
            <a:r>
              <a:rPr lang="en-US" sz="2000" dirty="0">
                <a:cs typeface="Times New Roman" pitchFamily="18" charset="0"/>
              </a:rPr>
              <a:t> </a:t>
            </a:r>
            <a:r>
              <a:rPr lang="en-US" sz="2000" dirty="0" err="1">
                <a:cs typeface="Times New Roman" pitchFamily="18" charset="0"/>
              </a:rPr>
              <a:t>tốn</a:t>
            </a:r>
            <a:r>
              <a:rPr lang="en-US" sz="2000" dirty="0">
                <a:cs typeface="Times New Roman" pitchFamily="18" charset="0"/>
              </a:rPr>
              <a:t> </a:t>
            </a:r>
            <a:r>
              <a:rPr lang="en-US" sz="2000" dirty="0" err="1">
                <a:cs typeface="Times New Roman" pitchFamily="18" charset="0"/>
              </a:rPr>
              <a:t>năng</a:t>
            </a:r>
            <a:r>
              <a:rPr lang="en-US" sz="2000" dirty="0">
                <a:cs typeface="Times New Roman" pitchFamily="18" charset="0"/>
              </a:rPr>
              <a:t> </a:t>
            </a:r>
            <a:r>
              <a:rPr lang="en-US" sz="2000" dirty="0" err="1">
                <a:cs typeface="Times New Roman" pitchFamily="18" charset="0"/>
              </a:rPr>
              <a:t>lượng</a:t>
            </a:r>
            <a:r>
              <a:rPr lang="en-US" sz="2000" dirty="0">
                <a:cs typeface="Times New Roman" pitchFamily="18" charset="0"/>
              </a:rPr>
              <a:t>:</a:t>
            </a:r>
          </a:p>
          <a:p>
            <a:pPr marL="914400" lvl="1" indent="-457200" algn="just" eaLnBrk="1" hangingPunct="1">
              <a:spcBef>
                <a:spcPct val="20000"/>
              </a:spcBef>
              <a:buSzPct val="75000"/>
              <a:buFont typeface="Wingdings" panose="05000000000000000000" pitchFamily="2" charset="2"/>
              <a:buChar char="Ø"/>
              <a:defRPr/>
            </a:pPr>
            <a:r>
              <a:rPr lang="en-US" sz="2000" dirty="0">
                <a:cs typeface="Times New Roman" pitchFamily="18" charset="0"/>
              </a:rPr>
              <a:t>Thu </a:t>
            </a:r>
            <a:r>
              <a:rPr lang="en-US" sz="2000" dirty="0" err="1">
                <a:cs typeface="Times New Roman" pitchFamily="18" charset="0"/>
              </a:rPr>
              <a:t>thập</a:t>
            </a:r>
            <a:r>
              <a:rPr lang="en-US" sz="2000" dirty="0">
                <a:cs typeface="Times New Roman" pitchFamily="18" charset="0"/>
              </a:rPr>
              <a:t> </a:t>
            </a:r>
            <a:r>
              <a:rPr lang="en-US" sz="2000" dirty="0" err="1">
                <a:cs typeface="Times New Roman" pitchFamily="18" charset="0"/>
              </a:rPr>
              <a:t>thông</a:t>
            </a:r>
            <a:r>
              <a:rPr lang="en-US" sz="2000" dirty="0">
                <a:cs typeface="Times New Roman" pitchFamily="18" charset="0"/>
              </a:rPr>
              <a:t> tin </a:t>
            </a:r>
            <a:r>
              <a:rPr lang="en-US" sz="2000" dirty="0" err="1">
                <a:cs typeface="Times New Roman" pitchFamily="18" charset="0"/>
              </a:rPr>
              <a:t>từ</a:t>
            </a:r>
            <a:r>
              <a:rPr lang="en-US" sz="2000" dirty="0">
                <a:cs typeface="Times New Roman" pitchFamily="18" charset="0"/>
              </a:rPr>
              <a:t> </a:t>
            </a:r>
            <a:r>
              <a:rPr lang="en-US" sz="2000" dirty="0" err="1">
                <a:cs typeface="Times New Roman" pitchFamily="18" charset="0"/>
              </a:rPr>
              <a:t>môi</a:t>
            </a:r>
            <a:r>
              <a:rPr lang="en-US" sz="2000" dirty="0">
                <a:cs typeface="Times New Roman" pitchFamily="18" charset="0"/>
              </a:rPr>
              <a:t> </a:t>
            </a:r>
            <a:r>
              <a:rPr lang="en-US" sz="2000" dirty="0" err="1">
                <a:cs typeface="Times New Roman" pitchFamily="18" charset="0"/>
              </a:rPr>
              <a:t>trường</a:t>
            </a:r>
            <a:endParaRPr lang="en-US" sz="2000" dirty="0">
              <a:cs typeface="Times New Roman" pitchFamily="18" charset="0"/>
            </a:endParaRPr>
          </a:p>
          <a:p>
            <a:pPr marL="914400" lvl="1" indent="-457200" algn="just" eaLnBrk="1" hangingPunct="1">
              <a:spcBef>
                <a:spcPct val="20000"/>
              </a:spcBef>
              <a:buSzPct val="75000"/>
              <a:buFont typeface="Wingdings" panose="05000000000000000000" pitchFamily="2" charset="2"/>
              <a:buChar char="Ø"/>
              <a:defRPr/>
            </a:pPr>
            <a:r>
              <a:rPr lang="en-US" sz="2000" dirty="0" err="1">
                <a:cs typeface="Times New Roman" pitchFamily="18" charset="0"/>
              </a:rPr>
              <a:t>Định</a:t>
            </a:r>
            <a:r>
              <a:rPr lang="en-US" sz="2000" dirty="0">
                <a:cs typeface="Times New Roman" pitchFamily="18" charset="0"/>
              </a:rPr>
              <a:t> </a:t>
            </a:r>
            <a:r>
              <a:rPr lang="en-US" sz="2000" dirty="0" err="1">
                <a:cs typeface="Times New Roman" pitchFamily="18" charset="0"/>
              </a:rPr>
              <a:t>tuyến</a:t>
            </a:r>
            <a:r>
              <a:rPr lang="en-US" sz="2000" dirty="0">
                <a:cs typeface="Times New Roman" pitchFamily="18" charset="0"/>
              </a:rPr>
              <a:t> </a:t>
            </a:r>
            <a:r>
              <a:rPr lang="en-US" sz="2000" dirty="0" err="1">
                <a:cs typeface="Times New Roman" pitchFamily="18" charset="0"/>
              </a:rPr>
              <a:t>gửi</a:t>
            </a:r>
            <a:r>
              <a:rPr lang="en-US" sz="2000" dirty="0">
                <a:cs typeface="Times New Roman" pitchFamily="18" charset="0"/>
              </a:rPr>
              <a:t> </a:t>
            </a:r>
            <a:r>
              <a:rPr lang="en-US" sz="2000" dirty="0" err="1">
                <a:cs typeface="Times New Roman" pitchFamily="18" charset="0"/>
              </a:rPr>
              <a:t>thông</a:t>
            </a:r>
            <a:r>
              <a:rPr lang="en-US" sz="2000" dirty="0">
                <a:cs typeface="Times New Roman" pitchFamily="18" charset="0"/>
              </a:rPr>
              <a:t> tin </a:t>
            </a:r>
            <a:r>
              <a:rPr lang="en-US" sz="2000" dirty="0" err="1">
                <a:cs typeface="Times New Roman" pitchFamily="18" charset="0"/>
              </a:rPr>
              <a:t>về</a:t>
            </a:r>
            <a:r>
              <a:rPr lang="en-US" sz="2000" dirty="0">
                <a:cs typeface="Times New Roman" pitchFamily="18" charset="0"/>
              </a:rPr>
              <a:t> </a:t>
            </a:r>
            <a:r>
              <a:rPr lang="en-US" sz="2000" dirty="0" err="1">
                <a:cs typeface="Times New Roman" pitchFamily="18" charset="0"/>
              </a:rPr>
              <a:t>trạm</a:t>
            </a:r>
            <a:r>
              <a:rPr lang="en-US" sz="2000" dirty="0">
                <a:cs typeface="Times New Roman" pitchFamily="18" charset="0"/>
              </a:rPr>
              <a:t> </a:t>
            </a:r>
            <a:r>
              <a:rPr lang="en-US" sz="2000" dirty="0" err="1">
                <a:cs typeface="Times New Roman" pitchFamily="18" charset="0"/>
              </a:rPr>
              <a:t>gốc</a:t>
            </a:r>
            <a:endParaRPr lang="en-US" sz="2000" dirty="0">
              <a:cs typeface="Times New Roman" pitchFamily="18" charset="0"/>
            </a:endParaRPr>
          </a:p>
          <a:p>
            <a:pPr marL="914400" lvl="1" indent="-457200" algn="just" eaLnBrk="1" hangingPunct="1">
              <a:spcBef>
                <a:spcPct val="20000"/>
              </a:spcBef>
              <a:buSzPct val="75000"/>
              <a:buFont typeface="Wingdings" panose="05000000000000000000" pitchFamily="2" charset="2"/>
              <a:buChar char="Ø"/>
              <a:defRPr/>
            </a:pPr>
            <a:r>
              <a:rPr lang="en-US" sz="2000" dirty="0" err="1">
                <a:cs typeface="Times New Roman" pitchFamily="18" charset="0"/>
              </a:rPr>
              <a:t>Xử</a:t>
            </a:r>
            <a:r>
              <a:rPr lang="en-US" sz="2000" dirty="0">
                <a:cs typeface="Times New Roman" pitchFamily="18" charset="0"/>
              </a:rPr>
              <a:t> </a:t>
            </a:r>
            <a:r>
              <a:rPr lang="en-US" sz="2000" dirty="0" err="1">
                <a:cs typeface="Times New Roman" pitchFamily="18" charset="0"/>
              </a:rPr>
              <a:t>lý</a:t>
            </a:r>
            <a:r>
              <a:rPr lang="en-US" sz="2000" dirty="0">
                <a:cs typeface="Times New Roman" pitchFamily="18" charset="0"/>
              </a:rPr>
              <a:t> </a:t>
            </a:r>
            <a:r>
              <a:rPr lang="en-US" sz="2000" dirty="0" err="1">
                <a:cs typeface="Times New Roman" pitchFamily="18" charset="0"/>
              </a:rPr>
              <a:t>dữ</a:t>
            </a:r>
            <a:r>
              <a:rPr lang="en-US" sz="2000" dirty="0">
                <a:cs typeface="Times New Roman" pitchFamily="18" charset="0"/>
              </a:rPr>
              <a:t> </a:t>
            </a:r>
            <a:r>
              <a:rPr lang="en-US" sz="2000" dirty="0" err="1" smtClean="0">
                <a:cs typeface="Times New Roman" pitchFamily="18" charset="0"/>
              </a:rPr>
              <a:t>liệu</a:t>
            </a:r>
            <a:endParaRPr lang="en-US" sz="2000" dirty="0" smtClean="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Khi</a:t>
            </a:r>
            <a:r>
              <a:rPr lang="en-US" sz="2000" dirty="0" smtClean="0">
                <a:latin typeface="+mn-lt"/>
                <a:cs typeface="Times New Roman" pitchFamily="18" charset="0"/>
              </a:rPr>
              <a:t> </a:t>
            </a:r>
            <a:r>
              <a:rPr lang="en-US" sz="2000" dirty="0" err="1" smtClean="0">
                <a:latin typeface="+mn-lt"/>
                <a:cs typeface="Times New Roman" pitchFamily="18" charset="0"/>
              </a:rPr>
              <a:t>số</a:t>
            </a:r>
            <a:r>
              <a:rPr lang="en-US" sz="2000" dirty="0" smtClean="0">
                <a:latin typeface="+mn-lt"/>
                <a:cs typeface="Times New Roman" pitchFamily="18" charset="0"/>
              </a:rPr>
              <a:t> </a:t>
            </a:r>
            <a:r>
              <a:rPr lang="en-US" sz="2000" dirty="0" err="1" smtClean="0">
                <a:latin typeface="+mn-lt"/>
                <a:cs typeface="Times New Roman" pitchFamily="18" charset="0"/>
              </a:rPr>
              <a:t>lượng</a:t>
            </a:r>
            <a:r>
              <a:rPr lang="en-US" sz="2000" dirty="0" smtClean="0">
                <a:latin typeface="+mn-lt"/>
                <a:cs typeface="Times New Roman" pitchFamily="18" charset="0"/>
              </a:rPr>
              <a:t> </a:t>
            </a:r>
            <a:r>
              <a:rPr lang="en-US" sz="2000" dirty="0" err="1" smtClean="0">
                <a:latin typeface="+mn-lt"/>
                <a:cs typeface="Times New Roman" pitchFamily="18" charset="0"/>
              </a:rPr>
              <a:t>nút</a:t>
            </a:r>
            <a:r>
              <a:rPr lang="en-US" sz="2000" dirty="0" smtClean="0">
                <a:latin typeface="+mn-lt"/>
                <a:cs typeface="Times New Roman" pitchFamily="18" charset="0"/>
              </a:rPr>
              <a:t> </a:t>
            </a:r>
            <a:r>
              <a:rPr lang="en-US" sz="2000" dirty="0" err="1" smtClean="0">
                <a:latin typeface="+mn-lt"/>
                <a:cs typeface="Times New Roman" pitchFamily="18" charset="0"/>
              </a:rPr>
              <a:t>lớn</a:t>
            </a:r>
            <a:r>
              <a:rPr lang="en-US" sz="2000" dirty="0" smtClean="0">
                <a:latin typeface="+mn-lt"/>
                <a:cs typeface="Times New Roman" pitchFamily="18" charset="0"/>
              </a:rPr>
              <a:t>, </a:t>
            </a:r>
            <a:r>
              <a:rPr lang="en-US" sz="2000" dirty="0" err="1" smtClean="0">
                <a:latin typeface="+mn-lt"/>
                <a:cs typeface="Times New Roman" pitchFamily="18" charset="0"/>
              </a:rPr>
              <a:t>yêu</a:t>
            </a:r>
            <a:r>
              <a:rPr lang="en-US" sz="2000" dirty="0" smtClean="0">
                <a:latin typeface="+mn-lt"/>
                <a:cs typeface="Times New Roman" pitchFamily="18" charset="0"/>
              </a:rPr>
              <a:t> </a:t>
            </a:r>
            <a:r>
              <a:rPr lang="en-US" sz="2000" dirty="0" err="1" smtClean="0">
                <a:latin typeface="+mn-lt"/>
                <a:cs typeface="Times New Roman" pitchFamily="18" charset="0"/>
              </a:rPr>
              <a:t>cầu</a:t>
            </a:r>
            <a:r>
              <a:rPr lang="en-US" sz="2000" dirty="0" smtClean="0">
                <a:latin typeface="+mn-lt"/>
                <a:cs typeface="Times New Roman" pitchFamily="18" charset="0"/>
              </a:rPr>
              <a:t> </a:t>
            </a:r>
            <a:r>
              <a:rPr lang="en-US" sz="2000" dirty="0" err="1" smtClean="0">
                <a:latin typeface="+mn-lt"/>
                <a:cs typeface="Times New Roman" pitchFamily="18" charset="0"/>
              </a:rPr>
              <a:t>tính</a:t>
            </a:r>
            <a:r>
              <a:rPr lang="en-US" sz="2000" dirty="0" smtClean="0">
                <a:latin typeface="+mn-lt"/>
                <a:cs typeface="Times New Roman" pitchFamily="18" charset="0"/>
              </a:rPr>
              <a:t> </a:t>
            </a:r>
            <a:r>
              <a:rPr lang="en-US" sz="2000" dirty="0" err="1" smtClean="0">
                <a:latin typeface="+mn-lt"/>
                <a:cs typeface="Times New Roman" pitchFamily="18" charset="0"/>
              </a:rPr>
              <a:t>toán</a:t>
            </a:r>
            <a:r>
              <a:rPr lang="en-US" sz="2000" dirty="0" smtClean="0">
                <a:latin typeface="+mn-lt"/>
                <a:cs typeface="Times New Roman" pitchFamily="18" charset="0"/>
              </a:rPr>
              <a:t> </a:t>
            </a:r>
            <a:r>
              <a:rPr lang="en-US" sz="2000" dirty="0" err="1" smtClean="0">
                <a:latin typeface="+mn-lt"/>
                <a:cs typeface="Times New Roman" pitchFamily="18" charset="0"/>
              </a:rPr>
              <a:t>nhiều</a:t>
            </a:r>
            <a:r>
              <a:rPr lang="en-US" sz="2000" dirty="0" smtClean="0">
                <a:latin typeface="+mn-lt"/>
                <a:cs typeface="Times New Roman" pitchFamily="18" charset="0"/>
              </a:rPr>
              <a:t> </a:t>
            </a:r>
            <a:r>
              <a:rPr lang="en-US" sz="2000" dirty="0" err="1" smtClean="0">
                <a:latin typeface="+mn-lt"/>
                <a:cs typeface="Times New Roman" pitchFamily="18" charset="0"/>
              </a:rPr>
              <a:t>và</a:t>
            </a:r>
            <a:r>
              <a:rPr lang="en-US" sz="2000" dirty="0" smtClean="0">
                <a:latin typeface="+mn-lt"/>
                <a:cs typeface="Times New Roman" pitchFamily="18" charset="0"/>
              </a:rPr>
              <a:t> </a:t>
            </a:r>
            <a:r>
              <a:rPr lang="en-US" sz="2000" dirty="0" err="1" smtClean="0">
                <a:latin typeface="+mn-lt"/>
                <a:cs typeface="Times New Roman" pitchFamily="18" charset="0"/>
              </a:rPr>
              <a:t>khoảng</a:t>
            </a:r>
            <a:r>
              <a:rPr lang="en-US" sz="2000" dirty="0" smtClean="0">
                <a:latin typeface="+mn-lt"/>
                <a:cs typeface="Times New Roman" pitchFamily="18" charset="0"/>
              </a:rPr>
              <a:t> </a:t>
            </a: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truyền</a:t>
            </a:r>
            <a:r>
              <a:rPr lang="en-US" sz="2000" dirty="0" smtClean="0">
                <a:latin typeface="+mn-lt"/>
                <a:cs typeface="Times New Roman" pitchFamily="18" charset="0"/>
              </a:rPr>
              <a:t> </a:t>
            </a:r>
            <a:r>
              <a:rPr lang="en-US" sz="2000" dirty="0" err="1" smtClean="0">
                <a:latin typeface="+mn-lt"/>
                <a:cs typeface="Times New Roman" pitchFamily="18" charset="0"/>
              </a:rPr>
              <a:t>dẫn</a:t>
            </a:r>
            <a:r>
              <a:rPr lang="en-US" sz="2000" dirty="0" smtClean="0">
                <a:latin typeface="+mn-lt"/>
                <a:cs typeface="Times New Roman" pitchFamily="18" charset="0"/>
              </a:rPr>
              <a:t> </a:t>
            </a:r>
            <a:r>
              <a:rPr lang="en-US" sz="2000" dirty="0" err="1" smtClean="0">
                <a:latin typeface="+mn-lt"/>
                <a:cs typeface="Times New Roman" pitchFamily="18" charset="0"/>
              </a:rPr>
              <a:t>lớn</a:t>
            </a:r>
            <a:r>
              <a:rPr lang="en-US" sz="2000" dirty="0" smtClean="0">
                <a:latin typeface="+mn-lt"/>
                <a:cs typeface="Times New Roman" pitchFamily="18" charset="0"/>
              </a:rPr>
              <a:t> (</a:t>
            </a:r>
            <a:r>
              <a:rPr lang="en-US" sz="2000" dirty="0" err="1" smtClean="0">
                <a:latin typeface="+mn-lt"/>
                <a:cs typeface="Times New Roman" pitchFamily="18" charset="0"/>
              </a:rPr>
              <a:t>kích</a:t>
            </a:r>
            <a:r>
              <a:rPr lang="en-US" sz="2000" dirty="0" smtClean="0">
                <a:latin typeface="+mn-lt"/>
                <a:cs typeface="Times New Roman" pitchFamily="18" charset="0"/>
              </a:rPr>
              <a:t> </a:t>
            </a:r>
            <a:r>
              <a:rPr lang="en-US" sz="2000" dirty="0" err="1" smtClean="0">
                <a:latin typeface="+mn-lt"/>
                <a:cs typeface="Times New Roman" pitchFamily="18" charset="0"/>
              </a:rPr>
              <a:t>thước</a:t>
            </a:r>
            <a:r>
              <a:rPr lang="en-US" sz="2000" dirty="0" smtClean="0">
                <a:latin typeface="+mn-lt"/>
                <a:cs typeface="Times New Roman" pitchFamily="18" charset="0"/>
              </a:rPr>
              <a:t> </a:t>
            </a:r>
            <a:r>
              <a:rPr lang="en-US" sz="2000" dirty="0" err="1" smtClean="0">
                <a:latin typeface="+mn-lt"/>
                <a:cs typeface="Times New Roman" pitchFamily="18" charset="0"/>
              </a:rPr>
              <a:t>mạng</a:t>
            </a:r>
            <a:r>
              <a:rPr lang="en-US" sz="2000" dirty="0" smtClean="0">
                <a:latin typeface="+mn-lt"/>
                <a:cs typeface="Times New Roman" pitchFamily="18" charset="0"/>
              </a:rPr>
              <a:t> </a:t>
            </a:r>
            <a:r>
              <a:rPr lang="en-US" sz="2000" dirty="0" err="1" smtClean="0">
                <a:latin typeface="+mn-lt"/>
                <a:cs typeface="Times New Roman" pitchFamily="18" charset="0"/>
              </a:rPr>
              <a:t>lớn</a:t>
            </a:r>
            <a:r>
              <a:rPr lang="en-US" sz="2000" dirty="0" smtClean="0">
                <a:latin typeface="+mn-lt"/>
                <a:cs typeface="Times New Roman" pitchFamily="18" charset="0"/>
              </a:rPr>
              <a:t>) =&gt; </a:t>
            </a:r>
            <a:r>
              <a:rPr lang="en-US" sz="2000" dirty="0" err="1" smtClean="0">
                <a:latin typeface="+mn-lt"/>
                <a:cs typeface="Times New Roman" pitchFamily="18" charset="0"/>
              </a:rPr>
              <a:t>tiêu</a:t>
            </a:r>
            <a:r>
              <a:rPr lang="en-US" sz="2000" dirty="0" smtClean="0">
                <a:latin typeface="+mn-lt"/>
                <a:cs typeface="Times New Roman" pitchFamily="18" charset="0"/>
              </a:rPr>
              <a:t> </a:t>
            </a:r>
            <a:r>
              <a:rPr lang="en-US" sz="2000" dirty="0" err="1" smtClean="0">
                <a:latin typeface="+mn-lt"/>
                <a:cs typeface="Times New Roman" pitchFamily="18" charset="0"/>
              </a:rPr>
              <a:t>thụ</a:t>
            </a:r>
            <a:r>
              <a:rPr lang="en-US" sz="2000" dirty="0" smtClean="0">
                <a:latin typeface="+mn-lt"/>
                <a:cs typeface="Times New Roman" pitchFamily="18" charset="0"/>
              </a:rPr>
              <a:t> </a:t>
            </a:r>
            <a:r>
              <a:rPr lang="en-US" sz="2000" dirty="0" err="1" smtClean="0">
                <a:latin typeface="+mn-lt"/>
                <a:cs typeface="Times New Roman" pitchFamily="18" charset="0"/>
              </a:rPr>
              <a:t>năng</a:t>
            </a:r>
            <a:r>
              <a:rPr lang="en-US" sz="2000" dirty="0" smtClean="0">
                <a:latin typeface="+mn-lt"/>
                <a:cs typeface="Times New Roman" pitchFamily="18" charset="0"/>
              </a:rPr>
              <a:t> </a:t>
            </a:r>
            <a:r>
              <a:rPr lang="en-US" sz="2000" dirty="0" err="1" smtClean="0">
                <a:latin typeface="+mn-lt"/>
                <a:cs typeface="Times New Roman" pitchFamily="18" charset="0"/>
              </a:rPr>
              <a:t>lượng</a:t>
            </a:r>
            <a:r>
              <a:rPr lang="en-US" sz="2000" dirty="0" smtClean="0">
                <a:latin typeface="+mn-lt"/>
                <a:cs typeface="Times New Roman" pitchFamily="18" charset="0"/>
              </a:rPr>
              <a:t> </a:t>
            </a:r>
            <a:r>
              <a:rPr lang="en-US" sz="2000" dirty="0" err="1" smtClean="0">
                <a:latin typeface="+mn-lt"/>
                <a:cs typeface="Times New Roman" pitchFamily="18" charset="0"/>
              </a:rPr>
              <a:t>lớn</a:t>
            </a:r>
            <a:r>
              <a:rPr lang="en-US" sz="2000" dirty="0" smtClean="0">
                <a:latin typeface="+mn-lt"/>
                <a:cs typeface="Times New Roman" pitchFamily="18" charset="0"/>
              </a:rPr>
              <a:t>.</a:t>
            </a: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Tìm</a:t>
            </a:r>
            <a:r>
              <a:rPr lang="en-US" sz="2000" dirty="0" smtClean="0">
                <a:latin typeface="+mn-lt"/>
                <a:cs typeface="Times New Roman" pitchFamily="18" charset="0"/>
              </a:rPr>
              <a:t> </a:t>
            </a: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giải</a:t>
            </a:r>
            <a:r>
              <a:rPr lang="en-US" sz="2000" dirty="0" smtClean="0">
                <a:latin typeface="+mn-lt"/>
                <a:cs typeface="Times New Roman" pitchFamily="18" charset="0"/>
              </a:rPr>
              <a:t> </a:t>
            </a:r>
            <a:r>
              <a:rPr lang="en-US" sz="2000" dirty="0" err="1" smtClean="0">
                <a:latin typeface="+mn-lt"/>
                <a:cs typeface="Times New Roman" pitchFamily="18" charset="0"/>
              </a:rPr>
              <a:t>pháp</a:t>
            </a:r>
            <a:r>
              <a:rPr lang="en-US" sz="2000" dirty="0" smtClean="0">
                <a:latin typeface="+mn-lt"/>
                <a:cs typeface="Times New Roman" pitchFamily="18" charset="0"/>
              </a:rPr>
              <a:t> </a:t>
            </a:r>
            <a:r>
              <a:rPr lang="en-US" sz="2000" dirty="0" err="1" smtClean="0">
                <a:latin typeface="+mn-lt"/>
                <a:cs typeface="Times New Roman" pitchFamily="18" charset="0"/>
              </a:rPr>
              <a:t>tối</a:t>
            </a:r>
            <a:r>
              <a:rPr lang="en-US" sz="2000" dirty="0" smtClean="0">
                <a:latin typeface="+mn-lt"/>
                <a:cs typeface="Times New Roman" pitchFamily="18" charset="0"/>
              </a:rPr>
              <a:t> </a:t>
            </a:r>
            <a:r>
              <a:rPr lang="en-US" sz="2000" dirty="0" err="1" smtClean="0">
                <a:latin typeface="+mn-lt"/>
                <a:cs typeface="Times New Roman" pitchFamily="18" charset="0"/>
              </a:rPr>
              <a:t>ưu</a:t>
            </a:r>
            <a:r>
              <a:rPr lang="en-US" sz="2000" dirty="0" smtClean="0">
                <a:latin typeface="+mn-lt"/>
                <a:cs typeface="Times New Roman" pitchFamily="18" charset="0"/>
              </a:rPr>
              <a:t> </a:t>
            </a:r>
            <a:r>
              <a:rPr lang="en-US" sz="2000" dirty="0" err="1" smtClean="0">
                <a:latin typeface="+mn-lt"/>
                <a:cs typeface="Times New Roman" pitchFamily="18" charset="0"/>
              </a:rPr>
              <a:t>việc</a:t>
            </a:r>
            <a:r>
              <a:rPr lang="en-US" sz="2000" dirty="0" smtClean="0">
                <a:latin typeface="+mn-lt"/>
                <a:cs typeface="Times New Roman" pitchFamily="18" charset="0"/>
              </a:rPr>
              <a:t> </a:t>
            </a:r>
            <a:r>
              <a:rPr lang="en-US" sz="2000" dirty="0" err="1" smtClean="0">
                <a:latin typeface="+mn-lt"/>
                <a:cs typeface="Times New Roman" pitchFamily="18" charset="0"/>
              </a:rPr>
              <a:t>xử</a:t>
            </a:r>
            <a:r>
              <a:rPr lang="en-US" sz="2000" dirty="0" smtClean="0">
                <a:latin typeface="+mn-lt"/>
                <a:cs typeface="Times New Roman" pitchFamily="18" charset="0"/>
              </a:rPr>
              <a:t> </a:t>
            </a:r>
            <a:r>
              <a:rPr lang="en-US" sz="2000" dirty="0" err="1" smtClean="0">
                <a:latin typeface="+mn-lt"/>
                <a:cs typeface="Times New Roman" pitchFamily="18" charset="0"/>
              </a:rPr>
              <a:t>lý</a:t>
            </a:r>
            <a:r>
              <a:rPr lang="en-US" sz="2000" dirty="0" smtClean="0">
                <a:latin typeface="+mn-lt"/>
                <a:cs typeface="Times New Roman" pitchFamily="18" charset="0"/>
              </a:rPr>
              <a:t> </a:t>
            </a:r>
            <a:r>
              <a:rPr lang="en-US" sz="2000" dirty="0" err="1" smtClean="0">
                <a:latin typeface="+mn-lt"/>
                <a:cs typeface="Times New Roman" pitchFamily="18" charset="0"/>
              </a:rPr>
              <a:t>truyền</a:t>
            </a:r>
            <a:r>
              <a:rPr lang="en-US" sz="2000" dirty="0" smtClean="0">
                <a:latin typeface="+mn-lt"/>
                <a:cs typeface="Times New Roman" pitchFamily="18" charset="0"/>
              </a:rPr>
              <a:t> </a:t>
            </a:r>
            <a:r>
              <a:rPr lang="en-US" sz="2000" dirty="0" err="1" smtClean="0">
                <a:latin typeface="+mn-lt"/>
                <a:cs typeface="Times New Roman" pitchFamily="18" charset="0"/>
              </a:rPr>
              <a:t>dữ</a:t>
            </a:r>
            <a:r>
              <a:rPr lang="en-US" sz="2000" dirty="0" smtClean="0">
                <a:latin typeface="+mn-lt"/>
                <a:cs typeface="Times New Roman" pitchFamily="18" charset="0"/>
              </a:rPr>
              <a:t> </a:t>
            </a:r>
            <a:r>
              <a:rPr lang="en-US" sz="2000" dirty="0" err="1" smtClean="0">
                <a:latin typeface="+mn-lt"/>
                <a:cs typeface="Times New Roman" pitchFamily="18" charset="0"/>
              </a:rPr>
              <a:t>liệu</a:t>
            </a:r>
            <a:r>
              <a:rPr lang="en-US" sz="2000" dirty="0" smtClean="0">
                <a:latin typeface="+mn-lt"/>
                <a:cs typeface="Times New Roman" pitchFamily="18" charset="0"/>
              </a:rPr>
              <a:t> </a:t>
            </a:r>
            <a:r>
              <a:rPr lang="en-US" sz="2000" dirty="0" err="1" smtClean="0">
                <a:latin typeface="+mn-lt"/>
                <a:cs typeface="Times New Roman" pitchFamily="18" charset="0"/>
              </a:rPr>
              <a:t>với</a:t>
            </a:r>
            <a:r>
              <a:rPr lang="en-US" sz="2000" dirty="0" smtClean="0">
                <a:latin typeface="+mn-lt"/>
                <a:cs typeface="Times New Roman" pitchFamily="18" charset="0"/>
              </a:rPr>
              <a:t> </a:t>
            </a:r>
            <a:r>
              <a:rPr lang="en-US" sz="2000" dirty="0" err="1" smtClean="0">
                <a:latin typeface="+mn-lt"/>
                <a:cs typeface="Times New Roman" pitchFamily="18" charset="0"/>
              </a:rPr>
              <a:t>một</a:t>
            </a:r>
            <a:r>
              <a:rPr lang="en-US" sz="2000" dirty="0" smtClean="0">
                <a:latin typeface="+mn-lt"/>
                <a:cs typeface="Times New Roman" pitchFamily="18" charset="0"/>
              </a:rPr>
              <a:t> </a:t>
            </a:r>
            <a:r>
              <a:rPr lang="en-US" sz="2000" dirty="0" err="1" smtClean="0">
                <a:latin typeface="+mn-lt"/>
                <a:cs typeface="Times New Roman" pitchFamily="18" charset="0"/>
              </a:rPr>
              <a:t>năng</a:t>
            </a:r>
            <a:r>
              <a:rPr lang="en-US" sz="2000" dirty="0" smtClean="0">
                <a:latin typeface="+mn-lt"/>
                <a:cs typeface="Times New Roman" pitchFamily="18" charset="0"/>
              </a:rPr>
              <a:t> </a:t>
            </a:r>
            <a:r>
              <a:rPr lang="en-US" sz="2000" dirty="0" err="1" smtClean="0">
                <a:latin typeface="+mn-lt"/>
                <a:cs typeface="Times New Roman" pitchFamily="18" charset="0"/>
              </a:rPr>
              <a:t>lượng</a:t>
            </a:r>
            <a:r>
              <a:rPr lang="en-US" sz="2000" dirty="0" smtClean="0">
                <a:latin typeface="+mn-lt"/>
                <a:cs typeface="Times New Roman" pitchFamily="18" charset="0"/>
              </a:rPr>
              <a:t> ban </a:t>
            </a:r>
            <a:r>
              <a:rPr lang="en-US" sz="2000" dirty="0" err="1" smtClean="0">
                <a:latin typeface="+mn-lt"/>
                <a:cs typeface="Times New Roman" pitchFamily="18" charset="0"/>
              </a:rPr>
              <a:t>đầu</a:t>
            </a:r>
            <a:r>
              <a:rPr lang="en-US" sz="2000" dirty="0" smtClean="0">
                <a:latin typeface="+mn-lt"/>
                <a:cs typeface="Times New Roman" pitchFamily="18" charset="0"/>
              </a:rPr>
              <a:t> =&gt; </a:t>
            </a:r>
            <a:r>
              <a:rPr lang="en-US" sz="2000" dirty="0" err="1" smtClean="0">
                <a:latin typeface="+mn-lt"/>
                <a:cs typeface="Times New Roman" pitchFamily="18" charset="0"/>
              </a:rPr>
              <a:t>kéo</a:t>
            </a:r>
            <a:r>
              <a:rPr lang="en-US" sz="2000" dirty="0" smtClean="0">
                <a:latin typeface="+mn-lt"/>
                <a:cs typeface="Times New Roman" pitchFamily="18" charset="0"/>
              </a:rPr>
              <a:t> </a:t>
            </a:r>
            <a:r>
              <a:rPr lang="en-US" sz="2000" dirty="0" err="1" smtClean="0">
                <a:latin typeface="+mn-lt"/>
                <a:cs typeface="Times New Roman" pitchFamily="18" charset="0"/>
              </a:rPr>
              <a:t>dài</a:t>
            </a:r>
            <a:r>
              <a:rPr lang="en-US" sz="2000" dirty="0" smtClean="0">
                <a:latin typeface="+mn-lt"/>
                <a:cs typeface="Times New Roman" pitchFamily="18" charset="0"/>
              </a:rPr>
              <a:t> </a:t>
            </a:r>
            <a:r>
              <a:rPr lang="en-US" sz="2000" dirty="0" err="1" smtClean="0">
                <a:latin typeface="+mn-lt"/>
                <a:cs typeface="Times New Roman" pitchFamily="18" charset="0"/>
              </a:rPr>
              <a:t>thời</a:t>
            </a:r>
            <a:r>
              <a:rPr lang="en-US" sz="2000" dirty="0" smtClean="0">
                <a:latin typeface="+mn-lt"/>
                <a:cs typeface="Times New Roman" pitchFamily="18" charset="0"/>
              </a:rPr>
              <a:t> </a:t>
            </a:r>
            <a:r>
              <a:rPr lang="en-US" sz="2000" dirty="0" err="1" smtClean="0">
                <a:latin typeface="+mn-lt"/>
                <a:cs typeface="Times New Roman" pitchFamily="18" charset="0"/>
              </a:rPr>
              <a:t>gian</a:t>
            </a:r>
            <a:r>
              <a:rPr lang="en-US" sz="2000" dirty="0" smtClean="0">
                <a:latin typeface="+mn-lt"/>
                <a:cs typeface="Times New Roman" pitchFamily="18" charset="0"/>
              </a:rPr>
              <a:t> </a:t>
            </a:r>
            <a:r>
              <a:rPr lang="en-US" sz="2000" dirty="0" err="1" smtClean="0">
                <a:latin typeface="+mn-lt"/>
                <a:cs typeface="Times New Roman" pitchFamily="18" charset="0"/>
              </a:rPr>
              <a:t>sống</a:t>
            </a:r>
            <a:r>
              <a:rPr lang="en-US" sz="2000" dirty="0" smtClean="0">
                <a:latin typeface="+mn-lt"/>
                <a:cs typeface="Times New Roman" pitchFamily="18" charset="0"/>
              </a:rPr>
              <a:t> </a:t>
            </a:r>
            <a:r>
              <a:rPr lang="en-US" sz="2000" dirty="0" err="1" smtClean="0">
                <a:latin typeface="+mn-lt"/>
                <a:cs typeface="Times New Roman" pitchFamily="18" charset="0"/>
              </a:rPr>
              <a:t>cho</a:t>
            </a:r>
            <a:r>
              <a:rPr lang="en-US" sz="2000" dirty="0" smtClean="0">
                <a:latin typeface="+mn-lt"/>
                <a:cs typeface="Times New Roman" pitchFamily="18" charset="0"/>
              </a:rPr>
              <a:t> </a:t>
            </a:r>
            <a:r>
              <a:rPr lang="en-US" sz="2000" dirty="0" err="1" smtClean="0">
                <a:latin typeface="+mn-lt"/>
                <a:cs typeface="Times New Roman" pitchFamily="18" charset="0"/>
              </a:rPr>
              <a:t>mạng</a:t>
            </a:r>
            <a:r>
              <a:rPr lang="en-US" sz="2000" dirty="0">
                <a:latin typeface="+mn-lt"/>
                <a:cs typeface="Times New Roman" pitchFamily="18" charset="0"/>
              </a:rPr>
              <a:t>.</a:t>
            </a:r>
            <a:endParaRPr lang="en-US" sz="2000" dirty="0" smtClean="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Bài</a:t>
            </a:r>
            <a:r>
              <a:rPr lang="en-US" sz="2000" dirty="0" smtClean="0">
                <a:latin typeface="+mn-lt"/>
                <a:cs typeface="Times New Roman" pitchFamily="18" charset="0"/>
              </a:rPr>
              <a:t> </a:t>
            </a:r>
            <a:r>
              <a:rPr lang="en-US" sz="2000" dirty="0" err="1" smtClean="0">
                <a:latin typeface="+mn-lt"/>
                <a:cs typeface="Times New Roman" pitchFamily="18" charset="0"/>
              </a:rPr>
              <a:t>toán</a:t>
            </a:r>
            <a:r>
              <a:rPr lang="en-US" sz="2000" dirty="0" smtClean="0">
                <a:latin typeface="+mn-lt"/>
                <a:cs typeface="Times New Roman" pitchFamily="18" charset="0"/>
              </a:rPr>
              <a:t> </a:t>
            </a:r>
            <a:r>
              <a:rPr lang="en-US" sz="2000" dirty="0" err="1" smtClean="0">
                <a:latin typeface="+mn-lt"/>
                <a:cs typeface="Times New Roman" pitchFamily="18" charset="0"/>
              </a:rPr>
              <a:t>tối</a:t>
            </a:r>
            <a:r>
              <a:rPr lang="en-US" sz="2000" dirty="0" smtClean="0">
                <a:latin typeface="+mn-lt"/>
                <a:cs typeface="Times New Roman" pitchFamily="18" charset="0"/>
              </a:rPr>
              <a:t> </a:t>
            </a:r>
            <a:r>
              <a:rPr lang="en-US" sz="2000" dirty="0" err="1" smtClean="0">
                <a:latin typeface="+mn-lt"/>
                <a:cs typeface="Times New Roman" pitchFamily="18" charset="0"/>
              </a:rPr>
              <a:t>ưu</a:t>
            </a:r>
            <a:r>
              <a:rPr lang="en-US" sz="2000" dirty="0" smtClean="0">
                <a:latin typeface="+mn-lt"/>
                <a:cs typeface="Times New Roman" pitchFamily="18" charset="0"/>
              </a:rPr>
              <a:t> </a:t>
            </a: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nút</a:t>
            </a:r>
            <a:r>
              <a:rPr lang="en-US" sz="2000" dirty="0" smtClean="0">
                <a:latin typeface="+mn-lt"/>
                <a:cs typeface="Times New Roman" pitchFamily="18" charset="0"/>
              </a:rPr>
              <a:t>.</a:t>
            </a:r>
          </a:p>
          <a:p>
            <a:pPr marL="457200" indent="-457200" algn="just" eaLnBrk="1" hangingPunct="1">
              <a:spcBef>
                <a:spcPct val="20000"/>
              </a:spcBef>
              <a:buSzPct val="75000"/>
              <a:buFont typeface="Arial" panose="020B0604020202020204" pitchFamily="34" charset="0"/>
              <a:buChar char="−"/>
              <a:defRPr/>
            </a:pPr>
            <a:r>
              <a:rPr lang="en-US" sz="2000" dirty="0" err="1" smtClean="0">
                <a:cs typeface="Times New Roman" pitchFamily="18" charset="0"/>
              </a:rPr>
              <a:t>Cải</a:t>
            </a:r>
            <a:r>
              <a:rPr lang="en-US" sz="2000" dirty="0" smtClean="0">
                <a:cs typeface="Times New Roman" pitchFamily="18" charset="0"/>
              </a:rPr>
              <a:t> </a:t>
            </a:r>
            <a:r>
              <a:rPr lang="en-US" sz="2000" dirty="0" err="1">
                <a:cs typeface="Times New Roman" pitchFamily="18" charset="0"/>
              </a:rPr>
              <a:t>thiện</a:t>
            </a:r>
            <a:r>
              <a:rPr lang="en-US" sz="2000" dirty="0">
                <a:cs typeface="Times New Roman" pitchFamily="18" charset="0"/>
              </a:rPr>
              <a:t> </a:t>
            </a:r>
            <a:r>
              <a:rPr lang="en-US" sz="2000" dirty="0" err="1">
                <a:cs typeface="Times New Roman" pitchFamily="18" charset="0"/>
              </a:rPr>
              <a:t>phần</a:t>
            </a:r>
            <a:r>
              <a:rPr lang="en-US" sz="2000" dirty="0">
                <a:cs typeface="Times New Roman" pitchFamily="18" charset="0"/>
              </a:rPr>
              <a:t> </a:t>
            </a:r>
            <a:r>
              <a:rPr lang="en-US" sz="2000" dirty="0" err="1">
                <a:cs typeface="Times New Roman" pitchFamily="18" charset="0"/>
              </a:rPr>
              <a:t>cứng</a:t>
            </a:r>
            <a:r>
              <a:rPr lang="en-US" sz="2000" dirty="0">
                <a:cs typeface="Times New Roman" pitchFamily="18" charset="0"/>
              </a:rPr>
              <a:t> </a:t>
            </a:r>
            <a:r>
              <a:rPr lang="en-US" sz="2000" dirty="0" err="1">
                <a:cs typeface="Times New Roman" pitchFamily="18" charset="0"/>
              </a:rPr>
              <a:t>trong</a:t>
            </a:r>
            <a:r>
              <a:rPr lang="en-US" sz="2000" dirty="0">
                <a:cs typeface="Times New Roman" pitchFamily="18" charset="0"/>
              </a:rPr>
              <a:t> </a:t>
            </a:r>
            <a:r>
              <a:rPr lang="en-US" sz="2000" dirty="0" err="1">
                <a:cs typeface="Times New Roman" pitchFamily="18" charset="0"/>
              </a:rPr>
              <a:t>thiết</a:t>
            </a:r>
            <a:r>
              <a:rPr lang="en-US" sz="2000" dirty="0">
                <a:cs typeface="Times New Roman" pitchFamily="18" charset="0"/>
              </a:rPr>
              <a:t> </a:t>
            </a:r>
            <a:r>
              <a:rPr lang="en-US" sz="2000" dirty="0" err="1">
                <a:cs typeface="Times New Roman" pitchFamily="18" charset="0"/>
              </a:rPr>
              <a:t>kế</a:t>
            </a:r>
            <a:r>
              <a:rPr lang="en-US" sz="2000" dirty="0">
                <a:cs typeface="Times New Roman" pitchFamily="18" charset="0"/>
              </a:rPr>
              <a:t> pin </a:t>
            </a:r>
            <a:r>
              <a:rPr lang="en-US" sz="2000" dirty="0" err="1">
                <a:cs typeface="Times New Roman" pitchFamily="18" charset="0"/>
              </a:rPr>
              <a:t>và</a:t>
            </a:r>
            <a:r>
              <a:rPr lang="en-US" sz="2000" dirty="0">
                <a:cs typeface="Times New Roman" pitchFamily="18" charset="0"/>
              </a:rPr>
              <a:t> </a:t>
            </a:r>
            <a:r>
              <a:rPr lang="en-US" sz="2000" dirty="0" err="1">
                <a:cs typeface="Times New Roman" pitchFamily="18" charset="0"/>
              </a:rPr>
              <a:t>kỹ</a:t>
            </a:r>
            <a:r>
              <a:rPr lang="en-US" sz="2000" dirty="0">
                <a:cs typeface="Times New Roman" pitchFamily="18" charset="0"/>
              </a:rPr>
              <a:t> </a:t>
            </a:r>
            <a:r>
              <a:rPr lang="en-US" sz="2000" dirty="0" err="1">
                <a:cs typeface="Times New Roman" pitchFamily="18" charset="0"/>
              </a:rPr>
              <a:t>thuật</a:t>
            </a:r>
            <a:r>
              <a:rPr lang="en-US" sz="2000" dirty="0">
                <a:cs typeface="Times New Roman" pitchFamily="18" charset="0"/>
              </a:rPr>
              <a:t> </a:t>
            </a:r>
            <a:r>
              <a:rPr lang="en-US" sz="2000" dirty="0" err="1">
                <a:cs typeface="Times New Roman" pitchFamily="18" charset="0"/>
              </a:rPr>
              <a:t>thu</a:t>
            </a:r>
            <a:r>
              <a:rPr lang="en-US" sz="2000" dirty="0">
                <a:cs typeface="Times New Roman" pitchFamily="18" charset="0"/>
              </a:rPr>
              <a:t> </a:t>
            </a:r>
            <a:r>
              <a:rPr lang="en-US" sz="2000" dirty="0" err="1">
                <a:cs typeface="Times New Roman" pitchFamily="18" charset="0"/>
              </a:rPr>
              <a:t>thập</a:t>
            </a:r>
            <a:r>
              <a:rPr lang="en-US" sz="2000" dirty="0">
                <a:cs typeface="Times New Roman" pitchFamily="18" charset="0"/>
              </a:rPr>
              <a:t> </a:t>
            </a:r>
            <a:r>
              <a:rPr lang="en-US" sz="2000" dirty="0" err="1">
                <a:cs typeface="Times New Roman" pitchFamily="18" charset="0"/>
              </a:rPr>
              <a:t>năng</a:t>
            </a:r>
            <a:r>
              <a:rPr lang="en-US" sz="2000" dirty="0">
                <a:cs typeface="Times New Roman" pitchFamily="18" charset="0"/>
              </a:rPr>
              <a:t> </a:t>
            </a:r>
            <a:r>
              <a:rPr lang="en-US" sz="2000" dirty="0" err="1" smtClean="0">
                <a:cs typeface="Times New Roman" pitchFamily="18" charset="0"/>
              </a:rPr>
              <a:t>lượng</a:t>
            </a:r>
            <a:r>
              <a:rPr lang="en-US" sz="2000" dirty="0">
                <a:cs typeface="Times New Roman" pitchFamily="18" charset="0"/>
              </a:rPr>
              <a:t> =&gt; </a:t>
            </a:r>
            <a:r>
              <a:rPr lang="en-US" sz="2000" dirty="0" err="1">
                <a:cs typeface="Times New Roman" pitchFamily="18" charset="0"/>
              </a:rPr>
              <a:t>kéo</a:t>
            </a:r>
            <a:r>
              <a:rPr lang="en-US" sz="2000" dirty="0">
                <a:cs typeface="Times New Roman" pitchFamily="18" charset="0"/>
              </a:rPr>
              <a:t> </a:t>
            </a:r>
            <a:r>
              <a:rPr lang="en-US" sz="2000" dirty="0" err="1">
                <a:cs typeface="Times New Roman" pitchFamily="18" charset="0"/>
              </a:rPr>
              <a:t>dài</a:t>
            </a:r>
            <a:r>
              <a:rPr lang="en-US" sz="2000" dirty="0">
                <a:cs typeface="Times New Roman" pitchFamily="18" charset="0"/>
              </a:rPr>
              <a:t> </a:t>
            </a:r>
            <a:r>
              <a:rPr lang="en-US" sz="2000" dirty="0" err="1">
                <a:cs typeface="Times New Roman" pitchFamily="18" charset="0"/>
              </a:rPr>
              <a:t>thời</a:t>
            </a:r>
            <a:r>
              <a:rPr lang="en-US" sz="2000" dirty="0">
                <a:cs typeface="Times New Roman" pitchFamily="18" charset="0"/>
              </a:rPr>
              <a:t> </a:t>
            </a:r>
            <a:r>
              <a:rPr lang="en-US" sz="2000" dirty="0" err="1">
                <a:cs typeface="Times New Roman" pitchFamily="18" charset="0"/>
              </a:rPr>
              <a:t>gian</a:t>
            </a:r>
            <a:r>
              <a:rPr lang="en-US" sz="2000" dirty="0">
                <a:cs typeface="Times New Roman" pitchFamily="18" charset="0"/>
              </a:rPr>
              <a:t> </a:t>
            </a:r>
            <a:r>
              <a:rPr lang="en-US" sz="2000" dirty="0" err="1">
                <a:cs typeface="Times New Roman" pitchFamily="18" charset="0"/>
              </a:rPr>
              <a:t>sống</a:t>
            </a:r>
            <a:r>
              <a:rPr lang="en-US" sz="2000" dirty="0">
                <a:cs typeface="Times New Roman" pitchFamily="18" charset="0"/>
              </a:rPr>
              <a:t> </a:t>
            </a:r>
            <a:r>
              <a:rPr lang="en-US" sz="2000" dirty="0" err="1">
                <a:cs typeface="Times New Roman" pitchFamily="18" charset="0"/>
              </a:rPr>
              <a:t>cho</a:t>
            </a:r>
            <a:r>
              <a:rPr lang="en-US" sz="2000" dirty="0">
                <a:cs typeface="Times New Roman" pitchFamily="18" charset="0"/>
              </a:rPr>
              <a:t> </a:t>
            </a:r>
            <a:r>
              <a:rPr lang="en-US" sz="2000" dirty="0" err="1" smtClean="0">
                <a:cs typeface="Times New Roman" pitchFamily="18" charset="0"/>
              </a:rPr>
              <a:t>mạng</a:t>
            </a:r>
            <a:r>
              <a:rPr lang="en-US" sz="2000" dirty="0" smtClean="0">
                <a:cs typeface="Times New Roman" pitchFamily="18" charset="0"/>
              </a:rPr>
              <a:t>. </a:t>
            </a:r>
            <a:endParaRPr lang="en-US" sz="2000" dirty="0">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endParaRPr lang="en-US" sz="2000" dirty="0" smtClean="0">
              <a:latin typeface="+mn-lt"/>
              <a:cs typeface="Times New Roman" pitchFamily="18" charset="0"/>
            </a:endParaRPr>
          </a:p>
        </p:txBody>
      </p:sp>
    </p:spTree>
    <p:extLst>
      <p:ext uri="{BB962C8B-B14F-4D97-AF65-F5344CB8AC3E}">
        <p14:creationId xmlns:p14="http://schemas.microsoft.com/office/powerpoint/2010/main" val="32638017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19</a:t>
            </a:fld>
            <a:endParaRPr lang="en-US" smtClean="0">
              <a:latin typeface="+mn-lt"/>
            </a:endParaRPr>
          </a:p>
        </p:txBody>
      </p:sp>
      <p:sp>
        <p:nvSpPr>
          <p:cNvPr id="81924"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800" b="1" dirty="0">
                <a:solidFill>
                  <a:schemeClr val="bg2"/>
                </a:solidFill>
                <a:effectLst>
                  <a:outerShdw blurRad="38100" dist="38100" dir="2700000" algn="tl">
                    <a:srgbClr val="C0C0C0"/>
                  </a:outerShdw>
                </a:effectLst>
                <a:latin typeface="+mn-lt"/>
              </a:rPr>
              <a:t>CHƯƠNG 2 – KIẾN TRÚC MẠNG CẢM BIẾN</a:t>
            </a: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2"/>
              <a:defRPr/>
            </a:pPr>
            <a:r>
              <a:rPr lang="en-US" sz="2800" dirty="0" err="1">
                <a:latin typeface="+mn-lt"/>
                <a:cs typeface="Times New Roman" pitchFamily="18" charset="0"/>
              </a:rPr>
              <a:t>Các</a:t>
            </a:r>
            <a:r>
              <a:rPr lang="en-US" sz="2800" dirty="0">
                <a:latin typeface="+mn-lt"/>
                <a:cs typeface="Times New Roman" pitchFamily="18" charset="0"/>
              </a:rPr>
              <a:t> </a:t>
            </a:r>
            <a:r>
              <a:rPr lang="en-US" sz="2800" dirty="0" err="1">
                <a:latin typeface="+mn-lt"/>
                <a:cs typeface="Times New Roman" pitchFamily="18" charset="0"/>
              </a:rPr>
              <a:t>mục</a:t>
            </a:r>
            <a:r>
              <a:rPr lang="en-US" sz="2800" dirty="0">
                <a:latin typeface="+mn-lt"/>
                <a:cs typeface="Times New Roman" pitchFamily="18" charset="0"/>
              </a:rPr>
              <a:t> </a:t>
            </a:r>
            <a:r>
              <a:rPr lang="en-US" sz="2800" dirty="0" err="1">
                <a:latin typeface="+mn-lt"/>
                <a:cs typeface="Times New Roman" pitchFamily="18" charset="0"/>
              </a:rPr>
              <a:t>tiêu</a:t>
            </a:r>
            <a:r>
              <a:rPr lang="en-US" sz="2800" dirty="0">
                <a:latin typeface="+mn-lt"/>
                <a:cs typeface="Times New Roman" pitchFamily="18" charset="0"/>
              </a:rPr>
              <a:t> </a:t>
            </a:r>
            <a:r>
              <a:rPr lang="en-US" sz="2800" dirty="0" err="1">
                <a:latin typeface="+mn-lt"/>
                <a:cs typeface="Times New Roman" pitchFamily="18" charset="0"/>
              </a:rPr>
              <a:t>tối</a:t>
            </a:r>
            <a:r>
              <a:rPr lang="en-US" sz="2800" dirty="0">
                <a:latin typeface="+mn-lt"/>
                <a:cs typeface="Times New Roman" pitchFamily="18" charset="0"/>
              </a:rPr>
              <a:t> </a:t>
            </a:r>
            <a:r>
              <a:rPr lang="en-US" sz="2800" dirty="0" err="1">
                <a:latin typeface="+mn-lt"/>
                <a:cs typeface="Times New Roman" pitchFamily="18" charset="0"/>
              </a:rPr>
              <a:t>ưu</a:t>
            </a:r>
            <a:r>
              <a:rPr lang="en-US" sz="2800" dirty="0">
                <a:latin typeface="+mn-lt"/>
                <a:cs typeface="Times New Roman" pitchFamily="18" charset="0"/>
              </a:rPr>
              <a:t> </a:t>
            </a:r>
            <a:r>
              <a:rPr lang="en-US" sz="2800" dirty="0" err="1">
                <a:latin typeface="+mn-lt"/>
                <a:cs typeface="Times New Roman" pitchFamily="18" charset="0"/>
              </a:rPr>
              <a:t>hóa</a:t>
            </a:r>
            <a:endParaRPr lang="en-US" sz="2800" dirty="0">
              <a:latin typeface="+mn-lt"/>
              <a:cs typeface="Times New Roman" pitchFamily="18" charset="0"/>
            </a:endParaRPr>
          </a:p>
          <a:p>
            <a:pPr marL="342900" indent="-342900" algn="just" eaLnBrk="1" hangingPunct="1">
              <a:spcBef>
                <a:spcPct val="20000"/>
              </a:spcBef>
              <a:buSzPct val="75000"/>
              <a:buFont typeface="Wingdings" panose="05000000000000000000" pitchFamily="2" charset="2"/>
              <a:buChar char="v"/>
              <a:defRPr/>
            </a:pPr>
            <a:r>
              <a:rPr lang="en-US" sz="2000" dirty="0" err="1">
                <a:cs typeface="Times New Roman" pitchFamily="18" charset="0"/>
              </a:rPr>
              <a:t>Hiệu</a:t>
            </a:r>
            <a:r>
              <a:rPr lang="en-US" sz="2000" dirty="0">
                <a:cs typeface="Times New Roman" pitchFamily="18" charset="0"/>
              </a:rPr>
              <a:t> </a:t>
            </a:r>
            <a:r>
              <a:rPr lang="en-US" sz="2000" dirty="0" err="1">
                <a:cs typeface="Times New Roman" pitchFamily="18" charset="0"/>
              </a:rPr>
              <a:t>suất</a:t>
            </a:r>
            <a:r>
              <a:rPr lang="en-US" sz="2000" dirty="0">
                <a:cs typeface="Times New Roman" pitchFamily="18" charset="0"/>
              </a:rPr>
              <a:t> </a:t>
            </a:r>
            <a:r>
              <a:rPr lang="en-US" sz="2000" dirty="0" err="1">
                <a:cs typeface="Times New Roman" pitchFamily="18" charset="0"/>
              </a:rPr>
              <a:t>sử</a:t>
            </a:r>
            <a:r>
              <a:rPr lang="en-US" sz="2000" dirty="0">
                <a:cs typeface="Times New Roman" pitchFamily="18" charset="0"/>
              </a:rPr>
              <a:t> </a:t>
            </a:r>
            <a:r>
              <a:rPr lang="en-US" sz="2000" dirty="0" err="1">
                <a:cs typeface="Times New Roman" pitchFamily="18" charset="0"/>
              </a:rPr>
              <a:t>dụng</a:t>
            </a:r>
            <a:r>
              <a:rPr lang="en-US" sz="2000" dirty="0">
                <a:cs typeface="Times New Roman" pitchFamily="18" charset="0"/>
              </a:rPr>
              <a:t> </a:t>
            </a:r>
            <a:r>
              <a:rPr lang="en-US" sz="2000" dirty="0" err="1">
                <a:cs typeface="Times New Roman" pitchFamily="18" charset="0"/>
              </a:rPr>
              <a:t>năng</a:t>
            </a:r>
            <a:r>
              <a:rPr lang="en-US" sz="2000" dirty="0">
                <a:cs typeface="Times New Roman" pitchFamily="18" charset="0"/>
              </a:rPr>
              <a:t> </a:t>
            </a:r>
            <a:r>
              <a:rPr lang="en-US" sz="2000" dirty="0" err="1">
                <a:cs typeface="Times New Roman" pitchFamily="18" charset="0"/>
              </a:rPr>
              <a:t>lượng</a:t>
            </a:r>
            <a:r>
              <a:rPr lang="en-US" sz="2000" dirty="0">
                <a:cs typeface="Times New Roman" pitchFamily="18" charset="0"/>
              </a:rPr>
              <a:t> – </a:t>
            </a:r>
            <a:r>
              <a:rPr lang="en-US" sz="2000" dirty="0" err="1">
                <a:cs typeface="Times New Roman" pitchFamily="18" charset="0"/>
              </a:rPr>
              <a:t>Thời</a:t>
            </a:r>
            <a:r>
              <a:rPr lang="en-US" sz="2000" dirty="0">
                <a:cs typeface="Times New Roman" pitchFamily="18" charset="0"/>
              </a:rPr>
              <a:t> </a:t>
            </a:r>
            <a:r>
              <a:rPr lang="en-US" sz="2000" dirty="0" err="1">
                <a:cs typeface="Times New Roman" pitchFamily="18" charset="0"/>
              </a:rPr>
              <a:t>gian</a:t>
            </a:r>
            <a:r>
              <a:rPr lang="en-US" sz="2000" dirty="0">
                <a:cs typeface="Times New Roman" pitchFamily="18" charset="0"/>
              </a:rPr>
              <a:t> </a:t>
            </a:r>
            <a:r>
              <a:rPr lang="en-US" sz="2000" dirty="0" err="1">
                <a:cs typeface="Times New Roman" pitchFamily="18" charset="0"/>
              </a:rPr>
              <a:t>sống</a:t>
            </a:r>
            <a:r>
              <a:rPr lang="en-US" sz="2000" dirty="0">
                <a:cs typeface="Times New Roman" pitchFamily="18" charset="0"/>
              </a:rPr>
              <a:t> </a:t>
            </a:r>
            <a:r>
              <a:rPr lang="en-US" sz="2000" dirty="0" err="1">
                <a:cs typeface="Times New Roman" pitchFamily="18" charset="0"/>
              </a:rPr>
              <a:t>của</a:t>
            </a:r>
            <a:r>
              <a:rPr lang="en-US" sz="2000" dirty="0">
                <a:cs typeface="Times New Roman" pitchFamily="18" charset="0"/>
              </a:rPr>
              <a:t> </a:t>
            </a:r>
            <a:r>
              <a:rPr lang="en-US" sz="2000" dirty="0" err="1" smtClean="0">
                <a:cs typeface="Times New Roman" pitchFamily="18" charset="0"/>
              </a:rPr>
              <a:t>mạng</a:t>
            </a:r>
            <a:endParaRPr lang="vi-VN" sz="2000" dirty="0" smtClean="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vi-VN" sz="2000" dirty="0">
                <a:cs typeface="Times New Roman" pitchFamily="18" charset="0"/>
              </a:rPr>
              <a:t>Tuổi thọ của mạng: là thời gian mạng hoạt động hay thời gian để mạng hoàn thành nhiệm vụ. Tuổi thọ mạng được tính theo nhiều cách. </a:t>
            </a:r>
            <a:endParaRPr lang="en-US" sz="2000" dirty="0" smtClean="0">
              <a:cs typeface="Times New Roman" pitchFamily="18" charset="0"/>
            </a:endParaRPr>
          </a:p>
          <a:p>
            <a:pPr marL="914400" lvl="1" indent="-457200" algn="just" eaLnBrk="1" hangingPunct="1">
              <a:spcBef>
                <a:spcPct val="20000"/>
              </a:spcBef>
              <a:buSzPct val="75000"/>
              <a:buFont typeface="Wingdings" panose="05000000000000000000" pitchFamily="2" charset="2"/>
              <a:buChar char="Ø"/>
              <a:defRPr/>
            </a:pPr>
            <a:r>
              <a:rPr lang="vi-VN" sz="2000" dirty="0" smtClean="0">
                <a:cs typeface="Times New Roman" pitchFamily="18" charset="0"/>
              </a:rPr>
              <a:t>Thời </a:t>
            </a:r>
            <a:r>
              <a:rPr lang="vi-VN" sz="2000" dirty="0">
                <a:cs typeface="Times New Roman" pitchFamily="18" charset="0"/>
              </a:rPr>
              <a:t>gian tính đến nút đầu tiên bị lỗi </a:t>
            </a:r>
            <a:endParaRPr lang="en-US" sz="2000" dirty="0" smtClean="0">
              <a:cs typeface="Times New Roman" pitchFamily="18" charset="0"/>
            </a:endParaRPr>
          </a:p>
          <a:p>
            <a:pPr marL="914400" lvl="1" indent="-457200" algn="just" eaLnBrk="1" hangingPunct="1">
              <a:spcBef>
                <a:spcPct val="20000"/>
              </a:spcBef>
              <a:buSzPct val="75000"/>
              <a:buFont typeface="Wingdings" panose="05000000000000000000" pitchFamily="2" charset="2"/>
              <a:buChar char="Ø"/>
              <a:defRPr/>
            </a:pPr>
            <a:r>
              <a:rPr lang="vi-VN" sz="2000" dirty="0" smtClean="0">
                <a:cs typeface="Times New Roman" pitchFamily="18" charset="0"/>
              </a:rPr>
              <a:t>½ </a:t>
            </a:r>
            <a:r>
              <a:rPr lang="vi-VN" sz="2000" dirty="0">
                <a:cs typeface="Times New Roman" pitchFamily="18" charset="0"/>
              </a:rPr>
              <a:t>tuổi thọ của mạng (50% nút bị </a:t>
            </a:r>
            <a:r>
              <a:rPr lang="vi-VN" sz="2000" dirty="0" smtClean="0">
                <a:cs typeface="Times New Roman" pitchFamily="18" charset="0"/>
              </a:rPr>
              <a:t>chết</a:t>
            </a:r>
            <a:r>
              <a:rPr lang="en-US" sz="2000" dirty="0" smtClean="0">
                <a:cs typeface="Times New Roman" pitchFamily="18" charset="0"/>
              </a:rPr>
              <a:t>).</a:t>
            </a:r>
          </a:p>
          <a:p>
            <a:pPr marL="914400" lvl="1" indent="-457200" algn="just" eaLnBrk="1" hangingPunct="1">
              <a:spcBef>
                <a:spcPct val="20000"/>
              </a:spcBef>
              <a:buSzPct val="75000"/>
              <a:buFont typeface="Wingdings" panose="05000000000000000000" pitchFamily="2" charset="2"/>
              <a:buChar char="Ø"/>
              <a:defRPr/>
            </a:pPr>
            <a:r>
              <a:rPr lang="vi-VN" sz="2000" dirty="0" smtClean="0">
                <a:cs typeface="Times New Roman" pitchFamily="18" charset="0"/>
              </a:rPr>
              <a:t>Thời </a:t>
            </a:r>
            <a:r>
              <a:rPr lang="vi-VN" sz="2000" dirty="0">
                <a:cs typeface="Times New Roman" pitchFamily="18" charset="0"/>
              </a:rPr>
              <a:t>gian đến khi phân chia: khi mạng bị chia thành hai phần không nối với </a:t>
            </a:r>
            <a:r>
              <a:rPr lang="vi-VN" sz="2000" dirty="0" smtClean="0">
                <a:cs typeface="Times New Roman" pitchFamily="18" charset="0"/>
              </a:rPr>
              <a:t>nha</a:t>
            </a:r>
            <a:r>
              <a:rPr lang="en-US" sz="2000" dirty="0" smtClean="0">
                <a:cs typeface="Times New Roman" pitchFamily="18" charset="0"/>
              </a:rPr>
              <a:t>u.</a:t>
            </a:r>
          </a:p>
          <a:p>
            <a:pPr marL="914400" lvl="1" indent="-457200" algn="just" eaLnBrk="1" hangingPunct="1">
              <a:spcBef>
                <a:spcPct val="20000"/>
              </a:spcBef>
              <a:buSzPct val="75000"/>
              <a:buFont typeface="Wingdings" panose="05000000000000000000" pitchFamily="2" charset="2"/>
              <a:buChar char="Ø"/>
              <a:defRPr/>
            </a:pPr>
            <a:r>
              <a:rPr lang="vi-VN" sz="2000" dirty="0" smtClean="0">
                <a:cs typeface="Times New Roman" pitchFamily="18" charset="0"/>
              </a:rPr>
              <a:t>Thời </a:t>
            </a:r>
            <a:r>
              <a:rPr lang="vi-VN" sz="2000" dirty="0">
                <a:cs typeface="Times New Roman" pitchFamily="18" charset="0"/>
              </a:rPr>
              <a:t>gian đến khi mất vùng phủ: một vị trí trong mạng không còn nằm trong vùng quan sát của nhiều nút khác. </a:t>
            </a:r>
            <a:endParaRPr lang="en-US" sz="2000" dirty="0" smtClean="0">
              <a:cs typeface="Times New Roman" pitchFamily="18" charset="0"/>
            </a:endParaRPr>
          </a:p>
          <a:p>
            <a:pPr marL="914400" lvl="1" indent="-457200" algn="just" eaLnBrk="1" hangingPunct="1">
              <a:spcBef>
                <a:spcPct val="20000"/>
              </a:spcBef>
              <a:buSzPct val="75000"/>
              <a:buFont typeface="Wingdings" panose="05000000000000000000" pitchFamily="2" charset="2"/>
              <a:buChar char="Ø"/>
              <a:defRPr/>
            </a:pPr>
            <a:r>
              <a:rPr lang="vi-VN" sz="2000" dirty="0" smtClean="0">
                <a:cs typeface="Times New Roman" pitchFamily="18" charset="0"/>
              </a:rPr>
              <a:t>Thời </a:t>
            </a:r>
            <a:r>
              <a:rPr lang="vi-VN" sz="2000" dirty="0">
                <a:cs typeface="Times New Roman" pitchFamily="18" charset="0"/>
              </a:rPr>
              <a:t>gian đến khi lỗi thông báo sự kiện đầu tiên</a:t>
            </a:r>
            <a:r>
              <a:rPr lang="vi-VN" sz="2000" dirty="0" smtClean="0">
                <a:cs typeface="Times New Roman" pitchFamily="18" charset="0"/>
              </a:rPr>
              <a:t>.</a:t>
            </a:r>
            <a:endParaRPr lang="en-US" sz="2000" dirty="0">
              <a:cs typeface="Times New Roman" pitchFamily="18" charset="0"/>
            </a:endParaRPr>
          </a:p>
        </p:txBody>
      </p:sp>
    </p:spTree>
    <p:extLst>
      <p:ext uri="{BB962C8B-B14F-4D97-AF65-F5344CB8AC3E}">
        <p14:creationId xmlns:p14="http://schemas.microsoft.com/office/powerpoint/2010/main" val="25449634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Slide Number Placeholder 4"/>
          <p:cNvSpPr>
            <a:spLocks noGrp="1"/>
          </p:cNvSpPr>
          <p:nvPr>
            <p:ph type="sldNum" sz="quarter" idx="11"/>
          </p:nvPr>
        </p:nvSpPr>
        <p:spPr>
          <a:noFill/>
        </p:spPr>
        <p:txBody>
          <a:bodyPr/>
          <a:lstStyle/>
          <a:p>
            <a:fld id="{72285894-2F49-4B7C-8F3B-231A35253C8C}" type="slidenum">
              <a:rPr lang="en-US" smtClean="0">
                <a:latin typeface="+mn-lt"/>
              </a:rPr>
              <a:pPr/>
              <a:t>2</a:t>
            </a:fld>
            <a:endParaRPr lang="en-US" smtClean="0">
              <a:latin typeface="+mn-lt"/>
            </a:endParaRPr>
          </a:p>
        </p:txBody>
      </p:sp>
      <p:sp>
        <p:nvSpPr>
          <p:cNvPr id="82948" name="Rectangle 4"/>
          <p:cNvSpPr>
            <a:spLocks noChangeArrowheads="1"/>
          </p:cNvSpPr>
          <p:nvPr/>
        </p:nvSpPr>
        <p:spPr bwMode="auto">
          <a:xfrm>
            <a:off x="381000" y="228600"/>
            <a:ext cx="8305800" cy="990600"/>
          </a:xfrm>
          <a:prstGeom prst="rect">
            <a:avLst/>
          </a:prstGeom>
          <a:noFill/>
          <a:ln w="9525">
            <a:noFill/>
            <a:miter lim="800000"/>
            <a:headEnd/>
            <a:tailEnd/>
          </a:ln>
          <a:effectLst/>
        </p:spPr>
        <p:txBody>
          <a:bodyPr anchor="ctr"/>
          <a:lstStyle/>
          <a:p>
            <a:pPr algn="ctr" eaLnBrk="1" hangingPunct="1">
              <a:defRPr/>
            </a:pPr>
            <a:r>
              <a:rPr lang="en-US" sz="4000" b="1" dirty="0">
                <a:solidFill>
                  <a:schemeClr val="bg2"/>
                </a:solidFill>
                <a:effectLst>
                  <a:outerShdw blurRad="38100" dist="38100" dir="2700000" algn="tl">
                    <a:srgbClr val="C0C0C0"/>
                  </a:outerShdw>
                </a:effectLst>
                <a:latin typeface="+mj-lt"/>
              </a:rPr>
              <a:t>MẠNG CẢM BIẾN</a:t>
            </a:r>
          </a:p>
        </p:txBody>
      </p:sp>
      <p:sp>
        <p:nvSpPr>
          <p:cNvPr id="8196"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7173" name="Rectangle 6"/>
          <p:cNvSpPr>
            <a:spLocks noChangeArrowheads="1"/>
          </p:cNvSpPr>
          <p:nvPr/>
        </p:nvSpPr>
        <p:spPr bwMode="auto">
          <a:xfrm>
            <a:off x="457200" y="1219200"/>
            <a:ext cx="8686800" cy="5334000"/>
          </a:xfrm>
          <a:prstGeom prst="rect">
            <a:avLst/>
          </a:prstGeom>
          <a:noFill/>
          <a:ln w="9525">
            <a:noFill/>
            <a:miter lim="800000"/>
            <a:headEnd/>
            <a:tailEnd/>
          </a:ln>
        </p:spPr>
        <p:txBody>
          <a:bodyPr/>
          <a:lstStyle/>
          <a:p>
            <a:pPr marL="342900" indent="-342900" algn="ctr" eaLnBrk="1" hangingPunct="1">
              <a:spcBef>
                <a:spcPct val="20000"/>
              </a:spcBef>
              <a:buClr>
                <a:schemeClr val="bg2"/>
              </a:buClr>
              <a:buSzPct val="75000"/>
            </a:pPr>
            <a:r>
              <a:rPr lang="en-US" sz="3600" b="1" dirty="0">
                <a:latin typeface="+mn-lt"/>
              </a:rPr>
              <a:t>NỘI  DUNG</a:t>
            </a:r>
          </a:p>
          <a:p>
            <a:pPr marL="342900" indent="-342900" algn="just" eaLnBrk="1" hangingPunct="1">
              <a:spcBef>
                <a:spcPct val="20000"/>
              </a:spcBef>
              <a:buClr>
                <a:schemeClr val="bg2"/>
              </a:buClr>
              <a:buSzPct val="75000"/>
              <a:buFont typeface="Wingdings" pitchFamily="2" charset="2"/>
              <a:buChar char="§"/>
            </a:pPr>
            <a:r>
              <a:rPr lang="en-US" sz="3200" dirty="0" err="1">
                <a:latin typeface="+mn-lt"/>
              </a:rPr>
              <a:t>Chương</a:t>
            </a:r>
            <a:r>
              <a:rPr lang="en-US" sz="3200" dirty="0">
                <a:latin typeface="+mn-lt"/>
              </a:rPr>
              <a:t> 1 – </a:t>
            </a:r>
            <a:r>
              <a:rPr lang="en-US" sz="3200" dirty="0" err="1">
                <a:latin typeface="+mn-lt"/>
              </a:rPr>
              <a:t>Tổng</a:t>
            </a:r>
            <a:r>
              <a:rPr lang="en-US" sz="3200" dirty="0">
                <a:latin typeface="+mn-lt"/>
              </a:rPr>
              <a:t> </a:t>
            </a:r>
            <a:r>
              <a:rPr lang="en-US" sz="3200" dirty="0" err="1">
                <a:latin typeface="+mn-lt"/>
              </a:rPr>
              <a:t>quan</a:t>
            </a:r>
            <a:r>
              <a:rPr lang="en-US" sz="3200" dirty="0">
                <a:latin typeface="+mn-lt"/>
              </a:rPr>
              <a:t> </a:t>
            </a:r>
            <a:r>
              <a:rPr lang="en-US" sz="3200" dirty="0" err="1">
                <a:latin typeface="+mn-lt"/>
              </a:rPr>
              <a:t>về</a:t>
            </a:r>
            <a:r>
              <a:rPr lang="en-US" sz="3200" dirty="0">
                <a:latin typeface="+mn-lt"/>
              </a:rPr>
              <a:t> </a:t>
            </a:r>
            <a:r>
              <a:rPr lang="en-US" sz="3200" dirty="0" err="1">
                <a:latin typeface="+mn-lt"/>
              </a:rPr>
              <a:t>Mạng</a:t>
            </a:r>
            <a:r>
              <a:rPr lang="en-US" sz="3200" dirty="0">
                <a:latin typeface="+mn-lt"/>
              </a:rPr>
              <a:t> </a:t>
            </a:r>
            <a:r>
              <a:rPr lang="en-US" sz="3200" dirty="0" err="1">
                <a:latin typeface="+mn-lt"/>
              </a:rPr>
              <a:t>cảm</a:t>
            </a:r>
            <a:r>
              <a:rPr lang="en-US" sz="3200" dirty="0">
                <a:latin typeface="+mn-lt"/>
              </a:rPr>
              <a:t> </a:t>
            </a:r>
            <a:r>
              <a:rPr lang="en-US" sz="3200" dirty="0" err="1">
                <a:latin typeface="+mn-lt"/>
              </a:rPr>
              <a:t>biến</a:t>
            </a:r>
            <a:endParaRPr lang="en-US" sz="3200" dirty="0">
              <a:latin typeface="+mn-lt"/>
            </a:endParaRPr>
          </a:p>
          <a:p>
            <a:pPr marL="342900" indent="-342900" algn="just" eaLnBrk="1" hangingPunct="1">
              <a:spcBef>
                <a:spcPct val="20000"/>
              </a:spcBef>
              <a:buClr>
                <a:schemeClr val="bg2"/>
              </a:buClr>
              <a:buSzPct val="75000"/>
              <a:buFont typeface="Wingdings" pitchFamily="2" charset="2"/>
              <a:buChar char="§"/>
            </a:pPr>
            <a:r>
              <a:rPr lang="en-US" sz="3200" dirty="0" err="1">
                <a:solidFill>
                  <a:srgbClr val="FF0000"/>
                </a:solidFill>
                <a:latin typeface="+mn-lt"/>
              </a:rPr>
              <a:t>Chương</a:t>
            </a:r>
            <a:r>
              <a:rPr lang="en-US" sz="3200" dirty="0">
                <a:solidFill>
                  <a:srgbClr val="FF0000"/>
                </a:solidFill>
                <a:latin typeface="+mn-lt"/>
              </a:rPr>
              <a:t> 2 – </a:t>
            </a:r>
            <a:r>
              <a:rPr lang="en-US" sz="3200" dirty="0" err="1">
                <a:solidFill>
                  <a:srgbClr val="FF0000"/>
                </a:solidFill>
                <a:latin typeface="+mn-lt"/>
              </a:rPr>
              <a:t>Kiến</a:t>
            </a:r>
            <a:r>
              <a:rPr lang="en-US" sz="3200" dirty="0">
                <a:solidFill>
                  <a:srgbClr val="FF0000"/>
                </a:solidFill>
                <a:latin typeface="+mn-lt"/>
              </a:rPr>
              <a:t> </a:t>
            </a:r>
            <a:r>
              <a:rPr lang="en-US" sz="3200" dirty="0" err="1" smtClean="0">
                <a:solidFill>
                  <a:srgbClr val="FF0000"/>
                </a:solidFill>
                <a:latin typeface="+mn-lt"/>
              </a:rPr>
              <a:t>trúc</a:t>
            </a:r>
            <a:r>
              <a:rPr lang="en-US" sz="3200" dirty="0" smtClean="0">
                <a:solidFill>
                  <a:srgbClr val="FF0000"/>
                </a:solidFill>
                <a:latin typeface="+mn-lt"/>
              </a:rPr>
              <a:t> </a:t>
            </a:r>
            <a:r>
              <a:rPr lang="en-US" sz="3200" dirty="0" err="1" smtClean="0">
                <a:solidFill>
                  <a:srgbClr val="FF0000"/>
                </a:solidFill>
                <a:latin typeface="+mn-lt"/>
              </a:rPr>
              <a:t>chung</a:t>
            </a:r>
            <a:r>
              <a:rPr lang="en-US" sz="3200" dirty="0" smtClean="0">
                <a:solidFill>
                  <a:srgbClr val="FF0000"/>
                </a:solidFill>
                <a:latin typeface="+mn-lt"/>
              </a:rPr>
              <a:t> </a:t>
            </a:r>
            <a:r>
              <a:rPr lang="en-US" sz="3200" dirty="0" err="1">
                <a:solidFill>
                  <a:srgbClr val="FF0000"/>
                </a:solidFill>
                <a:latin typeface="+mn-lt"/>
              </a:rPr>
              <a:t>Mạng</a:t>
            </a:r>
            <a:r>
              <a:rPr lang="en-US" sz="3200" dirty="0">
                <a:solidFill>
                  <a:srgbClr val="FF0000"/>
                </a:solidFill>
                <a:latin typeface="+mn-lt"/>
              </a:rPr>
              <a:t> </a:t>
            </a:r>
            <a:r>
              <a:rPr lang="en-US" sz="3200" dirty="0" err="1">
                <a:solidFill>
                  <a:srgbClr val="FF0000"/>
                </a:solidFill>
                <a:latin typeface="+mn-lt"/>
              </a:rPr>
              <a:t>cảm</a:t>
            </a:r>
            <a:r>
              <a:rPr lang="en-US" sz="3200" dirty="0">
                <a:solidFill>
                  <a:srgbClr val="FF0000"/>
                </a:solidFill>
                <a:latin typeface="+mn-lt"/>
              </a:rPr>
              <a:t> </a:t>
            </a:r>
            <a:r>
              <a:rPr lang="en-US" sz="3200" dirty="0" err="1">
                <a:solidFill>
                  <a:srgbClr val="FF0000"/>
                </a:solidFill>
                <a:latin typeface="+mn-lt"/>
              </a:rPr>
              <a:t>biến</a:t>
            </a:r>
            <a:endParaRPr lang="en-US" sz="3200" dirty="0">
              <a:solidFill>
                <a:srgbClr val="FF0000"/>
              </a:solidFill>
              <a:latin typeface="+mn-lt"/>
            </a:endParaRPr>
          </a:p>
          <a:p>
            <a:pPr marL="342900" indent="-342900" algn="just" eaLnBrk="1" hangingPunct="1">
              <a:spcBef>
                <a:spcPct val="20000"/>
              </a:spcBef>
              <a:buClr>
                <a:schemeClr val="bg2"/>
              </a:buClr>
              <a:buSzPct val="75000"/>
              <a:buFont typeface="Wingdings" pitchFamily="2" charset="2"/>
              <a:buChar char="§"/>
            </a:pPr>
            <a:r>
              <a:rPr lang="en-US" sz="3200" dirty="0" err="1">
                <a:latin typeface="+mn-lt"/>
              </a:rPr>
              <a:t>Chương</a:t>
            </a:r>
            <a:r>
              <a:rPr lang="en-US" sz="3200" dirty="0">
                <a:latin typeface="+mn-lt"/>
              </a:rPr>
              <a:t> 3 – </a:t>
            </a:r>
            <a:r>
              <a:rPr lang="en-US" sz="3200" dirty="0" err="1">
                <a:latin typeface="+mn-lt"/>
              </a:rPr>
              <a:t>Kiến</a:t>
            </a:r>
            <a:r>
              <a:rPr lang="en-US" sz="3200" dirty="0">
                <a:latin typeface="+mn-lt"/>
              </a:rPr>
              <a:t> </a:t>
            </a:r>
            <a:r>
              <a:rPr lang="en-US" sz="3200" dirty="0" err="1">
                <a:latin typeface="+mn-lt"/>
              </a:rPr>
              <a:t>trúc</a:t>
            </a:r>
            <a:r>
              <a:rPr lang="en-US" sz="3200" dirty="0">
                <a:latin typeface="+mn-lt"/>
              </a:rPr>
              <a:t> </a:t>
            </a:r>
            <a:r>
              <a:rPr lang="en-US" sz="3200" dirty="0" err="1">
                <a:latin typeface="+mn-lt"/>
              </a:rPr>
              <a:t>khung</a:t>
            </a:r>
            <a:r>
              <a:rPr lang="en-US" sz="3200" dirty="0">
                <a:latin typeface="+mn-lt"/>
              </a:rPr>
              <a:t> </a:t>
            </a:r>
            <a:r>
              <a:rPr lang="en-US" sz="3200" dirty="0" err="1">
                <a:latin typeface="+mn-lt"/>
              </a:rPr>
              <a:t>cơ</a:t>
            </a:r>
            <a:r>
              <a:rPr lang="en-US" sz="3200" dirty="0">
                <a:latin typeface="+mn-lt"/>
              </a:rPr>
              <a:t> </a:t>
            </a:r>
            <a:r>
              <a:rPr lang="en-US" sz="3200" dirty="0" err="1">
                <a:latin typeface="+mn-lt"/>
              </a:rPr>
              <a:t>bản</a:t>
            </a:r>
            <a:r>
              <a:rPr lang="en-US" sz="3200" dirty="0">
                <a:latin typeface="+mn-lt"/>
              </a:rPr>
              <a:t> </a:t>
            </a:r>
            <a:r>
              <a:rPr lang="en-US" sz="3200" dirty="0" err="1">
                <a:latin typeface="+mn-lt"/>
              </a:rPr>
              <a:t>của</a:t>
            </a:r>
            <a:r>
              <a:rPr lang="en-US" sz="3200" dirty="0">
                <a:latin typeface="+mn-lt"/>
              </a:rPr>
              <a:t> </a:t>
            </a:r>
            <a:r>
              <a:rPr lang="en-US" sz="3200" dirty="0" err="1">
                <a:latin typeface="+mn-lt"/>
              </a:rPr>
              <a:t>Mạng</a:t>
            </a:r>
            <a:r>
              <a:rPr lang="en-US" sz="3200" dirty="0">
                <a:latin typeface="+mn-lt"/>
              </a:rPr>
              <a:t> </a:t>
            </a:r>
            <a:r>
              <a:rPr lang="en-US" sz="3200" dirty="0" err="1">
                <a:latin typeface="+mn-lt"/>
              </a:rPr>
              <a:t>cảm</a:t>
            </a:r>
            <a:r>
              <a:rPr lang="en-US" sz="3200" dirty="0">
                <a:latin typeface="+mn-lt"/>
              </a:rPr>
              <a:t> </a:t>
            </a:r>
            <a:r>
              <a:rPr lang="en-US" sz="3200" dirty="0" err="1">
                <a:latin typeface="+mn-lt"/>
              </a:rPr>
              <a:t>biến</a:t>
            </a:r>
            <a:endParaRPr lang="en-US" sz="3200" dirty="0">
              <a:latin typeface="+mn-lt"/>
            </a:endParaRPr>
          </a:p>
          <a:p>
            <a:pPr marL="342900" indent="-342900" algn="just" eaLnBrk="1" hangingPunct="1">
              <a:spcBef>
                <a:spcPct val="20000"/>
              </a:spcBef>
              <a:buClr>
                <a:schemeClr val="bg2"/>
              </a:buClr>
              <a:buSzPct val="75000"/>
              <a:buFont typeface="Wingdings" pitchFamily="2" charset="2"/>
              <a:buChar char="§"/>
            </a:pPr>
            <a:r>
              <a:rPr lang="en-US" sz="3200" dirty="0" err="1">
                <a:latin typeface="+mn-lt"/>
              </a:rPr>
              <a:t>Chương</a:t>
            </a:r>
            <a:r>
              <a:rPr lang="en-US" sz="3200" dirty="0">
                <a:latin typeface="+mn-lt"/>
              </a:rPr>
              <a:t> 4 – </a:t>
            </a:r>
            <a:r>
              <a:rPr lang="en-US" sz="3200" dirty="0" err="1">
                <a:latin typeface="+mn-lt"/>
              </a:rPr>
              <a:t>Kiến</a:t>
            </a:r>
            <a:r>
              <a:rPr lang="en-US" sz="3200" dirty="0">
                <a:latin typeface="+mn-lt"/>
              </a:rPr>
              <a:t> </a:t>
            </a:r>
            <a:r>
              <a:rPr lang="en-US" sz="3200" dirty="0" err="1">
                <a:latin typeface="+mn-lt"/>
              </a:rPr>
              <a:t>trúc</a:t>
            </a:r>
            <a:r>
              <a:rPr lang="en-US" sz="3200" dirty="0">
                <a:latin typeface="+mn-lt"/>
              </a:rPr>
              <a:t> </a:t>
            </a:r>
            <a:r>
              <a:rPr lang="en-US" sz="3200" dirty="0" err="1">
                <a:latin typeface="+mn-lt"/>
              </a:rPr>
              <a:t>nút</a:t>
            </a:r>
            <a:r>
              <a:rPr lang="en-US" sz="3200" dirty="0">
                <a:latin typeface="+mn-lt"/>
              </a:rPr>
              <a:t> </a:t>
            </a:r>
            <a:r>
              <a:rPr lang="en-US" sz="3200" dirty="0" err="1">
                <a:latin typeface="+mn-lt"/>
              </a:rPr>
              <a:t>đơn</a:t>
            </a:r>
            <a:r>
              <a:rPr lang="en-US" sz="3200" dirty="0">
                <a:latin typeface="+mn-lt"/>
              </a:rPr>
              <a:t> </a:t>
            </a:r>
            <a:r>
              <a:rPr lang="en-US" sz="3200" dirty="0" err="1">
                <a:latin typeface="+mn-lt"/>
              </a:rPr>
              <a:t>và</a:t>
            </a:r>
            <a:r>
              <a:rPr lang="en-US" sz="3200" dirty="0">
                <a:latin typeface="+mn-lt"/>
              </a:rPr>
              <a:t> </a:t>
            </a:r>
            <a:r>
              <a:rPr lang="en-US" sz="3200" dirty="0" err="1">
                <a:latin typeface="+mn-lt"/>
              </a:rPr>
              <a:t>xây</a:t>
            </a:r>
            <a:r>
              <a:rPr lang="en-US" sz="3200" dirty="0">
                <a:latin typeface="+mn-lt"/>
              </a:rPr>
              <a:t> </a:t>
            </a:r>
            <a:r>
              <a:rPr lang="en-US" sz="3200" dirty="0" err="1">
                <a:latin typeface="+mn-lt"/>
              </a:rPr>
              <a:t>dựng</a:t>
            </a:r>
            <a:r>
              <a:rPr lang="en-US" sz="3200" dirty="0">
                <a:latin typeface="+mn-lt"/>
              </a:rPr>
              <a:t> </a:t>
            </a:r>
            <a:r>
              <a:rPr lang="en-US" sz="3200" dirty="0" err="1">
                <a:latin typeface="+mn-lt"/>
              </a:rPr>
              <a:t>phần</a:t>
            </a:r>
            <a:r>
              <a:rPr lang="en-US" sz="3200" dirty="0">
                <a:latin typeface="+mn-lt"/>
              </a:rPr>
              <a:t> </a:t>
            </a:r>
            <a:r>
              <a:rPr lang="en-US" sz="3200" dirty="0" err="1">
                <a:latin typeface="+mn-lt"/>
              </a:rPr>
              <a:t>mềm</a:t>
            </a:r>
            <a:r>
              <a:rPr lang="en-US" sz="3200" dirty="0">
                <a:latin typeface="+mn-lt"/>
              </a:rPr>
              <a:t> </a:t>
            </a:r>
            <a:r>
              <a:rPr lang="en-US" sz="3200" dirty="0" err="1">
                <a:latin typeface="+mn-lt"/>
              </a:rPr>
              <a:t>hoạt</a:t>
            </a:r>
            <a:r>
              <a:rPr lang="en-US" sz="3200" dirty="0">
                <a:latin typeface="+mn-lt"/>
              </a:rPr>
              <a:t> </a:t>
            </a:r>
            <a:r>
              <a:rPr lang="en-US" sz="3200" dirty="0" err="1">
                <a:latin typeface="+mn-lt"/>
              </a:rPr>
              <a:t>động</a:t>
            </a:r>
            <a:r>
              <a:rPr lang="en-US" sz="3200" dirty="0">
                <a:latin typeface="+mn-lt"/>
              </a:rPr>
              <a:t> </a:t>
            </a:r>
            <a:r>
              <a:rPr lang="en-US" sz="3200" dirty="0" err="1">
                <a:latin typeface="+mn-lt"/>
              </a:rPr>
              <a:t>trên</a:t>
            </a:r>
            <a:r>
              <a:rPr lang="en-US" sz="3200" dirty="0">
                <a:latin typeface="+mn-lt"/>
              </a:rPr>
              <a:t> </a:t>
            </a:r>
            <a:r>
              <a:rPr lang="en-US" sz="3200" dirty="0" err="1">
                <a:latin typeface="+mn-lt"/>
              </a:rPr>
              <a:t>nút</a:t>
            </a:r>
            <a:r>
              <a:rPr lang="en-US" sz="3200" dirty="0">
                <a:latin typeface="+mn-lt"/>
              </a:rPr>
              <a:t> </a:t>
            </a:r>
            <a:r>
              <a:rPr lang="en-US" sz="3200" dirty="0" err="1">
                <a:latin typeface="+mn-lt"/>
              </a:rPr>
              <a:t>đơn</a:t>
            </a:r>
            <a:endParaRPr lang="en-US" sz="3200" dirty="0">
              <a:latin typeface="+mn-lt"/>
            </a:endParaRPr>
          </a:p>
          <a:p>
            <a:pPr marL="342900" indent="-342900" algn="just" eaLnBrk="1" hangingPunct="1">
              <a:spcBef>
                <a:spcPct val="20000"/>
              </a:spcBef>
              <a:buClr>
                <a:schemeClr val="bg2"/>
              </a:buClr>
              <a:buSzPct val="75000"/>
              <a:buFont typeface="Wingdings" pitchFamily="2" charset="2"/>
              <a:buChar char="§"/>
            </a:pPr>
            <a:r>
              <a:rPr lang="en-US" sz="3200" dirty="0" err="1">
                <a:latin typeface="+mn-lt"/>
              </a:rPr>
              <a:t>Chương</a:t>
            </a:r>
            <a:r>
              <a:rPr lang="en-US" sz="3200" dirty="0">
                <a:latin typeface="+mn-lt"/>
              </a:rPr>
              <a:t> 5 – </a:t>
            </a:r>
            <a:r>
              <a:rPr lang="en-US" sz="3200" dirty="0" err="1">
                <a:latin typeface="+mn-lt"/>
              </a:rPr>
              <a:t>Ứng</a:t>
            </a:r>
            <a:r>
              <a:rPr lang="en-US" sz="3200" dirty="0">
                <a:latin typeface="+mn-lt"/>
              </a:rPr>
              <a:t> </a:t>
            </a:r>
            <a:r>
              <a:rPr lang="en-US" sz="3200" dirty="0" err="1">
                <a:latin typeface="+mn-lt"/>
              </a:rPr>
              <a:t>dụng</a:t>
            </a:r>
            <a:r>
              <a:rPr lang="en-US" sz="3200" dirty="0">
                <a:latin typeface="+mn-lt"/>
              </a:rPr>
              <a:t> </a:t>
            </a:r>
            <a:r>
              <a:rPr lang="en-US" sz="3200" dirty="0" err="1">
                <a:latin typeface="+mn-lt"/>
              </a:rPr>
              <a:t>Mạng</a:t>
            </a:r>
            <a:r>
              <a:rPr lang="en-US" sz="3200" dirty="0">
                <a:latin typeface="+mn-lt"/>
              </a:rPr>
              <a:t> </a:t>
            </a:r>
            <a:r>
              <a:rPr lang="en-US" sz="3200" dirty="0" err="1">
                <a:latin typeface="+mn-lt"/>
              </a:rPr>
              <a:t>cảm</a:t>
            </a:r>
            <a:r>
              <a:rPr lang="en-US" sz="3200" dirty="0">
                <a:latin typeface="+mn-lt"/>
              </a:rPr>
              <a:t> </a:t>
            </a:r>
            <a:r>
              <a:rPr lang="en-US" sz="3200" dirty="0" err="1">
                <a:latin typeface="+mn-lt"/>
              </a:rPr>
              <a:t>biến</a:t>
            </a:r>
            <a:r>
              <a:rPr lang="en-US" sz="3200" dirty="0">
                <a:latin typeface="+mn-lt"/>
              </a:rPr>
              <a:t> </a:t>
            </a:r>
            <a:r>
              <a:rPr lang="en-US" sz="3200" dirty="0" err="1">
                <a:latin typeface="+mn-lt"/>
              </a:rPr>
              <a:t>trong</a:t>
            </a:r>
            <a:r>
              <a:rPr lang="en-US" sz="3200" dirty="0">
                <a:latin typeface="+mn-lt"/>
              </a:rPr>
              <a:t> </a:t>
            </a:r>
            <a:r>
              <a:rPr lang="en-US" sz="3200" dirty="0" err="1">
                <a:latin typeface="+mn-lt"/>
              </a:rPr>
              <a:t>xây</a:t>
            </a:r>
            <a:r>
              <a:rPr lang="en-US" sz="3200" dirty="0">
                <a:latin typeface="+mn-lt"/>
              </a:rPr>
              <a:t> </a:t>
            </a:r>
            <a:r>
              <a:rPr lang="en-US" sz="3200" dirty="0" err="1">
                <a:latin typeface="+mn-lt"/>
              </a:rPr>
              <a:t>dựng</a:t>
            </a:r>
            <a:r>
              <a:rPr lang="en-US" sz="3200" dirty="0">
                <a:latin typeface="+mn-lt"/>
              </a:rPr>
              <a:t> </a:t>
            </a:r>
            <a:r>
              <a:rPr lang="en-US" sz="3200" dirty="0" err="1">
                <a:latin typeface="+mn-lt"/>
              </a:rPr>
              <a:t>hệ</a:t>
            </a:r>
            <a:r>
              <a:rPr lang="en-US" sz="3200" dirty="0">
                <a:latin typeface="+mn-lt"/>
              </a:rPr>
              <a:t> </a:t>
            </a:r>
            <a:r>
              <a:rPr lang="en-US" sz="3200" dirty="0" err="1">
                <a:latin typeface="+mn-lt"/>
              </a:rPr>
              <a:t>thống</a:t>
            </a:r>
            <a:r>
              <a:rPr lang="en-US" sz="3200" dirty="0">
                <a:latin typeface="+mn-lt"/>
              </a:rPr>
              <a:t> Internet of Things (</a:t>
            </a:r>
            <a:r>
              <a:rPr lang="en-US" sz="3200" dirty="0" err="1">
                <a:latin typeface="+mn-lt"/>
              </a:rPr>
              <a:t>IoT</a:t>
            </a:r>
            <a:r>
              <a:rPr lang="en-US" sz="3200" dirty="0">
                <a:latin typeface="+mn-lt"/>
              </a:rPr>
              <a: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20</a:t>
            </a:fld>
            <a:endParaRPr lang="en-US" smtClean="0">
              <a:latin typeface="+mn-lt"/>
            </a:endParaRPr>
          </a:p>
        </p:txBody>
      </p:sp>
      <p:sp>
        <p:nvSpPr>
          <p:cNvPr id="81924"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800" b="1" dirty="0">
                <a:solidFill>
                  <a:schemeClr val="bg2"/>
                </a:solidFill>
                <a:effectLst>
                  <a:outerShdw blurRad="38100" dist="38100" dir="2700000" algn="tl">
                    <a:srgbClr val="C0C0C0"/>
                  </a:outerShdw>
                </a:effectLst>
                <a:latin typeface="+mn-lt"/>
              </a:rPr>
              <a:t>CHƯƠNG 2 – KIẾN TRÚC MẠNG CẢM BIẾN</a:t>
            </a: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2"/>
              <a:defRPr/>
            </a:pPr>
            <a:r>
              <a:rPr lang="en-US" sz="2800" dirty="0" err="1">
                <a:latin typeface="+mn-lt"/>
                <a:cs typeface="Times New Roman" pitchFamily="18" charset="0"/>
              </a:rPr>
              <a:t>Các</a:t>
            </a:r>
            <a:r>
              <a:rPr lang="en-US" sz="2800" dirty="0">
                <a:latin typeface="+mn-lt"/>
                <a:cs typeface="Times New Roman" pitchFamily="18" charset="0"/>
              </a:rPr>
              <a:t> </a:t>
            </a:r>
            <a:r>
              <a:rPr lang="en-US" sz="2800" dirty="0" err="1">
                <a:latin typeface="+mn-lt"/>
                <a:cs typeface="Times New Roman" pitchFamily="18" charset="0"/>
              </a:rPr>
              <a:t>mục</a:t>
            </a:r>
            <a:r>
              <a:rPr lang="en-US" sz="2800" dirty="0">
                <a:latin typeface="+mn-lt"/>
                <a:cs typeface="Times New Roman" pitchFamily="18" charset="0"/>
              </a:rPr>
              <a:t> </a:t>
            </a:r>
            <a:r>
              <a:rPr lang="en-US" sz="2800" dirty="0" err="1">
                <a:latin typeface="+mn-lt"/>
                <a:cs typeface="Times New Roman" pitchFamily="18" charset="0"/>
              </a:rPr>
              <a:t>tiêu</a:t>
            </a:r>
            <a:r>
              <a:rPr lang="en-US" sz="2800" dirty="0">
                <a:latin typeface="+mn-lt"/>
                <a:cs typeface="Times New Roman" pitchFamily="18" charset="0"/>
              </a:rPr>
              <a:t> </a:t>
            </a:r>
            <a:r>
              <a:rPr lang="en-US" sz="2800" dirty="0" err="1">
                <a:latin typeface="+mn-lt"/>
                <a:cs typeface="Times New Roman" pitchFamily="18" charset="0"/>
              </a:rPr>
              <a:t>tối</a:t>
            </a:r>
            <a:r>
              <a:rPr lang="en-US" sz="2800" dirty="0">
                <a:latin typeface="+mn-lt"/>
                <a:cs typeface="Times New Roman" pitchFamily="18" charset="0"/>
              </a:rPr>
              <a:t> </a:t>
            </a:r>
            <a:r>
              <a:rPr lang="en-US" sz="2800" dirty="0" err="1">
                <a:latin typeface="+mn-lt"/>
                <a:cs typeface="Times New Roman" pitchFamily="18" charset="0"/>
              </a:rPr>
              <a:t>ưu</a:t>
            </a:r>
            <a:r>
              <a:rPr lang="en-US" sz="2800" dirty="0">
                <a:latin typeface="+mn-lt"/>
                <a:cs typeface="Times New Roman" pitchFamily="18" charset="0"/>
              </a:rPr>
              <a:t> </a:t>
            </a:r>
            <a:r>
              <a:rPr lang="en-US" sz="2800" dirty="0" err="1">
                <a:latin typeface="+mn-lt"/>
                <a:cs typeface="Times New Roman" pitchFamily="18" charset="0"/>
              </a:rPr>
              <a:t>hóa</a:t>
            </a:r>
            <a:endParaRPr lang="en-US" sz="2800" dirty="0">
              <a:latin typeface="+mn-lt"/>
              <a:cs typeface="Times New Roman" pitchFamily="18" charset="0"/>
            </a:endParaRPr>
          </a:p>
          <a:p>
            <a:pPr marL="342900" indent="-342900" algn="just" eaLnBrk="1" hangingPunct="1">
              <a:spcBef>
                <a:spcPct val="20000"/>
              </a:spcBef>
              <a:buSzPct val="75000"/>
              <a:buFont typeface="Wingdings" panose="05000000000000000000" pitchFamily="2" charset="2"/>
              <a:buChar char="v"/>
              <a:defRPr/>
            </a:pPr>
            <a:r>
              <a:rPr lang="vi-VN" sz="2000" dirty="0" smtClean="0">
                <a:latin typeface="+mn-lt"/>
                <a:cs typeface="Times New Roman" pitchFamily="18" charset="0"/>
              </a:rPr>
              <a:t>Tính bền vững</a:t>
            </a:r>
          </a:p>
          <a:p>
            <a:pPr marL="457200" indent="-457200" algn="just" eaLnBrk="1" hangingPunct="1">
              <a:spcBef>
                <a:spcPct val="20000"/>
              </a:spcBef>
              <a:buSzPct val="75000"/>
              <a:buFont typeface="Arial" panose="020B0604020202020204" pitchFamily="34" charset="0"/>
              <a:buChar char="−"/>
              <a:defRPr/>
            </a:pPr>
            <a:r>
              <a:rPr lang="en-US" sz="2000" dirty="0" smtClean="0">
                <a:latin typeface="+mn-lt"/>
                <a:cs typeface="Times New Roman" pitchFamily="18" charset="0"/>
              </a:rPr>
              <a:t>WSN </a:t>
            </a:r>
            <a:r>
              <a:rPr lang="en-US" sz="2000" dirty="0" err="1" smtClean="0">
                <a:latin typeface="+mn-lt"/>
                <a:cs typeface="Times New Roman" pitchFamily="18" charset="0"/>
              </a:rPr>
              <a:t>cung</a:t>
            </a:r>
            <a:r>
              <a:rPr lang="en-US" sz="2000" dirty="0" smtClean="0">
                <a:latin typeface="+mn-lt"/>
                <a:cs typeface="Times New Roman" pitchFamily="18" charset="0"/>
              </a:rPr>
              <a:t> </a:t>
            </a:r>
            <a:r>
              <a:rPr lang="en-US" sz="2000" dirty="0" err="1" smtClean="0">
                <a:latin typeface="+mn-lt"/>
                <a:cs typeface="Times New Roman" pitchFamily="18" charset="0"/>
              </a:rPr>
              <a:t>cấp</a:t>
            </a:r>
            <a:r>
              <a:rPr lang="en-US" sz="2000" dirty="0" smtClean="0">
                <a:latin typeface="+mn-lt"/>
                <a:cs typeface="Times New Roman" pitchFamily="18" charset="0"/>
              </a:rPr>
              <a:t> </a:t>
            </a:r>
            <a:r>
              <a:rPr lang="en-US" sz="2000" dirty="0" err="1" smtClean="0">
                <a:latin typeface="+mn-lt"/>
                <a:cs typeface="Times New Roman" pitchFamily="18" charset="0"/>
              </a:rPr>
              <a:t>phạm</a:t>
            </a:r>
            <a:r>
              <a:rPr lang="en-US" sz="2000" dirty="0" smtClean="0">
                <a:latin typeface="+mn-lt"/>
                <a:cs typeface="Times New Roman" pitchFamily="18" charset="0"/>
              </a:rPr>
              <a:t> vi </a:t>
            </a:r>
            <a:r>
              <a:rPr lang="en-US" sz="2000" dirty="0" err="1" smtClean="0">
                <a:latin typeface="+mn-lt"/>
                <a:cs typeface="Times New Roman" pitchFamily="18" charset="0"/>
              </a:rPr>
              <a:t>bao</a:t>
            </a:r>
            <a:r>
              <a:rPr lang="en-US" sz="2000" dirty="0" smtClean="0">
                <a:latin typeface="+mn-lt"/>
                <a:cs typeface="Times New Roman" pitchFamily="18" charset="0"/>
              </a:rPr>
              <a:t> </a:t>
            </a:r>
            <a:r>
              <a:rPr lang="en-US" sz="2000" dirty="0" err="1" smtClean="0">
                <a:latin typeface="+mn-lt"/>
                <a:cs typeface="Times New Roman" pitchFamily="18" charset="0"/>
              </a:rPr>
              <a:t>phủ</a:t>
            </a:r>
            <a:r>
              <a:rPr lang="en-US" sz="2000" dirty="0" smtClean="0">
                <a:latin typeface="+mn-lt"/>
                <a:cs typeface="Times New Roman" pitchFamily="18" charset="0"/>
              </a:rPr>
              <a:t> </a:t>
            </a:r>
            <a:r>
              <a:rPr lang="en-US" sz="2000" dirty="0" err="1" smtClean="0">
                <a:latin typeface="+mn-lt"/>
                <a:cs typeface="Times New Roman" pitchFamily="18" charset="0"/>
              </a:rPr>
              <a:t>quy</a:t>
            </a:r>
            <a:r>
              <a:rPr lang="en-US" sz="2000" dirty="0" smtClean="0">
                <a:latin typeface="+mn-lt"/>
                <a:cs typeface="Times New Roman" pitchFamily="18" charset="0"/>
              </a:rPr>
              <a:t> </a:t>
            </a:r>
            <a:r>
              <a:rPr lang="en-US" sz="2000" dirty="0" err="1" smtClean="0">
                <a:latin typeface="+mn-lt"/>
                <a:cs typeface="Times New Roman" pitchFamily="18" charset="0"/>
              </a:rPr>
              <a:t>mô</a:t>
            </a:r>
            <a:r>
              <a:rPr lang="en-US" sz="2000" dirty="0" smtClean="0">
                <a:latin typeface="+mn-lt"/>
                <a:cs typeface="Times New Roman" pitchFamily="18" charset="0"/>
              </a:rPr>
              <a:t> </a:t>
            </a:r>
            <a:r>
              <a:rPr lang="en-US" sz="2000" dirty="0" err="1" smtClean="0">
                <a:latin typeface="+mn-lt"/>
                <a:cs typeface="Times New Roman" pitchFamily="18" charset="0"/>
              </a:rPr>
              <a:t>lớn</a:t>
            </a:r>
            <a:r>
              <a:rPr lang="en-US" sz="2000" dirty="0" smtClean="0">
                <a:latin typeface="+mn-lt"/>
                <a:cs typeface="Times New Roman" pitchFamily="18" charset="0"/>
              </a:rPr>
              <a:t> </a:t>
            </a:r>
            <a:r>
              <a:rPr lang="en-US" sz="2000" dirty="0" err="1" smtClean="0">
                <a:latin typeface="+mn-lt"/>
                <a:cs typeface="Times New Roman" pitchFamily="18" charset="0"/>
              </a:rPr>
              <a:t>nhưng</a:t>
            </a:r>
            <a:r>
              <a:rPr lang="en-US" sz="2000" dirty="0" smtClean="0">
                <a:latin typeface="+mn-lt"/>
                <a:cs typeface="Times New Roman" pitchFamily="18" charset="0"/>
              </a:rPr>
              <a:t> </a:t>
            </a:r>
            <a:r>
              <a:rPr lang="en-US" sz="2000" dirty="0" err="1" smtClean="0">
                <a:latin typeface="+mn-lt"/>
                <a:cs typeface="Times New Roman" pitchFamily="18" charset="0"/>
              </a:rPr>
              <a:t>phải</a:t>
            </a:r>
            <a:r>
              <a:rPr lang="en-US" sz="2000" dirty="0" smtClean="0">
                <a:latin typeface="+mn-lt"/>
                <a:cs typeface="Times New Roman" pitchFamily="18" charset="0"/>
              </a:rPr>
              <a:t> </a:t>
            </a:r>
            <a:r>
              <a:rPr lang="en-US" sz="2000" dirty="0" err="1" smtClean="0">
                <a:latin typeface="+mn-lt"/>
                <a:cs typeface="Times New Roman" pitchFamily="18" charset="0"/>
              </a:rPr>
              <a:t>thật</a:t>
            </a:r>
            <a:r>
              <a:rPr lang="en-US" sz="2000" dirty="0" smtClean="0">
                <a:latin typeface="+mn-lt"/>
                <a:cs typeface="Times New Roman" pitchFamily="18" charset="0"/>
              </a:rPr>
              <a:t> chi </a:t>
            </a:r>
            <a:r>
              <a:rPr lang="en-US" sz="2000" dirty="0" err="1" smtClean="0">
                <a:latin typeface="+mn-lt"/>
                <a:cs typeface="Times New Roman" pitchFamily="18" charset="0"/>
              </a:rPr>
              <a:t>tiết</a:t>
            </a:r>
            <a:r>
              <a:rPr lang="en-US" sz="2000" dirty="0" smtClean="0">
                <a:latin typeface="+mn-lt"/>
                <a:cs typeface="Times New Roman" pitchFamily="18" charset="0"/>
              </a:rPr>
              <a:t>.</a:t>
            </a: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Sử</a:t>
            </a:r>
            <a:r>
              <a:rPr lang="en-US" sz="2000" dirty="0" smtClean="0">
                <a:latin typeface="+mn-lt"/>
                <a:cs typeface="Times New Roman" pitchFamily="18" charset="0"/>
              </a:rPr>
              <a:t> </a:t>
            </a:r>
            <a:r>
              <a:rPr lang="en-US" sz="2000" dirty="0" err="1" smtClean="0">
                <a:latin typeface="+mn-lt"/>
                <a:cs typeface="Times New Roman" pitchFamily="18" charset="0"/>
              </a:rPr>
              <a:t>dụng</a:t>
            </a:r>
            <a:r>
              <a:rPr lang="en-US" sz="2000" dirty="0" smtClean="0">
                <a:latin typeface="+mn-lt"/>
                <a:cs typeface="Times New Roman" pitchFamily="18" charset="0"/>
              </a:rPr>
              <a:t> </a:t>
            </a:r>
            <a:r>
              <a:rPr lang="en-US" sz="2000" dirty="0" err="1" smtClean="0">
                <a:latin typeface="+mn-lt"/>
                <a:cs typeface="Times New Roman" pitchFamily="18" charset="0"/>
              </a:rPr>
              <a:t>số</a:t>
            </a:r>
            <a:r>
              <a:rPr lang="en-US" sz="2000" dirty="0" smtClean="0">
                <a:latin typeface="+mn-lt"/>
                <a:cs typeface="Times New Roman" pitchFamily="18" charset="0"/>
              </a:rPr>
              <a:t> </a:t>
            </a:r>
            <a:r>
              <a:rPr lang="en-US" sz="2000" dirty="0" err="1" smtClean="0">
                <a:latin typeface="+mn-lt"/>
                <a:cs typeface="Times New Roman" pitchFamily="18" charset="0"/>
              </a:rPr>
              <a:t>lượng</a:t>
            </a:r>
            <a:r>
              <a:rPr lang="en-US" sz="2000" dirty="0" smtClean="0">
                <a:latin typeface="+mn-lt"/>
                <a:cs typeface="Times New Roman" pitchFamily="18" charset="0"/>
              </a:rPr>
              <a:t> </a:t>
            </a:r>
            <a:r>
              <a:rPr lang="en-US" sz="2000" dirty="0" err="1" smtClean="0">
                <a:latin typeface="+mn-lt"/>
                <a:cs typeface="Times New Roman" pitchFamily="18" charset="0"/>
              </a:rPr>
              <a:t>lớn</a:t>
            </a:r>
            <a:r>
              <a:rPr lang="en-US" sz="2000" dirty="0" smtClean="0">
                <a:latin typeface="+mn-lt"/>
                <a:cs typeface="Times New Roman" pitchFamily="18" charset="0"/>
              </a:rPr>
              <a:t> </a:t>
            </a: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thiết</a:t>
            </a:r>
            <a:r>
              <a:rPr lang="en-US" sz="2000" dirty="0" smtClean="0">
                <a:latin typeface="+mn-lt"/>
                <a:cs typeface="Times New Roman" pitchFamily="18" charset="0"/>
              </a:rPr>
              <a:t> </a:t>
            </a:r>
            <a:r>
              <a:rPr lang="en-US" sz="2000" dirty="0" err="1" smtClean="0">
                <a:latin typeface="+mn-lt"/>
                <a:cs typeface="Times New Roman" pitchFamily="18" charset="0"/>
              </a:rPr>
              <a:t>bị</a:t>
            </a:r>
            <a:r>
              <a:rPr lang="en-US" sz="2000" dirty="0" smtClean="0">
                <a:latin typeface="+mn-lt"/>
                <a:cs typeface="Times New Roman" pitchFamily="18" charset="0"/>
              </a:rPr>
              <a:t> </a:t>
            </a:r>
            <a:r>
              <a:rPr lang="en-US" sz="2000" dirty="0" err="1" smtClean="0">
                <a:latin typeface="+mn-lt"/>
                <a:cs typeface="Times New Roman" pitchFamily="18" charset="0"/>
              </a:rPr>
              <a:t>rẻ</a:t>
            </a:r>
            <a:r>
              <a:rPr lang="en-US" sz="2000" dirty="0" smtClean="0">
                <a:latin typeface="+mn-lt"/>
                <a:cs typeface="Times New Roman" pitchFamily="18" charset="0"/>
              </a:rPr>
              <a:t>.</a:t>
            </a:r>
          </a:p>
          <a:p>
            <a:pPr marL="342900" indent="-342900" algn="just" eaLnBrk="1" hangingPunct="1">
              <a:spcBef>
                <a:spcPct val="20000"/>
              </a:spcBef>
              <a:buSzPct val="75000"/>
              <a:buFont typeface="Symbol" panose="05050102010706020507" pitchFamily="18" charset="2"/>
              <a:buChar char="Þ"/>
              <a:defRPr/>
            </a:pPr>
            <a:r>
              <a:rPr lang="en-US" sz="2000" dirty="0" err="1" smtClean="0">
                <a:latin typeface="+mn-lt"/>
                <a:cs typeface="Times New Roman" pitchFamily="18" charset="0"/>
              </a:rPr>
              <a:t>Không</a:t>
            </a:r>
            <a:r>
              <a:rPr lang="en-US" sz="2000" dirty="0" smtClean="0">
                <a:latin typeface="+mn-lt"/>
                <a:cs typeface="Times New Roman" pitchFamily="18" charset="0"/>
              </a:rPr>
              <a:t> </a:t>
            </a:r>
            <a:r>
              <a:rPr lang="en-US" sz="2000" dirty="0" err="1" smtClean="0">
                <a:latin typeface="+mn-lt"/>
                <a:cs typeface="Times New Roman" pitchFamily="18" charset="0"/>
              </a:rPr>
              <a:t>đáng</a:t>
            </a:r>
            <a:r>
              <a:rPr lang="en-US" sz="2000" dirty="0" smtClean="0">
                <a:latin typeface="+mn-lt"/>
                <a:cs typeface="Times New Roman" pitchFamily="18" charset="0"/>
              </a:rPr>
              <a:t> tin </a:t>
            </a:r>
            <a:r>
              <a:rPr lang="en-US" sz="2000" dirty="0" err="1" smtClean="0">
                <a:latin typeface="+mn-lt"/>
                <a:cs typeface="Times New Roman" pitchFamily="18" charset="0"/>
              </a:rPr>
              <a:t>cậy</a:t>
            </a:r>
            <a:r>
              <a:rPr lang="en-US" sz="2000" dirty="0" smtClean="0">
                <a:latin typeface="+mn-lt"/>
                <a:cs typeface="Times New Roman" pitchFamily="18" charset="0"/>
              </a:rPr>
              <a:t> </a:t>
            </a:r>
            <a:r>
              <a:rPr lang="en-US" sz="2000" dirty="0" err="1" smtClean="0">
                <a:latin typeface="+mn-lt"/>
                <a:cs typeface="Times New Roman" pitchFamily="18" charset="0"/>
              </a:rPr>
              <a:t>và</a:t>
            </a:r>
            <a:r>
              <a:rPr lang="en-US" sz="2000" dirty="0" smtClean="0">
                <a:latin typeface="+mn-lt"/>
                <a:cs typeface="Times New Roman" pitchFamily="18" charset="0"/>
              </a:rPr>
              <a:t> </a:t>
            </a:r>
            <a:r>
              <a:rPr lang="en-US" sz="2000" dirty="0" err="1" smtClean="0">
                <a:latin typeface="+mn-lt"/>
                <a:cs typeface="Times New Roman" pitchFamily="18" charset="0"/>
              </a:rPr>
              <a:t>dễ</a:t>
            </a:r>
            <a:r>
              <a:rPr lang="en-US" sz="2000" dirty="0" smtClean="0">
                <a:latin typeface="+mn-lt"/>
                <a:cs typeface="Times New Roman" pitchFamily="18" charset="0"/>
              </a:rPr>
              <a:t> </a:t>
            </a:r>
            <a:r>
              <a:rPr lang="en-US" sz="2000" dirty="0" err="1" smtClean="0">
                <a:latin typeface="+mn-lt"/>
                <a:cs typeface="Times New Roman" pitchFamily="18" charset="0"/>
              </a:rPr>
              <a:t>bị</a:t>
            </a:r>
            <a:r>
              <a:rPr lang="en-US" sz="2000" dirty="0" smtClean="0">
                <a:latin typeface="+mn-lt"/>
                <a:cs typeface="Times New Roman" pitchFamily="18" charset="0"/>
              </a:rPr>
              <a:t> </a:t>
            </a:r>
            <a:r>
              <a:rPr lang="en-US" sz="2000" dirty="0" err="1" smtClean="0">
                <a:latin typeface="+mn-lt"/>
                <a:cs typeface="Times New Roman" pitchFamily="18" charset="0"/>
              </a:rPr>
              <a:t>hỏng</a:t>
            </a:r>
            <a:r>
              <a:rPr lang="en-US" sz="2000" dirty="0" smtClean="0">
                <a:latin typeface="+mn-lt"/>
                <a:cs typeface="Times New Roman" pitchFamily="18" charset="0"/>
              </a:rPr>
              <a:t>.</a:t>
            </a:r>
          </a:p>
          <a:p>
            <a:pPr marL="342900" indent="-3429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Thiết</a:t>
            </a:r>
            <a:r>
              <a:rPr lang="en-US" sz="2000" dirty="0" smtClean="0">
                <a:latin typeface="+mn-lt"/>
                <a:cs typeface="Times New Roman" pitchFamily="18" charset="0"/>
              </a:rPr>
              <a:t> </a:t>
            </a:r>
            <a:r>
              <a:rPr lang="en-US" sz="2000" dirty="0" err="1" smtClean="0">
                <a:latin typeface="+mn-lt"/>
                <a:cs typeface="Times New Roman" pitchFamily="18" charset="0"/>
              </a:rPr>
              <a:t>bị</a:t>
            </a:r>
            <a:r>
              <a:rPr lang="en-US" sz="2000" dirty="0" smtClean="0">
                <a:latin typeface="+mn-lt"/>
                <a:cs typeface="Times New Roman" pitchFamily="18" charset="0"/>
              </a:rPr>
              <a:t> </a:t>
            </a:r>
            <a:r>
              <a:rPr lang="en-US" sz="2000" dirty="0" err="1" smtClean="0">
                <a:latin typeface="+mn-lt"/>
                <a:cs typeface="Times New Roman" pitchFamily="18" charset="0"/>
              </a:rPr>
              <a:t>triển</a:t>
            </a:r>
            <a:r>
              <a:rPr lang="en-US" sz="2000" dirty="0" smtClean="0">
                <a:latin typeface="+mn-lt"/>
                <a:cs typeface="Times New Roman" pitchFamily="18" charset="0"/>
              </a:rPr>
              <a:t> </a:t>
            </a:r>
            <a:r>
              <a:rPr lang="en-US" sz="2000" dirty="0" err="1" smtClean="0">
                <a:latin typeface="+mn-lt"/>
                <a:cs typeface="Times New Roman" pitchFamily="18" charset="0"/>
              </a:rPr>
              <a:t>khai</a:t>
            </a:r>
            <a:r>
              <a:rPr lang="en-US" sz="2000" dirty="0" smtClean="0">
                <a:latin typeface="+mn-lt"/>
                <a:cs typeface="Times New Roman" pitchFamily="18" charset="0"/>
              </a:rPr>
              <a:t> </a:t>
            </a:r>
            <a:r>
              <a:rPr lang="en-US" sz="2000" dirty="0" err="1" smtClean="0">
                <a:latin typeface="+mn-lt"/>
                <a:cs typeface="Times New Roman" pitchFamily="18" charset="0"/>
              </a:rPr>
              <a:t>trong</a:t>
            </a:r>
            <a:r>
              <a:rPr lang="en-US" sz="2000" dirty="0" smtClean="0">
                <a:latin typeface="+mn-lt"/>
                <a:cs typeface="Times New Roman" pitchFamily="18" charset="0"/>
              </a:rPr>
              <a:t> </a:t>
            </a:r>
            <a:r>
              <a:rPr lang="en-US" sz="2000" dirty="0" err="1" smtClean="0">
                <a:latin typeface="+mn-lt"/>
                <a:cs typeface="Times New Roman" pitchFamily="18" charset="0"/>
              </a:rPr>
              <a:t>môi</a:t>
            </a:r>
            <a:r>
              <a:rPr lang="en-US" sz="2000" dirty="0" smtClean="0">
                <a:latin typeface="+mn-lt"/>
                <a:cs typeface="Times New Roman" pitchFamily="18" charset="0"/>
              </a:rPr>
              <a:t> </a:t>
            </a:r>
            <a:r>
              <a:rPr lang="en-US" sz="2000" dirty="0" err="1" smtClean="0">
                <a:latin typeface="+mn-lt"/>
                <a:cs typeface="Times New Roman" pitchFamily="18" charset="0"/>
              </a:rPr>
              <a:t>trường</a:t>
            </a:r>
            <a:r>
              <a:rPr lang="en-US" sz="2000" dirty="0" smtClean="0">
                <a:latin typeface="+mn-lt"/>
                <a:cs typeface="Times New Roman" pitchFamily="18" charset="0"/>
              </a:rPr>
              <a:t> </a:t>
            </a:r>
            <a:r>
              <a:rPr lang="en-US" sz="2000" dirty="0" err="1" smtClean="0">
                <a:latin typeface="+mn-lt"/>
                <a:cs typeface="Times New Roman" pitchFamily="18" charset="0"/>
              </a:rPr>
              <a:t>khắc</a:t>
            </a:r>
            <a:r>
              <a:rPr lang="en-US" sz="2000" dirty="0" smtClean="0">
                <a:latin typeface="+mn-lt"/>
                <a:cs typeface="Times New Roman" pitchFamily="18" charset="0"/>
              </a:rPr>
              <a:t> </a:t>
            </a:r>
            <a:r>
              <a:rPr lang="en-US" sz="2000" dirty="0" err="1" smtClean="0">
                <a:latin typeface="+mn-lt"/>
                <a:cs typeface="Times New Roman" pitchFamily="18" charset="0"/>
              </a:rPr>
              <a:t>nghiệt</a:t>
            </a:r>
            <a:r>
              <a:rPr lang="en-US" sz="2000" dirty="0" smtClean="0">
                <a:latin typeface="+mn-lt"/>
                <a:cs typeface="Times New Roman" pitchFamily="18" charset="0"/>
              </a:rPr>
              <a:t> </a:t>
            </a:r>
            <a:r>
              <a:rPr lang="en-US" sz="2000" dirty="0" err="1" smtClean="0">
                <a:latin typeface="+mn-lt"/>
                <a:cs typeface="Times New Roman" pitchFamily="18" charset="0"/>
              </a:rPr>
              <a:t>hoặc</a:t>
            </a:r>
            <a:r>
              <a:rPr lang="en-US" sz="2000" dirty="0" smtClean="0">
                <a:latin typeface="+mn-lt"/>
                <a:cs typeface="Times New Roman" pitchFamily="18" charset="0"/>
              </a:rPr>
              <a:t> </a:t>
            </a:r>
            <a:r>
              <a:rPr lang="en-US" sz="2000" dirty="0" err="1" smtClean="0">
                <a:latin typeface="+mn-lt"/>
                <a:cs typeface="Times New Roman" pitchFamily="18" charset="0"/>
              </a:rPr>
              <a:t>phức</a:t>
            </a:r>
            <a:r>
              <a:rPr lang="en-US" sz="2000" dirty="0" smtClean="0">
                <a:latin typeface="+mn-lt"/>
                <a:cs typeface="Times New Roman" pitchFamily="18" charset="0"/>
              </a:rPr>
              <a:t> </a:t>
            </a:r>
            <a:r>
              <a:rPr lang="en-US" sz="2000" dirty="0" err="1" smtClean="0">
                <a:latin typeface="+mn-lt"/>
                <a:cs typeface="Times New Roman" pitchFamily="18" charset="0"/>
              </a:rPr>
              <a:t>tạp</a:t>
            </a:r>
            <a:endParaRPr lang="en-US" sz="2000" dirty="0" smtClean="0">
              <a:latin typeface="+mn-lt"/>
              <a:cs typeface="Times New Roman" pitchFamily="18" charset="0"/>
            </a:endParaRPr>
          </a:p>
          <a:p>
            <a:pPr marL="342900" indent="-342900" algn="just" eaLnBrk="1" hangingPunct="1">
              <a:spcBef>
                <a:spcPct val="20000"/>
              </a:spcBef>
              <a:buSzPct val="75000"/>
              <a:buFont typeface="Symbol" panose="05050102010706020507" pitchFamily="18" charset="2"/>
              <a:buChar char="Þ"/>
              <a:defRPr/>
            </a:pPr>
            <a:r>
              <a:rPr lang="en-US" sz="2000" dirty="0" err="1" smtClean="0">
                <a:latin typeface="+mn-lt"/>
                <a:cs typeface="Times New Roman" pitchFamily="18" charset="0"/>
              </a:rPr>
              <a:t>Dễ</a:t>
            </a:r>
            <a:r>
              <a:rPr lang="en-US" sz="2000" dirty="0" smtClean="0">
                <a:latin typeface="+mn-lt"/>
                <a:cs typeface="Times New Roman" pitchFamily="18" charset="0"/>
              </a:rPr>
              <a:t> </a:t>
            </a:r>
            <a:r>
              <a:rPr lang="en-US" sz="2000" dirty="0" err="1" smtClean="0">
                <a:latin typeface="+mn-lt"/>
                <a:cs typeface="Times New Roman" pitchFamily="18" charset="0"/>
              </a:rPr>
              <a:t>bị</a:t>
            </a:r>
            <a:r>
              <a:rPr lang="en-US" sz="2000" dirty="0" smtClean="0">
                <a:latin typeface="+mn-lt"/>
                <a:cs typeface="Times New Roman" pitchFamily="18" charset="0"/>
              </a:rPr>
              <a:t> </a:t>
            </a:r>
            <a:r>
              <a:rPr lang="en-US" sz="2000" dirty="0" err="1" smtClean="0">
                <a:latin typeface="+mn-lt"/>
                <a:cs typeface="Times New Roman" pitchFamily="18" charset="0"/>
              </a:rPr>
              <a:t>hỏng</a:t>
            </a:r>
            <a:r>
              <a:rPr lang="en-US" sz="2000" dirty="0" smtClean="0">
                <a:latin typeface="+mn-lt"/>
                <a:cs typeface="Times New Roman" pitchFamily="18" charset="0"/>
              </a:rPr>
              <a:t>.</a:t>
            </a:r>
          </a:p>
          <a:p>
            <a:pPr marL="342900" indent="-3429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Thiết</a:t>
            </a:r>
            <a:r>
              <a:rPr lang="en-US" sz="2000" dirty="0" smtClean="0">
                <a:latin typeface="+mn-lt"/>
                <a:cs typeface="Times New Roman" pitchFamily="18" charset="0"/>
              </a:rPr>
              <a:t> </a:t>
            </a:r>
            <a:r>
              <a:rPr lang="en-US" sz="2000" dirty="0" err="1" smtClean="0">
                <a:latin typeface="+mn-lt"/>
                <a:cs typeface="Times New Roman" pitchFamily="18" charset="0"/>
              </a:rPr>
              <a:t>kế</a:t>
            </a:r>
            <a:r>
              <a:rPr lang="en-US" sz="2000" dirty="0" smtClean="0">
                <a:latin typeface="+mn-lt"/>
                <a:cs typeface="Times New Roman" pitchFamily="18" charset="0"/>
              </a:rPr>
              <a:t> </a:t>
            </a:r>
            <a:r>
              <a:rPr lang="en-US" sz="2000" dirty="0" err="1" smtClean="0">
                <a:latin typeface="+mn-lt"/>
                <a:cs typeface="Times New Roman" pitchFamily="18" charset="0"/>
              </a:rPr>
              <a:t>giao</a:t>
            </a:r>
            <a:r>
              <a:rPr lang="en-US" sz="2000" dirty="0" smtClean="0">
                <a:latin typeface="+mn-lt"/>
                <a:cs typeface="Times New Roman" pitchFamily="18" charset="0"/>
              </a:rPr>
              <a:t> </a:t>
            </a:r>
            <a:r>
              <a:rPr lang="en-US" sz="2000" dirty="0" err="1" smtClean="0">
                <a:latin typeface="+mn-lt"/>
                <a:cs typeface="Times New Roman" pitchFamily="18" charset="0"/>
              </a:rPr>
              <a:t>thức</a:t>
            </a:r>
            <a:r>
              <a:rPr lang="en-US" sz="2000" dirty="0" smtClean="0">
                <a:latin typeface="+mn-lt"/>
                <a:cs typeface="Times New Roman" pitchFamily="18" charset="0"/>
              </a:rPr>
              <a:t> </a:t>
            </a:r>
            <a:r>
              <a:rPr lang="en-US" sz="2000" dirty="0" err="1" smtClean="0">
                <a:latin typeface="+mn-lt"/>
                <a:cs typeface="Times New Roman" pitchFamily="18" charset="0"/>
              </a:rPr>
              <a:t>phải</a:t>
            </a:r>
            <a:r>
              <a:rPr lang="en-US" sz="2000" dirty="0" smtClean="0">
                <a:latin typeface="+mn-lt"/>
                <a:cs typeface="Times New Roman" pitchFamily="18" charset="0"/>
              </a:rPr>
              <a:t> </a:t>
            </a:r>
            <a:r>
              <a:rPr lang="en-US" sz="2000" dirty="0" err="1" smtClean="0">
                <a:latin typeface="+mn-lt"/>
                <a:cs typeface="Times New Roman" pitchFamily="18" charset="0"/>
              </a:rPr>
              <a:t>có</a:t>
            </a:r>
            <a:r>
              <a:rPr lang="en-US" sz="2000" dirty="0" smtClean="0">
                <a:latin typeface="+mn-lt"/>
                <a:cs typeface="Times New Roman" pitchFamily="18" charset="0"/>
              </a:rPr>
              <a:t> </a:t>
            </a:r>
            <a:r>
              <a:rPr lang="en-US" sz="2000" dirty="0" err="1" smtClean="0">
                <a:latin typeface="+mn-lt"/>
                <a:cs typeface="Times New Roman" pitchFamily="18" charset="0"/>
              </a:rPr>
              <a:t>cơ</a:t>
            </a:r>
            <a:r>
              <a:rPr lang="en-US" sz="2000" dirty="0" smtClean="0">
                <a:latin typeface="+mn-lt"/>
                <a:cs typeface="Times New Roman" pitchFamily="18" charset="0"/>
              </a:rPr>
              <a:t> </a:t>
            </a:r>
            <a:r>
              <a:rPr lang="en-US" sz="2000" dirty="0" err="1" smtClean="0">
                <a:latin typeface="+mn-lt"/>
                <a:cs typeface="Times New Roman" pitchFamily="18" charset="0"/>
              </a:rPr>
              <a:t>chế</a:t>
            </a:r>
            <a:r>
              <a:rPr lang="en-US" sz="2000" dirty="0" smtClean="0">
                <a:latin typeface="+mn-lt"/>
                <a:cs typeface="Times New Roman" pitchFamily="18" charset="0"/>
              </a:rPr>
              <a:t> </a:t>
            </a:r>
            <a:r>
              <a:rPr lang="en-US" sz="2000" dirty="0" err="1" smtClean="0">
                <a:latin typeface="+mn-lt"/>
                <a:cs typeface="Times New Roman" pitchFamily="18" charset="0"/>
              </a:rPr>
              <a:t>tích</a:t>
            </a:r>
            <a:r>
              <a:rPr lang="en-US" sz="2000" dirty="0" smtClean="0">
                <a:latin typeface="+mn-lt"/>
                <a:cs typeface="Times New Roman" pitchFamily="18" charset="0"/>
              </a:rPr>
              <a:t> </a:t>
            </a:r>
            <a:r>
              <a:rPr lang="en-US" sz="2000" dirty="0" err="1" smtClean="0">
                <a:latin typeface="+mn-lt"/>
                <a:cs typeface="Times New Roman" pitchFamily="18" charset="0"/>
              </a:rPr>
              <a:t>hợp</a:t>
            </a:r>
            <a:r>
              <a:rPr lang="en-US" sz="2000" dirty="0" smtClean="0">
                <a:latin typeface="+mn-lt"/>
                <a:cs typeface="Times New Roman" pitchFamily="18" charset="0"/>
              </a:rPr>
              <a:t> </a:t>
            </a:r>
            <a:r>
              <a:rPr lang="en-US" sz="2000" dirty="0" err="1" smtClean="0">
                <a:latin typeface="+mn-lt"/>
                <a:cs typeface="Times New Roman" pitchFamily="18" charset="0"/>
              </a:rPr>
              <a:t>để</a:t>
            </a:r>
            <a:r>
              <a:rPr lang="en-US" sz="2000" dirty="0" smtClean="0">
                <a:latin typeface="+mn-lt"/>
                <a:cs typeface="Times New Roman" pitchFamily="18" charset="0"/>
              </a:rPr>
              <a:t> </a:t>
            </a:r>
            <a:r>
              <a:rPr lang="en-US" sz="2000" dirty="0" err="1" smtClean="0">
                <a:latin typeface="+mn-lt"/>
                <a:cs typeface="Times New Roman" pitchFamily="18" charset="0"/>
              </a:rPr>
              <a:t>cung</a:t>
            </a:r>
            <a:r>
              <a:rPr lang="en-US" sz="2000" dirty="0" smtClean="0">
                <a:latin typeface="+mn-lt"/>
                <a:cs typeface="Times New Roman" pitchFamily="18" charset="0"/>
              </a:rPr>
              <a:t> </a:t>
            </a:r>
            <a:r>
              <a:rPr lang="en-US" sz="2000" dirty="0" err="1" smtClean="0">
                <a:latin typeface="+mn-lt"/>
                <a:cs typeface="Times New Roman" pitchFamily="18" charset="0"/>
              </a:rPr>
              <a:t>cấp</a:t>
            </a:r>
            <a:r>
              <a:rPr lang="en-US" sz="2000" dirty="0" smtClean="0">
                <a:latin typeface="+mn-lt"/>
                <a:cs typeface="Times New Roman" pitchFamily="18" charset="0"/>
              </a:rPr>
              <a:t> </a:t>
            </a:r>
            <a:r>
              <a:rPr lang="en-US" sz="2000" dirty="0" err="1" smtClean="0">
                <a:latin typeface="+mn-lt"/>
                <a:cs typeface="Times New Roman" pitchFamily="18" charset="0"/>
              </a:rPr>
              <a:t>độ</a:t>
            </a:r>
            <a:r>
              <a:rPr lang="en-US" sz="2000" dirty="0" smtClean="0">
                <a:latin typeface="+mn-lt"/>
                <a:cs typeface="Times New Roman" pitchFamily="18" charset="0"/>
              </a:rPr>
              <a:t> </a:t>
            </a:r>
            <a:r>
              <a:rPr lang="en-US" sz="2000" dirty="0" err="1" smtClean="0">
                <a:latin typeface="+mn-lt"/>
                <a:cs typeface="Times New Roman" pitchFamily="18" charset="0"/>
              </a:rPr>
              <a:t>bền</a:t>
            </a:r>
            <a:r>
              <a:rPr lang="en-US" sz="2000" dirty="0" smtClean="0">
                <a:latin typeface="+mn-lt"/>
                <a:cs typeface="Times New Roman" pitchFamily="18" charset="0"/>
              </a:rPr>
              <a:t>.</a:t>
            </a:r>
          </a:p>
          <a:p>
            <a:pPr marL="342900" indent="-3429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Đảm</a:t>
            </a:r>
            <a:r>
              <a:rPr lang="en-US" sz="2000" dirty="0" smtClean="0">
                <a:latin typeface="+mn-lt"/>
                <a:cs typeface="Times New Roman" pitchFamily="18" charset="0"/>
              </a:rPr>
              <a:t> </a:t>
            </a:r>
            <a:r>
              <a:rPr lang="en-US" sz="2000" dirty="0" err="1" smtClean="0">
                <a:latin typeface="+mn-lt"/>
                <a:cs typeface="Times New Roman" pitchFamily="18" charset="0"/>
              </a:rPr>
              <a:t>bảo</a:t>
            </a:r>
            <a:r>
              <a:rPr lang="en-US" sz="2000" dirty="0" smtClean="0">
                <a:latin typeface="+mn-lt"/>
                <a:cs typeface="Times New Roman" pitchFamily="18" charset="0"/>
              </a:rPr>
              <a:t> </a:t>
            </a:r>
            <a:r>
              <a:rPr lang="en-US" sz="2000" dirty="0" err="1" smtClean="0">
                <a:latin typeface="+mn-lt"/>
                <a:cs typeface="Times New Roman" pitchFamily="18" charset="0"/>
              </a:rPr>
              <a:t>hiệu</a:t>
            </a:r>
            <a:r>
              <a:rPr lang="en-US" sz="2000" dirty="0" smtClean="0">
                <a:latin typeface="+mn-lt"/>
                <a:cs typeface="Times New Roman" pitchFamily="18" charset="0"/>
              </a:rPr>
              <a:t> </a:t>
            </a:r>
            <a:r>
              <a:rPr lang="en-US" sz="2000" dirty="0" err="1" smtClean="0">
                <a:latin typeface="+mn-lt"/>
                <a:cs typeface="Times New Roman" pitchFamily="18" charset="0"/>
              </a:rPr>
              <a:t>năng</a:t>
            </a:r>
            <a:r>
              <a:rPr lang="en-US" sz="2000" dirty="0" smtClean="0">
                <a:latin typeface="+mn-lt"/>
                <a:cs typeface="Times New Roman" pitchFamily="18" charset="0"/>
              </a:rPr>
              <a:t> </a:t>
            </a:r>
            <a:r>
              <a:rPr lang="en-US" sz="2000" dirty="0" err="1" smtClean="0">
                <a:latin typeface="+mn-lt"/>
                <a:cs typeface="Times New Roman" pitchFamily="18" charset="0"/>
              </a:rPr>
              <a:t>hệ</a:t>
            </a:r>
            <a:r>
              <a:rPr lang="en-US" sz="2000" dirty="0" smtClean="0">
                <a:latin typeface="+mn-lt"/>
                <a:cs typeface="Times New Roman" pitchFamily="18" charset="0"/>
              </a:rPr>
              <a:t> </a:t>
            </a:r>
            <a:r>
              <a:rPr lang="en-US" sz="2000" dirty="0" err="1" smtClean="0">
                <a:latin typeface="+mn-lt"/>
                <a:cs typeface="Times New Roman" pitchFamily="18" charset="0"/>
              </a:rPr>
              <a:t>thống</a:t>
            </a:r>
            <a:r>
              <a:rPr lang="en-US" sz="2000" dirty="0" smtClean="0">
                <a:latin typeface="+mn-lt"/>
                <a:cs typeface="Times New Roman" pitchFamily="18" charset="0"/>
              </a:rPr>
              <a:t> </a:t>
            </a:r>
            <a:r>
              <a:rPr lang="en-US" sz="2000" dirty="0" err="1" smtClean="0">
                <a:latin typeface="+mn-lt"/>
                <a:cs typeface="Times New Roman" pitchFamily="18" charset="0"/>
              </a:rPr>
              <a:t>không</a:t>
            </a:r>
            <a:r>
              <a:rPr lang="en-US" sz="2000" dirty="0" smtClean="0">
                <a:latin typeface="+mn-lt"/>
                <a:cs typeface="Times New Roman" pitchFamily="18" charset="0"/>
              </a:rPr>
              <a:t> </a:t>
            </a:r>
            <a:r>
              <a:rPr lang="en-US" sz="2000" dirty="0" err="1" smtClean="0">
                <a:latin typeface="+mn-lt"/>
                <a:cs typeface="Times New Roman" pitchFamily="18" charset="0"/>
              </a:rPr>
              <a:t>bị</a:t>
            </a:r>
            <a:r>
              <a:rPr lang="en-US" sz="2000" dirty="0" smtClean="0">
                <a:latin typeface="+mn-lt"/>
                <a:cs typeface="Times New Roman" pitchFamily="18" charset="0"/>
              </a:rPr>
              <a:t> </a:t>
            </a:r>
            <a:r>
              <a:rPr lang="en-US" sz="2000" dirty="0" err="1" smtClean="0">
                <a:latin typeface="+mn-lt"/>
                <a:cs typeface="Times New Roman" pitchFamily="18" charset="0"/>
              </a:rPr>
              <a:t>ảnh</a:t>
            </a:r>
            <a:r>
              <a:rPr lang="en-US" sz="2000" dirty="0" smtClean="0">
                <a:latin typeface="+mn-lt"/>
                <a:cs typeface="Times New Roman" pitchFamily="18" charset="0"/>
              </a:rPr>
              <a:t> </a:t>
            </a:r>
            <a:r>
              <a:rPr lang="en-US" sz="2000" dirty="0" err="1" smtClean="0">
                <a:latin typeface="+mn-lt"/>
                <a:cs typeface="Times New Roman" pitchFamily="18" charset="0"/>
              </a:rPr>
              <a:t>hưởng</a:t>
            </a:r>
            <a:r>
              <a:rPr lang="en-US" sz="2000" dirty="0" smtClean="0">
                <a:latin typeface="+mn-lt"/>
                <a:cs typeface="Times New Roman" pitchFamily="18" charset="0"/>
              </a:rPr>
              <a:t> </a:t>
            </a:r>
            <a:r>
              <a:rPr lang="en-US" sz="2000" dirty="0" err="1" smtClean="0">
                <a:latin typeface="+mn-lt"/>
                <a:cs typeface="Times New Roman" pitchFamily="18" charset="0"/>
              </a:rPr>
              <a:t>với</a:t>
            </a:r>
            <a:r>
              <a:rPr lang="en-US" sz="2000" dirty="0" smtClean="0">
                <a:latin typeface="+mn-lt"/>
                <a:cs typeface="Times New Roman" pitchFamily="18" charset="0"/>
              </a:rPr>
              <a:t> </a:t>
            </a:r>
            <a:r>
              <a:rPr lang="en-US" sz="2000" dirty="0" err="1" smtClean="0">
                <a:latin typeface="+mn-lt"/>
                <a:cs typeface="Times New Roman" pitchFamily="18" charset="0"/>
              </a:rPr>
              <a:t>lỗi</a:t>
            </a:r>
            <a:r>
              <a:rPr lang="en-US" sz="2000" dirty="0" smtClean="0">
                <a:latin typeface="+mn-lt"/>
                <a:cs typeface="Times New Roman" pitchFamily="18" charset="0"/>
              </a:rPr>
              <a:t> </a:t>
            </a:r>
            <a:r>
              <a:rPr lang="en-US" sz="2000" dirty="0" err="1" smtClean="0">
                <a:latin typeface="+mn-lt"/>
                <a:cs typeface="Times New Roman" pitchFamily="18" charset="0"/>
              </a:rPr>
              <a:t>thiết</a:t>
            </a:r>
            <a:r>
              <a:rPr lang="en-US" sz="2000" dirty="0" smtClean="0">
                <a:latin typeface="+mn-lt"/>
                <a:cs typeface="Times New Roman" pitchFamily="18" charset="0"/>
              </a:rPr>
              <a:t> </a:t>
            </a:r>
            <a:r>
              <a:rPr lang="en-US" sz="2000" dirty="0" err="1" smtClean="0">
                <a:latin typeface="+mn-lt"/>
                <a:cs typeface="Times New Roman" pitchFamily="18" charset="0"/>
              </a:rPr>
              <a:t>bị</a:t>
            </a:r>
            <a:r>
              <a:rPr lang="en-US" sz="2000" dirty="0" smtClean="0">
                <a:latin typeface="+mn-lt"/>
                <a:cs typeface="Times New Roman" pitchFamily="18" charset="0"/>
              </a:rPr>
              <a:t> </a:t>
            </a:r>
            <a:r>
              <a:rPr lang="en-US" sz="2000" dirty="0" err="1" smtClean="0">
                <a:latin typeface="+mn-lt"/>
                <a:cs typeface="Times New Roman" pitchFamily="18" charset="0"/>
              </a:rPr>
              <a:t>rẻ</a:t>
            </a:r>
            <a:r>
              <a:rPr lang="en-US" sz="2000" dirty="0" smtClean="0">
                <a:latin typeface="+mn-lt"/>
                <a:cs typeface="Times New Roman" pitchFamily="18" charset="0"/>
              </a:rPr>
              <a:t> </a:t>
            </a:r>
            <a:r>
              <a:rPr lang="en-US" sz="2000" dirty="0" err="1" smtClean="0">
                <a:latin typeface="+mn-lt"/>
                <a:cs typeface="Times New Roman" pitchFamily="18" charset="0"/>
              </a:rPr>
              <a:t>tiền</a:t>
            </a:r>
            <a:r>
              <a:rPr lang="en-US" sz="2000" dirty="0" smtClean="0">
                <a:latin typeface="+mn-lt"/>
                <a:cs typeface="Times New Roman" pitchFamily="18" charset="0"/>
              </a:rPr>
              <a:t>.</a:t>
            </a:r>
          </a:p>
          <a:p>
            <a:pPr marL="342900" indent="-342900" algn="just" eaLnBrk="1" hangingPunct="1">
              <a:spcBef>
                <a:spcPct val="20000"/>
              </a:spcBef>
              <a:buSzPct val="75000"/>
              <a:buFont typeface="Arial" panose="020B0604020202020204" pitchFamily="34" charset="0"/>
              <a:buChar char="−"/>
              <a:defRPr/>
            </a:pPr>
            <a:endParaRPr lang="en-US" sz="2000" dirty="0">
              <a:latin typeface="+mn-lt"/>
              <a:cs typeface="Times New Roman" pitchFamily="18" charset="0"/>
            </a:endParaRPr>
          </a:p>
        </p:txBody>
      </p:sp>
    </p:spTree>
    <p:extLst>
      <p:ext uri="{BB962C8B-B14F-4D97-AF65-F5344CB8AC3E}">
        <p14:creationId xmlns:p14="http://schemas.microsoft.com/office/powerpoint/2010/main" val="33336725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21</a:t>
            </a:fld>
            <a:endParaRPr lang="en-US" smtClean="0">
              <a:latin typeface="+mn-lt"/>
            </a:endParaRPr>
          </a:p>
        </p:txBody>
      </p:sp>
      <p:sp>
        <p:nvSpPr>
          <p:cNvPr id="81924"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800" b="1" dirty="0">
                <a:solidFill>
                  <a:schemeClr val="bg2"/>
                </a:solidFill>
                <a:effectLst>
                  <a:outerShdw blurRad="38100" dist="38100" dir="2700000" algn="tl">
                    <a:srgbClr val="C0C0C0"/>
                  </a:outerShdw>
                </a:effectLst>
                <a:latin typeface="+mn-lt"/>
              </a:rPr>
              <a:t>CHƯƠNG 2 – KIẾN TRÚC MẠNG CẢM BIẾN</a:t>
            </a: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2"/>
              <a:defRPr/>
            </a:pPr>
            <a:r>
              <a:rPr lang="en-US" sz="2800" dirty="0" err="1">
                <a:latin typeface="+mn-lt"/>
                <a:cs typeface="Times New Roman" pitchFamily="18" charset="0"/>
              </a:rPr>
              <a:t>Các</a:t>
            </a:r>
            <a:r>
              <a:rPr lang="en-US" sz="2800" dirty="0">
                <a:latin typeface="+mn-lt"/>
                <a:cs typeface="Times New Roman" pitchFamily="18" charset="0"/>
              </a:rPr>
              <a:t> </a:t>
            </a:r>
            <a:r>
              <a:rPr lang="en-US" sz="2800" dirty="0" err="1">
                <a:latin typeface="+mn-lt"/>
                <a:cs typeface="Times New Roman" pitchFamily="18" charset="0"/>
              </a:rPr>
              <a:t>mục</a:t>
            </a:r>
            <a:r>
              <a:rPr lang="en-US" sz="2800" dirty="0">
                <a:latin typeface="+mn-lt"/>
                <a:cs typeface="Times New Roman" pitchFamily="18" charset="0"/>
              </a:rPr>
              <a:t> </a:t>
            </a:r>
            <a:r>
              <a:rPr lang="en-US" sz="2800" dirty="0" err="1">
                <a:latin typeface="+mn-lt"/>
                <a:cs typeface="Times New Roman" pitchFamily="18" charset="0"/>
              </a:rPr>
              <a:t>tiêu</a:t>
            </a:r>
            <a:r>
              <a:rPr lang="en-US" sz="2800" dirty="0">
                <a:latin typeface="+mn-lt"/>
                <a:cs typeface="Times New Roman" pitchFamily="18" charset="0"/>
              </a:rPr>
              <a:t> </a:t>
            </a:r>
            <a:r>
              <a:rPr lang="en-US" sz="2800" dirty="0" err="1">
                <a:latin typeface="+mn-lt"/>
                <a:cs typeface="Times New Roman" pitchFamily="18" charset="0"/>
              </a:rPr>
              <a:t>tối</a:t>
            </a:r>
            <a:r>
              <a:rPr lang="en-US" sz="2800" dirty="0">
                <a:latin typeface="+mn-lt"/>
                <a:cs typeface="Times New Roman" pitchFamily="18" charset="0"/>
              </a:rPr>
              <a:t> </a:t>
            </a:r>
            <a:r>
              <a:rPr lang="en-US" sz="2800" dirty="0" err="1">
                <a:latin typeface="+mn-lt"/>
                <a:cs typeface="Times New Roman" pitchFamily="18" charset="0"/>
              </a:rPr>
              <a:t>ưu</a:t>
            </a:r>
            <a:r>
              <a:rPr lang="en-US" sz="2800" dirty="0">
                <a:latin typeface="+mn-lt"/>
                <a:cs typeface="Times New Roman" pitchFamily="18" charset="0"/>
              </a:rPr>
              <a:t> </a:t>
            </a:r>
            <a:r>
              <a:rPr lang="en-US" sz="2800" dirty="0" err="1">
                <a:latin typeface="+mn-lt"/>
                <a:cs typeface="Times New Roman" pitchFamily="18" charset="0"/>
              </a:rPr>
              <a:t>hóa</a:t>
            </a:r>
            <a:endParaRPr lang="en-US" sz="2800" dirty="0">
              <a:latin typeface="+mn-lt"/>
              <a:cs typeface="Times New Roman" pitchFamily="18" charset="0"/>
            </a:endParaRPr>
          </a:p>
          <a:p>
            <a:pPr marL="342900" indent="-342900" algn="just" eaLnBrk="1" hangingPunct="1">
              <a:spcBef>
                <a:spcPct val="20000"/>
              </a:spcBef>
              <a:buSzPct val="75000"/>
              <a:buFont typeface="Wingdings" panose="05000000000000000000" pitchFamily="2" charset="2"/>
              <a:buChar char="v"/>
              <a:defRPr/>
            </a:pPr>
            <a:r>
              <a:rPr lang="vi-VN" sz="2000" dirty="0" smtClean="0">
                <a:latin typeface="+mn-lt"/>
                <a:cs typeface="Times New Roman" pitchFamily="18" charset="0"/>
              </a:rPr>
              <a:t>Quy mô</a:t>
            </a:r>
            <a:r>
              <a:rPr lang="en-US" sz="2000" dirty="0" smtClean="0">
                <a:latin typeface="+mn-lt"/>
                <a:cs typeface="Times New Roman" pitchFamily="18" charset="0"/>
              </a:rPr>
              <a:t> </a:t>
            </a:r>
            <a:r>
              <a:rPr lang="en-US" sz="2000" dirty="0" err="1" smtClean="0">
                <a:latin typeface="+mn-lt"/>
                <a:cs typeface="Times New Roman" pitchFamily="18" charset="0"/>
              </a:rPr>
              <a:t>và</a:t>
            </a:r>
            <a:r>
              <a:rPr lang="en-US" sz="2000" dirty="0" smtClean="0">
                <a:latin typeface="+mn-lt"/>
                <a:cs typeface="Times New Roman" pitchFamily="18" charset="0"/>
              </a:rPr>
              <a:t> </a:t>
            </a:r>
            <a:r>
              <a:rPr lang="en-US" sz="2000" dirty="0" err="1" smtClean="0">
                <a:latin typeface="+mn-lt"/>
                <a:cs typeface="Times New Roman" pitchFamily="18" charset="0"/>
              </a:rPr>
              <a:t>khả</a:t>
            </a:r>
            <a:r>
              <a:rPr lang="en-US" sz="2000" dirty="0" smtClean="0">
                <a:latin typeface="+mn-lt"/>
                <a:cs typeface="Times New Roman" pitchFamily="18" charset="0"/>
              </a:rPr>
              <a:t> </a:t>
            </a:r>
            <a:r>
              <a:rPr lang="en-US" sz="2000" dirty="0" err="1" smtClean="0">
                <a:latin typeface="+mn-lt"/>
                <a:cs typeface="Times New Roman" pitchFamily="18" charset="0"/>
              </a:rPr>
              <a:t>năng</a:t>
            </a:r>
            <a:r>
              <a:rPr lang="en-US" sz="2000" dirty="0" smtClean="0">
                <a:latin typeface="+mn-lt"/>
                <a:cs typeface="Times New Roman" pitchFamily="18" charset="0"/>
              </a:rPr>
              <a:t> </a:t>
            </a:r>
            <a:r>
              <a:rPr lang="en-US" sz="2000" dirty="0" err="1" smtClean="0">
                <a:latin typeface="+mn-lt"/>
                <a:cs typeface="Times New Roman" pitchFamily="18" charset="0"/>
              </a:rPr>
              <a:t>mở</a:t>
            </a:r>
            <a:r>
              <a:rPr lang="en-US" sz="2000" dirty="0" smtClean="0">
                <a:latin typeface="+mn-lt"/>
                <a:cs typeface="Times New Roman" pitchFamily="18" charset="0"/>
              </a:rPr>
              <a:t> </a:t>
            </a:r>
            <a:r>
              <a:rPr lang="en-US" sz="2000" dirty="0" err="1" smtClean="0">
                <a:latin typeface="+mn-lt"/>
                <a:cs typeface="Times New Roman" pitchFamily="18" charset="0"/>
              </a:rPr>
              <a:t>rộng</a:t>
            </a:r>
            <a:endParaRPr lang="vi-VN" sz="2000" dirty="0" smtClean="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en-US" sz="2000" dirty="0" smtClean="0">
                <a:latin typeface="+mn-lt"/>
                <a:cs typeface="Times New Roman" pitchFamily="18" charset="0"/>
              </a:rPr>
              <a:t>WSN </a:t>
            </a:r>
            <a:r>
              <a:rPr lang="en-US" sz="2000" dirty="0" err="1">
                <a:latin typeface="+mn-lt"/>
                <a:cs typeface="Times New Roman" pitchFamily="18" charset="0"/>
              </a:rPr>
              <a:t>có</a:t>
            </a:r>
            <a:r>
              <a:rPr lang="en-US" sz="2000" dirty="0">
                <a:latin typeface="+mn-lt"/>
                <a:cs typeface="Times New Roman" pitchFamily="18" charset="0"/>
              </a:rPr>
              <a:t> </a:t>
            </a:r>
            <a:r>
              <a:rPr lang="en-US" sz="2000" dirty="0" err="1">
                <a:latin typeface="+mn-lt"/>
                <a:cs typeface="Times New Roman" pitchFamily="18" charset="0"/>
              </a:rPr>
              <a:t>tiềm</a:t>
            </a:r>
            <a:r>
              <a:rPr lang="en-US" sz="2000" dirty="0">
                <a:latin typeface="+mn-lt"/>
                <a:cs typeface="Times New Roman" pitchFamily="18" charset="0"/>
              </a:rPr>
              <a:t> </a:t>
            </a:r>
            <a:r>
              <a:rPr lang="en-US" sz="2000" dirty="0" err="1">
                <a:latin typeface="+mn-lt"/>
                <a:cs typeface="Times New Roman" pitchFamily="18" charset="0"/>
              </a:rPr>
              <a:t>năng</a:t>
            </a:r>
            <a:r>
              <a:rPr lang="en-US" sz="2000" dirty="0">
                <a:latin typeface="+mn-lt"/>
                <a:cs typeface="Times New Roman" pitchFamily="18" charset="0"/>
              </a:rPr>
              <a:t> </a:t>
            </a:r>
            <a:r>
              <a:rPr lang="en-US" sz="2000" dirty="0" err="1">
                <a:latin typeface="+mn-lt"/>
                <a:cs typeface="Times New Roman" pitchFamily="18" charset="0"/>
              </a:rPr>
              <a:t>quy</a:t>
            </a:r>
            <a:r>
              <a:rPr lang="en-US" sz="2000" dirty="0">
                <a:latin typeface="+mn-lt"/>
                <a:cs typeface="Times New Roman" pitchFamily="18" charset="0"/>
              </a:rPr>
              <a:t> </a:t>
            </a:r>
            <a:r>
              <a:rPr lang="en-US" sz="2000" dirty="0" err="1">
                <a:latin typeface="+mn-lt"/>
                <a:cs typeface="Times New Roman" pitchFamily="18" charset="0"/>
              </a:rPr>
              <a:t>mô</a:t>
            </a:r>
            <a:r>
              <a:rPr lang="en-US" sz="2000" dirty="0">
                <a:latin typeface="+mn-lt"/>
                <a:cs typeface="Times New Roman" pitchFamily="18" charset="0"/>
              </a:rPr>
              <a:t> </a:t>
            </a:r>
            <a:r>
              <a:rPr lang="en-US" sz="2000" dirty="0" err="1">
                <a:latin typeface="+mn-lt"/>
                <a:cs typeface="Times New Roman" pitchFamily="18" charset="0"/>
              </a:rPr>
              <a:t>cựu</a:t>
            </a:r>
            <a:r>
              <a:rPr lang="en-US" sz="2000" dirty="0">
                <a:latin typeface="+mn-lt"/>
                <a:cs typeface="Times New Roman" pitchFamily="18" charset="0"/>
              </a:rPr>
              <a:t> </a:t>
            </a:r>
            <a:r>
              <a:rPr lang="en-US" sz="2000" dirty="0" err="1">
                <a:latin typeface="+mn-lt"/>
                <a:cs typeface="Times New Roman" pitchFamily="18" charset="0"/>
              </a:rPr>
              <a:t>lớn</a:t>
            </a:r>
            <a:r>
              <a:rPr lang="en-US" sz="2000" dirty="0">
                <a:latin typeface="+mn-lt"/>
                <a:cs typeface="Times New Roman" pitchFamily="18" charset="0"/>
              </a:rPr>
              <a:t> </a:t>
            </a:r>
            <a:r>
              <a:rPr lang="en-US" sz="2000" dirty="0" smtClean="0">
                <a:latin typeface="+mn-lt"/>
                <a:cs typeface="Times New Roman" pitchFamily="18" charset="0"/>
              </a:rPr>
              <a:t>(</a:t>
            </a:r>
            <a:r>
              <a:rPr lang="en-US" sz="2000" dirty="0" err="1" smtClean="0">
                <a:latin typeface="+mn-lt"/>
                <a:cs typeface="Times New Roman" pitchFamily="18" charset="0"/>
              </a:rPr>
              <a:t>hàng</a:t>
            </a:r>
            <a:r>
              <a:rPr lang="en-US" sz="2000" dirty="0" smtClean="0">
                <a:latin typeface="+mn-lt"/>
                <a:cs typeface="Times New Roman" pitchFamily="18" charset="0"/>
              </a:rPr>
              <a:t> </a:t>
            </a:r>
            <a:r>
              <a:rPr lang="en-US" sz="2000" dirty="0" err="1">
                <a:latin typeface="+mn-lt"/>
                <a:cs typeface="Times New Roman" pitchFamily="18" charset="0"/>
              </a:rPr>
              <a:t>chục</a:t>
            </a:r>
            <a:r>
              <a:rPr lang="en-US" sz="2000" dirty="0">
                <a:latin typeface="+mn-lt"/>
                <a:cs typeface="Times New Roman" pitchFamily="18" charset="0"/>
              </a:rPr>
              <a:t> </a:t>
            </a:r>
            <a:r>
              <a:rPr lang="en-US" sz="2000" dirty="0" err="1">
                <a:latin typeface="+mn-lt"/>
                <a:cs typeface="Times New Roman" pitchFamily="18" charset="0"/>
              </a:rPr>
              <a:t>nghìn</a:t>
            </a:r>
            <a:r>
              <a:rPr lang="en-US" sz="2000" dirty="0">
                <a:latin typeface="+mn-lt"/>
                <a:cs typeface="Times New Roman" pitchFamily="18" charset="0"/>
              </a:rPr>
              <a:t>, </a:t>
            </a:r>
            <a:r>
              <a:rPr lang="en-US" sz="2000" dirty="0" err="1" smtClean="0">
                <a:latin typeface="+mn-lt"/>
                <a:cs typeface="Times New Roman" pitchFamily="18" charset="0"/>
              </a:rPr>
              <a:t>hàng</a:t>
            </a:r>
            <a:r>
              <a:rPr lang="en-US" sz="2000" dirty="0" smtClean="0">
                <a:latin typeface="+mn-lt"/>
                <a:cs typeface="Times New Roman" pitchFamily="18" charset="0"/>
              </a:rPr>
              <a:t> </a:t>
            </a:r>
            <a:r>
              <a:rPr lang="en-US" sz="2000" dirty="0" err="1">
                <a:latin typeface="+mn-lt"/>
                <a:cs typeface="Times New Roman" pitchFamily="18" charset="0"/>
              </a:rPr>
              <a:t>triệu</a:t>
            </a:r>
            <a:r>
              <a:rPr lang="en-US" sz="2000" dirty="0">
                <a:latin typeface="+mn-lt"/>
                <a:cs typeface="Times New Roman" pitchFamily="18" charset="0"/>
              </a:rPr>
              <a:t> </a:t>
            </a:r>
            <a:r>
              <a:rPr lang="en-US" sz="2000" dirty="0" err="1">
                <a:latin typeface="+mn-lt"/>
                <a:cs typeface="Times New Roman" pitchFamily="18" charset="0"/>
              </a:rPr>
              <a:t>nút</a:t>
            </a:r>
            <a:r>
              <a:rPr lang="en-US" sz="2000" dirty="0">
                <a:latin typeface="+mn-lt"/>
                <a:cs typeface="Times New Roman" pitchFamily="18" charset="0"/>
              </a:rPr>
              <a:t> </a:t>
            </a:r>
            <a:r>
              <a:rPr lang="en-US" sz="2000" dirty="0" err="1">
                <a:latin typeface="+mn-lt"/>
                <a:cs typeface="Times New Roman" pitchFamily="18" charset="0"/>
              </a:rPr>
              <a:t>trong</a:t>
            </a:r>
            <a:r>
              <a:rPr lang="en-US" sz="2000" dirty="0">
                <a:latin typeface="+mn-lt"/>
                <a:cs typeface="Times New Roman" pitchFamily="18" charset="0"/>
              </a:rPr>
              <a:t> </a:t>
            </a:r>
            <a:r>
              <a:rPr lang="en-US" sz="2000" dirty="0" err="1">
                <a:latin typeface="+mn-lt"/>
                <a:cs typeface="Times New Roman" pitchFamily="18" charset="0"/>
              </a:rPr>
              <a:t>thời</a:t>
            </a:r>
            <a:r>
              <a:rPr lang="en-US" sz="2000" dirty="0">
                <a:latin typeface="+mn-lt"/>
                <a:cs typeface="Times New Roman" pitchFamily="18" charset="0"/>
              </a:rPr>
              <a:t> </a:t>
            </a:r>
            <a:r>
              <a:rPr lang="en-US" sz="2000" dirty="0" err="1">
                <a:latin typeface="+mn-lt"/>
                <a:cs typeface="Times New Roman" pitchFamily="18" charset="0"/>
              </a:rPr>
              <a:t>gian</a:t>
            </a:r>
            <a:r>
              <a:rPr lang="en-US" sz="2000" dirty="0">
                <a:latin typeface="+mn-lt"/>
                <a:cs typeface="Times New Roman" pitchFamily="18" charset="0"/>
              </a:rPr>
              <a:t> </a:t>
            </a:r>
            <a:r>
              <a:rPr lang="en-US" sz="2000" dirty="0" err="1">
                <a:latin typeface="+mn-lt"/>
                <a:cs typeface="Times New Roman" pitchFamily="18" charset="0"/>
              </a:rPr>
              <a:t>dài</a:t>
            </a:r>
            <a:r>
              <a:rPr lang="en-US" sz="2000" dirty="0" smtClean="0">
                <a:latin typeface="+mn-lt"/>
                <a:cs typeface="Times New Roman" pitchFamily="18" charset="0"/>
              </a:rPr>
              <a:t>).</a:t>
            </a:r>
          </a:p>
          <a:p>
            <a:pPr marL="457200" indent="-457200" algn="just" eaLnBrk="1" hangingPunct="1">
              <a:spcBef>
                <a:spcPct val="20000"/>
              </a:spcBef>
              <a:buSzPct val="75000"/>
              <a:buFont typeface="Arial" panose="020B0604020202020204" pitchFamily="34" charset="0"/>
              <a:buChar char="−"/>
              <a:defRPr/>
            </a:pPr>
            <a:r>
              <a:rPr lang="vi-VN" sz="2000" dirty="0">
                <a:latin typeface="+mn-lt"/>
                <a:cs typeface="Times New Roman" pitchFamily="18" charset="0"/>
              </a:rPr>
              <a:t>Mạng cảm biến thường cần có khả năng mở rộng để có thể thêm các cảm biến mới hoặc mở rộng phạm vi mạng mà không ảnh hưởng đến hiệu suất.</a:t>
            </a:r>
            <a:endParaRPr lang="en-US" sz="2000" dirty="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en-US" sz="2000" dirty="0" err="1">
                <a:latin typeface="+mn-lt"/>
                <a:cs typeface="Times New Roman" pitchFamily="18" charset="0"/>
              </a:rPr>
              <a:t>Các</a:t>
            </a:r>
            <a:r>
              <a:rPr lang="en-US" sz="2000" dirty="0">
                <a:latin typeface="+mn-lt"/>
                <a:cs typeface="Times New Roman" pitchFamily="18" charset="0"/>
              </a:rPr>
              <a:t> </a:t>
            </a:r>
            <a:r>
              <a:rPr lang="en-US" sz="2000" dirty="0" err="1">
                <a:latin typeface="+mn-lt"/>
                <a:cs typeface="Times New Roman" pitchFamily="18" charset="0"/>
              </a:rPr>
              <a:t>giao</a:t>
            </a:r>
            <a:r>
              <a:rPr lang="en-US" sz="2000" dirty="0">
                <a:latin typeface="+mn-lt"/>
                <a:cs typeface="Times New Roman" pitchFamily="18" charset="0"/>
              </a:rPr>
              <a:t> </a:t>
            </a:r>
            <a:r>
              <a:rPr lang="en-US" sz="2000" dirty="0" err="1" smtClean="0">
                <a:latin typeface="+mn-lt"/>
                <a:cs typeface="Times New Roman" pitchFamily="18" charset="0"/>
              </a:rPr>
              <a:t>thức</a:t>
            </a:r>
            <a:r>
              <a:rPr lang="en-US" sz="2000" dirty="0" smtClean="0">
                <a:latin typeface="+mn-lt"/>
                <a:cs typeface="Times New Roman" pitchFamily="18" charset="0"/>
              </a:rPr>
              <a:t> </a:t>
            </a:r>
            <a:r>
              <a:rPr lang="en-US" sz="2000" dirty="0" err="1" smtClean="0">
                <a:latin typeface="+mn-lt"/>
                <a:cs typeface="Times New Roman" pitchFamily="18" charset="0"/>
              </a:rPr>
              <a:t>phải</a:t>
            </a:r>
            <a:r>
              <a:rPr lang="en-US" sz="2000" dirty="0" smtClean="0">
                <a:latin typeface="+mn-lt"/>
                <a:cs typeface="Times New Roman" pitchFamily="18" charset="0"/>
              </a:rPr>
              <a:t> </a:t>
            </a:r>
            <a:r>
              <a:rPr lang="en-US" sz="2000" dirty="0" err="1" smtClean="0">
                <a:latin typeface="+mn-lt"/>
                <a:cs typeface="Times New Roman" pitchFamily="18" charset="0"/>
              </a:rPr>
              <a:t>được</a:t>
            </a:r>
            <a:r>
              <a:rPr lang="en-US" sz="2000" dirty="0" smtClean="0">
                <a:latin typeface="+mn-lt"/>
                <a:cs typeface="Times New Roman" pitchFamily="18" charset="0"/>
              </a:rPr>
              <a:t> </a:t>
            </a:r>
            <a:r>
              <a:rPr lang="en-US" sz="2000" dirty="0" err="1" smtClean="0">
                <a:latin typeface="+mn-lt"/>
                <a:cs typeface="Times New Roman" pitchFamily="18" charset="0"/>
              </a:rPr>
              <a:t>phân</a:t>
            </a:r>
            <a:r>
              <a:rPr lang="en-US" sz="2000" dirty="0" smtClean="0">
                <a:latin typeface="+mn-lt"/>
                <a:cs typeface="Times New Roman" pitchFamily="18" charset="0"/>
              </a:rPr>
              <a:t> </a:t>
            </a:r>
            <a:r>
              <a:rPr lang="en-US" sz="2000" dirty="0" err="1" smtClean="0">
                <a:latin typeface="+mn-lt"/>
                <a:cs typeface="Times New Roman" pitchFamily="18" charset="0"/>
              </a:rPr>
              <a:t>bố</a:t>
            </a:r>
            <a:r>
              <a:rPr lang="en-US" sz="2000" dirty="0" smtClean="0">
                <a:latin typeface="+mn-lt"/>
                <a:cs typeface="Times New Roman" pitchFamily="18" charset="0"/>
              </a:rPr>
              <a:t> </a:t>
            </a:r>
            <a:r>
              <a:rPr lang="en-US" sz="2000" dirty="0" err="1" smtClean="0">
                <a:latin typeface="+mn-lt"/>
                <a:cs typeface="Times New Roman" pitchFamily="18" charset="0"/>
              </a:rPr>
              <a:t>hợp</a:t>
            </a:r>
            <a:r>
              <a:rPr lang="en-US" sz="2000" dirty="0" smtClean="0">
                <a:latin typeface="+mn-lt"/>
                <a:cs typeface="Times New Roman" pitchFamily="18" charset="0"/>
              </a:rPr>
              <a:t> </a:t>
            </a:r>
            <a:r>
              <a:rPr lang="en-US" sz="2000" dirty="0" err="1" smtClean="0">
                <a:latin typeface="+mn-lt"/>
                <a:cs typeface="Times New Roman" pitchFamily="18" charset="0"/>
              </a:rPr>
              <a:t>lý</a:t>
            </a:r>
            <a:r>
              <a:rPr lang="en-US" sz="2000" dirty="0" smtClean="0">
                <a:latin typeface="+mn-lt"/>
                <a:cs typeface="Times New Roman" pitchFamily="18" charset="0"/>
              </a:rPr>
              <a:t> </a:t>
            </a:r>
            <a:r>
              <a:rPr lang="en-US" sz="2000" dirty="0" err="1" smtClean="0">
                <a:latin typeface="+mn-lt"/>
                <a:cs typeface="Times New Roman" pitchFamily="18" charset="0"/>
              </a:rPr>
              <a:t>để</a:t>
            </a:r>
            <a:r>
              <a:rPr lang="en-US" sz="2000" dirty="0" smtClean="0">
                <a:latin typeface="+mn-lt"/>
                <a:cs typeface="Times New Roman" pitchFamily="18" charset="0"/>
              </a:rPr>
              <a:t> </a:t>
            </a:r>
            <a:r>
              <a:rPr lang="en-US" sz="2000" dirty="0" err="1" smtClean="0">
                <a:latin typeface="+mn-lt"/>
                <a:cs typeface="Times New Roman" pitchFamily="18" charset="0"/>
              </a:rPr>
              <a:t>giao</a:t>
            </a:r>
            <a:r>
              <a:rPr lang="en-US" sz="2000" dirty="0" smtClean="0">
                <a:latin typeface="+mn-lt"/>
                <a:cs typeface="Times New Roman" pitchFamily="18" charset="0"/>
              </a:rPr>
              <a:t> </a:t>
            </a:r>
            <a:r>
              <a:rPr lang="en-US" sz="2000" dirty="0" err="1" smtClean="0">
                <a:latin typeface="+mn-lt"/>
                <a:cs typeface="Times New Roman" pitchFamily="18" charset="0"/>
              </a:rPr>
              <a:t>tiếp</a:t>
            </a:r>
            <a:r>
              <a:rPr lang="en-US" sz="2000" dirty="0" smtClean="0">
                <a:latin typeface="+mn-lt"/>
                <a:cs typeface="Times New Roman" pitchFamily="18" charset="0"/>
              </a:rPr>
              <a:t> </a:t>
            </a:r>
            <a:r>
              <a:rPr lang="en-US" sz="2000" dirty="0" err="1" smtClean="0">
                <a:latin typeface="+mn-lt"/>
                <a:cs typeface="Times New Roman" pitchFamily="18" charset="0"/>
              </a:rPr>
              <a:t>cục</a:t>
            </a:r>
            <a:r>
              <a:rPr lang="en-US" sz="2000" dirty="0" smtClean="0">
                <a:latin typeface="+mn-lt"/>
                <a:cs typeface="Times New Roman" pitchFamily="18" charset="0"/>
              </a:rPr>
              <a:t> </a:t>
            </a:r>
            <a:r>
              <a:rPr lang="en-US" sz="2000" dirty="0" err="1" smtClean="0">
                <a:latin typeface="+mn-lt"/>
                <a:cs typeface="Times New Roman" pitchFamily="18" charset="0"/>
              </a:rPr>
              <a:t>bộ</a:t>
            </a:r>
            <a:r>
              <a:rPr lang="en-US" sz="2000" dirty="0" smtClean="0">
                <a:latin typeface="+mn-lt"/>
                <a:cs typeface="Times New Roman" pitchFamily="18" charset="0"/>
              </a:rPr>
              <a:t>.</a:t>
            </a: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Sử</a:t>
            </a:r>
            <a:r>
              <a:rPr lang="en-US" sz="2000" dirty="0" smtClean="0">
                <a:latin typeface="+mn-lt"/>
                <a:cs typeface="Times New Roman" pitchFamily="18" charset="0"/>
              </a:rPr>
              <a:t> </a:t>
            </a:r>
            <a:r>
              <a:rPr lang="en-US" sz="2000" dirty="0" err="1" smtClean="0">
                <a:latin typeface="+mn-lt"/>
                <a:cs typeface="Times New Roman" pitchFamily="18" charset="0"/>
              </a:rPr>
              <a:t>dụng</a:t>
            </a:r>
            <a:r>
              <a:rPr lang="en-US" sz="2000" dirty="0" smtClean="0">
                <a:latin typeface="+mn-lt"/>
                <a:cs typeface="Times New Roman" pitchFamily="18" charset="0"/>
              </a:rPr>
              <a:t> </a:t>
            </a:r>
            <a:r>
              <a:rPr lang="en-US" sz="2000" dirty="0" err="1" smtClean="0">
                <a:latin typeface="+mn-lt"/>
                <a:cs typeface="Times New Roman" pitchFamily="18" charset="0"/>
              </a:rPr>
              <a:t>cấu</a:t>
            </a:r>
            <a:r>
              <a:rPr lang="en-US" sz="2000" dirty="0" smtClean="0">
                <a:latin typeface="+mn-lt"/>
                <a:cs typeface="Times New Roman" pitchFamily="18" charset="0"/>
              </a:rPr>
              <a:t> </a:t>
            </a:r>
            <a:r>
              <a:rPr lang="en-US" sz="2000" dirty="0" err="1" smtClean="0">
                <a:latin typeface="+mn-lt"/>
                <a:cs typeface="Times New Roman" pitchFamily="18" charset="0"/>
              </a:rPr>
              <a:t>trúc</a:t>
            </a:r>
            <a:r>
              <a:rPr lang="en-US" sz="2000" dirty="0" smtClean="0">
                <a:latin typeface="+mn-lt"/>
                <a:cs typeface="Times New Roman" pitchFamily="18" charset="0"/>
              </a:rPr>
              <a:t> </a:t>
            </a:r>
            <a:r>
              <a:rPr lang="en-US" sz="2000" dirty="0" err="1" smtClean="0">
                <a:latin typeface="+mn-lt"/>
                <a:cs typeface="Times New Roman" pitchFamily="18" charset="0"/>
              </a:rPr>
              <a:t>phân</a:t>
            </a:r>
            <a:r>
              <a:rPr lang="en-US" sz="2000" dirty="0" smtClean="0">
                <a:latin typeface="+mn-lt"/>
                <a:cs typeface="Times New Roman" pitchFamily="18" charset="0"/>
              </a:rPr>
              <a:t> </a:t>
            </a:r>
            <a:r>
              <a:rPr lang="en-US" sz="2000" dirty="0" err="1" smtClean="0">
                <a:latin typeface="+mn-lt"/>
                <a:cs typeface="Times New Roman" pitchFamily="18" charset="0"/>
              </a:rPr>
              <a:t>tầng</a:t>
            </a:r>
            <a:r>
              <a:rPr lang="en-US" sz="2000" dirty="0" smtClean="0">
                <a:latin typeface="+mn-lt"/>
                <a:cs typeface="Times New Roman" pitchFamily="18" charset="0"/>
              </a:rPr>
              <a:t> </a:t>
            </a:r>
            <a:r>
              <a:rPr lang="en-US" sz="2000" dirty="0" err="1" smtClean="0">
                <a:latin typeface="+mn-lt"/>
                <a:cs typeface="Times New Roman" pitchFamily="18" charset="0"/>
              </a:rPr>
              <a:t>để</a:t>
            </a:r>
            <a:r>
              <a:rPr lang="en-US" sz="2000" dirty="0" smtClean="0">
                <a:latin typeface="+mn-lt"/>
                <a:cs typeface="Times New Roman" pitchFamily="18" charset="0"/>
              </a:rPr>
              <a:t> </a:t>
            </a:r>
            <a:r>
              <a:rPr lang="en-US" sz="2000" dirty="0" err="1" smtClean="0">
                <a:latin typeface="+mn-lt"/>
                <a:cs typeface="Times New Roman" pitchFamily="18" charset="0"/>
              </a:rPr>
              <a:t>cung</a:t>
            </a:r>
            <a:r>
              <a:rPr lang="en-US" sz="2000" dirty="0" smtClean="0">
                <a:latin typeface="+mn-lt"/>
                <a:cs typeface="Times New Roman" pitchFamily="18" charset="0"/>
              </a:rPr>
              <a:t> </a:t>
            </a:r>
            <a:r>
              <a:rPr lang="en-US" sz="2000" dirty="0" err="1" smtClean="0">
                <a:latin typeface="+mn-lt"/>
                <a:cs typeface="Times New Roman" pitchFamily="18" charset="0"/>
              </a:rPr>
              <a:t>cấp</a:t>
            </a:r>
            <a:r>
              <a:rPr lang="en-US" sz="2000" dirty="0" smtClean="0">
                <a:latin typeface="+mn-lt"/>
                <a:cs typeface="Times New Roman" pitchFamily="18" charset="0"/>
              </a:rPr>
              <a:t> </a:t>
            </a:r>
            <a:r>
              <a:rPr lang="en-US" sz="2000" dirty="0" err="1" smtClean="0">
                <a:latin typeface="+mn-lt"/>
                <a:cs typeface="Times New Roman" pitchFamily="18" charset="0"/>
              </a:rPr>
              <a:t>khả</a:t>
            </a:r>
            <a:r>
              <a:rPr lang="en-US" sz="2000" dirty="0" smtClean="0">
                <a:latin typeface="+mn-lt"/>
                <a:cs typeface="Times New Roman" pitchFamily="18" charset="0"/>
              </a:rPr>
              <a:t> </a:t>
            </a:r>
            <a:r>
              <a:rPr lang="en-US" sz="2000" dirty="0" err="1" smtClean="0">
                <a:latin typeface="+mn-lt"/>
                <a:cs typeface="Times New Roman" pitchFamily="18" charset="0"/>
              </a:rPr>
              <a:t>năng</a:t>
            </a:r>
            <a:r>
              <a:rPr lang="en-US" sz="2000" dirty="0" smtClean="0">
                <a:latin typeface="+mn-lt"/>
                <a:cs typeface="Times New Roman" pitchFamily="18" charset="0"/>
              </a:rPr>
              <a:t> </a:t>
            </a:r>
            <a:r>
              <a:rPr lang="en-US" sz="2000" dirty="0" err="1" smtClean="0">
                <a:latin typeface="+mn-lt"/>
                <a:cs typeface="Times New Roman" pitchFamily="18" charset="0"/>
              </a:rPr>
              <a:t>mở</a:t>
            </a:r>
            <a:r>
              <a:rPr lang="en-US" sz="2000" dirty="0" smtClean="0">
                <a:latin typeface="+mn-lt"/>
                <a:cs typeface="Times New Roman" pitchFamily="18" charset="0"/>
              </a:rPr>
              <a:t> </a:t>
            </a:r>
            <a:r>
              <a:rPr lang="en-US" sz="2000" dirty="0" err="1" smtClean="0">
                <a:latin typeface="+mn-lt"/>
                <a:cs typeface="Times New Roman" pitchFamily="18" charset="0"/>
              </a:rPr>
              <a:t>rộng</a:t>
            </a:r>
            <a:r>
              <a:rPr lang="en-US" sz="2000" dirty="0" smtClean="0">
                <a:latin typeface="+mn-lt"/>
                <a:cs typeface="Times New Roman" pitchFamily="18" charset="0"/>
              </a:rPr>
              <a:t>.</a:t>
            </a: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Tuy</a:t>
            </a:r>
            <a:r>
              <a:rPr lang="en-US" sz="2000" dirty="0" smtClean="0">
                <a:latin typeface="+mn-lt"/>
                <a:cs typeface="Times New Roman" pitchFamily="18" charset="0"/>
              </a:rPr>
              <a:t> </a:t>
            </a:r>
            <a:r>
              <a:rPr lang="en-US" sz="2000" dirty="0" err="1" smtClean="0">
                <a:latin typeface="+mn-lt"/>
                <a:cs typeface="Times New Roman" pitchFamily="18" charset="0"/>
              </a:rPr>
              <a:t>nhiên</a:t>
            </a:r>
            <a:r>
              <a:rPr lang="en-US" sz="2000" dirty="0" smtClean="0">
                <a:latin typeface="+mn-lt"/>
                <a:cs typeface="Times New Roman" pitchFamily="18" charset="0"/>
              </a:rPr>
              <a:t>, </a:t>
            </a:r>
            <a:r>
              <a:rPr lang="en-US" sz="2000" dirty="0" err="1" smtClean="0">
                <a:latin typeface="+mn-lt"/>
                <a:cs typeface="Times New Roman" pitchFamily="18" charset="0"/>
              </a:rPr>
              <a:t>thực</a:t>
            </a:r>
            <a:r>
              <a:rPr lang="en-US" sz="2000" dirty="0" smtClean="0">
                <a:latin typeface="+mn-lt"/>
                <a:cs typeface="Times New Roman" pitchFamily="18" charset="0"/>
              </a:rPr>
              <a:t> </a:t>
            </a:r>
            <a:r>
              <a:rPr lang="en-US" sz="2000" dirty="0" err="1" smtClean="0">
                <a:latin typeface="+mn-lt"/>
                <a:cs typeface="Times New Roman" pitchFamily="18" charset="0"/>
              </a:rPr>
              <a:t>tế</a:t>
            </a:r>
            <a:r>
              <a:rPr lang="en-US" sz="2000" dirty="0" smtClean="0">
                <a:latin typeface="+mn-lt"/>
                <a:cs typeface="Times New Roman" pitchFamily="18" charset="0"/>
              </a:rPr>
              <a:t> </a:t>
            </a:r>
            <a:r>
              <a:rPr lang="en-US" sz="2000" dirty="0" err="1" smtClean="0">
                <a:latin typeface="+mn-lt"/>
                <a:cs typeface="Times New Roman" pitchFamily="18" charset="0"/>
              </a:rPr>
              <a:t>chưa</a:t>
            </a:r>
            <a:r>
              <a:rPr lang="en-US" sz="2000" dirty="0" smtClean="0">
                <a:latin typeface="+mn-lt"/>
                <a:cs typeface="Times New Roman" pitchFamily="18" charset="0"/>
              </a:rPr>
              <a:t> </a:t>
            </a:r>
            <a:r>
              <a:rPr lang="en-US" sz="2000" dirty="0" err="1" smtClean="0">
                <a:latin typeface="+mn-lt"/>
                <a:cs typeface="Times New Roman" pitchFamily="18" charset="0"/>
              </a:rPr>
              <a:t>thực</a:t>
            </a:r>
            <a:r>
              <a:rPr lang="en-US" sz="2000" dirty="0" smtClean="0">
                <a:latin typeface="+mn-lt"/>
                <a:cs typeface="Times New Roman" pitchFamily="18" charset="0"/>
              </a:rPr>
              <a:t> </a:t>
            </a:r>
            <a:r>
              <a:rPr lang="en-US" sz="2000" dirty="0" err="1" smtClean="0">
                <a:latin typeface="+mn-lt"/>
                <a:cs typeface="Times New Roman" pitchFamily="18" charset="0"/>
              </a:rPr>
              <a:t>hiện</a:t>
            </a:r>
            <a:r>
              <a:rPr lang="en-US" sz="2000" dirty="0" smtClean="0">
                <a:latin typeface="+mn-lt"/>
                <a:cs typeface="Times New Roman" pitchFamily="18" charset="0"/>
              </a:rPr>
              <a:t> </a:t>
            </a:r>
            <a:r>
              <a:rPr lang="en-US" sz="2000" dirty="0" err="1" smtClean="0">
                <a:latin typeface="+mn-lt"/>
                <a:cs typeface="Times New Roman" pitchFamily="18" charset="0"/>
              </a:rPr>
              <a:t>được</a:t>
            </a:r>
            <a:r>
              <a:rPr lang="en-US" sz="2000" dirty="0" smtClean="0">
                <a:latin typeface="+mn-lt"/>
                <a:cs typeface="Times New Roman" pitchFamily="18" charset="0"/>
              </a:rPr>
              <a:t> </a:t>
            </a:r>
            <a:r>
              <a:rPr lang="en-US" sz="2000" dirty="0" err="1" smtClean="0">
                <a:latin typeface="+mn-lt"/>
                <a:cs typeface="Times New Roman" pitchFamily="18" charset="0"/>
              </a:rPr>
              <a:t>số</a:t>
            </a:r>
            <a:r>
              <a:rPr lang="en-US" sz="2000" dirty="0" smtClean="0">
                <a:latin typeface="+mn-lt"/>
                <a:cs typeface="Times New Roman" pitchFamily="18" charset="0"/>
              </a:rPr>
              <a:t> </a:t>
            </a:r>
            <a:r>
              <a:rPr lang="en-US" sz="2000" dirty="0" err="1" smtClean="0">
                <a:latin typeface="+mn-lt"/>
                <a:cs typeface="Times New Roman" pitchFamily="18" charset="0"/>
              </a:rPr>
              <a:t>lượng</a:t>
            </a:r>
            <a:r>
              <a:rPr lang="en-US" sz="2000" dirty="0" smtClean="0">
                <a:latin typeface="+mn-lt"/>
                <a:cs typeface="Times New Roman" pitchFamily="18" charset="0"/>
              </a:rPr>
              <a:t> </a:t>
            </a:r>
            <a:r>
              <a:rPr lang="en-US" sz="2000" dirty="0" err="1" smtClean="0">
                <a:latin typeface="+mn-lt"/>
                <a:cs typeface="Times New Roman" pitchFamily="18" charset="0"/>
              </a:rPr>
              <a:t>nút</a:t>
            </a:r>
            <a:r>
              <a:rPr lang="en-US" sz="2000" dirty="0" smtClean="0">
                <a:latin typeface="+mn-lt"/>
                <a:cs typeface="Times New Roman" pitchFamily="18" charset="0"/>
              </a:rPr>
              <a:t> </a:t>
            </a:r>
            <a:r>
              <a:rPr lang="en-US" sz="2000" dirty="0" err="1" smtClean="0">
                <a:latin typeface="+mn-lt"/>
                <a:cs typeface="Times New Roman" pitchFamily="18" charset="0"/>
              </a:rPr>
              <a:t>quá</a:t>
            </a:r>
            <a:r>
              <a:rPr lang="en-US" sz="2000" dirty="0" smtClean="0">
                <a:latin typeface="+mn-lt"/>
                <a:cs typeface="Times New Roman" pitchFamily="18" charset="0"/>
              </a:rPr>
              <a:t> </a:t>
            </a:r>
            <a:r>
              <a:rPr lang="en-US" sz="2000" dirty="0" err="1" smtClean="0">
                <a:latin typeface="+mn-lt"/>
                <a:cs typeface="Times New Roman" pitchFamily="18" charset="0"/>
              </a:rPr>
              <a:t>lớn</a:t>
            </a:r>
            <a:r>
              <a:rPr lang="en-US" sz="2000" dirty="0" smtClean="0">
                <a:latin typeface="+mn-lt"/>
                <a:cs typeface="Times New Roman" pitchFamily="18" charset="0"/>
              </a:rPr>
              <a:t> </a:t>
            </a:r>
            <a:r>
              <a:rPr lang="en-US" sz="2000" dirty="0" err="1" smtClean="0">
                <a:latin typeface="+mn-lt"/>
                <a:cs typeface="Times New Roman" pitchFamily="18" charset="0"/>
              </a:rPr>
              <a:t>cho</a:t>
            </a:r>
            <a:r>
              <a:rPr lang="en-US" sz="2000" dirty="0" smtClean="0">
                <a:latin typeface="+mn-lt"/>
                <a:cs typeface="Times New Roman" pitchFamily="18" charset="0"/>
              </a:rPr>
              <a:t> </a:t>
            </a:r>
            <a:r>
              <a:rPr lang="en-US" sz="2000" dirty="0" err="1" smtClean="0">
                <a:latin typeface="+mn-lt"/>
                <a:cs typeface="Times New Roman" pitchFamily="18" charset="0"/>
              </a:rPr>
              <a:t>đến</a:t>
            </a:r>
            <a:r>
              <a:rPr lang="en-US" sz="2000" dirty="0" smtClean="0">
                <a:latin typeface="+mn-lt"/>
                <a:cs typeface="Times New Roman" pitchFamily="18" charset="0"/>
              </a:rPr>
              <a:t> </a:t>
            </a:r>
            <a:r>
              <a:rPr lang="en-US" sz="2000" dirty="0" err="1" smtClean="0">
                <a:latin typeface="+mn-lt"/>
                <a:cs typeface="Times New Roman" pitchFamily="18" charset="0"/>
              </a:rPr>
              <a:t>khi</a:t>
            </a:r>
            <a:r>
              <a:rPr lang="en-US" sz="2000" dirty="0" smtClean="0">
                <a:latin typeface="+mn-lt"/>
                <a:cs typeface="Times New Roman" pitchFamily="18" charset="0"/>
              </a:rPr>
              <a:t> </a:t>
            </a:r>
            <a:r>
              <a:rPr lang="en-US" sz="2000" dirty="0" err="1" smtClean="0">
                <a:latin typeface="+mn-lt"/>
                <a:cs typeface="Times New Roman" pitchFamily="18" charset="0"/>
              </a:rPr>
              <a:t>giải</a:t>
            </a:r>
            <a:r>
              <a:rPr lang="en-US" sz="2000" dirty="0" smtClean="0">
                <a:latin typeface="+mn-lt"/>
                <a:cs typeface="Times New Roman" pitchFamily="18" charset="0"/>
              </a:rPr>
              <a:t> </a:t>
            </a:r>
            <a:r>
              <a:rPr lang="en-US" sz="2000" dirty="0" err="1" smtClean="0">
                <a:latin typeface="+mn-lt"/>
                <a:cs typeface="Times New Roman" pitchFamily="18" charset="0"/>
              </a:rPr>
              <a:t>quyết</a:t>
            </a:r>
            <a:r>
              <a:rPr lang="en-US" sz="2000" dirty="0" smtClean="0">
                <a:latin typeface="+mn-lt"/>
                <a:cs typeface="Times New Roman" pitchFamily="18" charset="0"/>
              </a:rPr>
              <a:t> </a:t>
            </a:r>
            <a:r>
              <a:rPr lang="en-US" sz="2000" dirty="0" err="1" smtClean="0">
                <a:latin typeface="+mn-lt"/>
                <a:cs typeface="Times New Roman" pitchFamily="18" charset="0"/>
              </a:rPr>
              <a:t>được</a:t>
            </a:r>
            <a:r>
              <a:rPr lang="en-US" sz="2000" dirty="0" smtClean="0">
                <a:latin typeface="+mn-lt"/>
                <a:cs typeface="Times New Roman" pitchFamily="18" charset="0"/>
              </a:rPr>
              <a:t> </a:t>
            </a:r>
            <a:r>
              <a:rPr lang="en-US" sz="2000" dirty="0" err="1" smtClean="0">
                <a:latin typeface="+mn-lt"/>
                <a:cs typeface="Times New Roman" pitchFamily="18" charset="0"/>
              </a:rPr>
              <a:t>một</a:t>
            </a:r>
            <a:r>
              <a:rPr lang="en-US" sz="2000" dirty="0" smtClean="0">
                <a:latin typeface="+mn-lt"/>
                <a:cs typeface="Times New Roman" pitchFamily="18" charset="0"/>
              </a:rPr>
              <a:t> </a:t>
            </a:r>
            <a:r>
              <a:rPr lang="en-US" sz="2000" dirty="0" err="1" smtClean="0">
                <a:latin typeface="+mn-lt"/>
                <a:cs typeface="Times New Roman" pitchFamily="18" charset="0"/>
              </a:rPr>
              <a:t>số</a:t>
            </a:r>
            <a:r>
              <a:rPr lang="en-US" sz="2000" dirty="0" smtClean="0">
                <a:latin typeface="+mn-lt"/>
                <a:cs typeface="Times New Roman" pitchFamily="18" charset="0"/>
              </a:rPr>
              <a:t> </a:t>
            </a:r>
            <a:r>
              <a:rPr lang="en-US" sz="2000" dirty="0" err="1" smtClean="0">
                <a:latin typeface="+mn-lt"/>
                <a:cs typeface="Times New Roman" pitchFamily="18" charset="0"/>
              </a:rPr>
              <a:t>vấn</a:t>
            </a:r>
            <a:r>
              <a:rPr lang="en-US" sz="2000" dirty="0" smtClean="0">
                <a:latin typeface="+mn-lt"/>
                <a:cs typeface="Times New Roman" pitchFamily="18" charset="0"/>
              </a:rPr>
              <a:t> </a:t>
            </a:r>
            <a:r>
              <a:rPr lang="en-US" sz="2000" dirty="0" err="1" smtClean="0">
                <a:latin typeface="+mn-lt"/>
                <a:cs typeface="Times New Roman" pitchFamily="18" charset="0"/>
              </a:rPr>
              <a:t>để</a:t>
            </a:r>
            <a:r>
              <a:rPr lang="en-US" sz="2000" dirty="0" smtClean="0">
                <a:latin typeface="+mn-lt"/>
                <a:cs typeface="Times New Roman" pitchFamily="18" charset="0"/>
              </a:rPr>
              <a:t> </a:t>
            </a:r>
            <a:r>
              <a:rPr lang="en-US" sz="2000" dirty="0" err="1" smtClean="0">
                <a:latin typeface="+mn-lt"/>
                <a:cs typeface="Times New Roman" pitchFamily="18" charset="0"/>
              </a:rPr>
              <a:t>cơ</a:t>
            </a:r>
            <a:r>
              <a:rPr lang="en-US" sz="2000" dirty="0" smtClean="0">
                <a:latin typeface="+mn-lt"/>
                <a:cs typeface="Times New Roman" pitchFamily="18" charset="0"/>
              </a:rPr>
              <a:t> </a:t>
            </a:r>
            <a:r>
              <a:rPr lang="en-US" sz="2000" dirty="0" err="1" smtClean="0">
                <a:latin typeface="+mn-lt"/>
                <a:cs typeface="Times New Roman" pitchFamily="18" charset="0"/>
              </a:rPr>
              <a:t>bản</a:t>
            </a:r>
            <a:r>
              <a:rPr lang="en-US" sz="2000" dirty="0" smtClean="0">
                <a:latin typeface="+mn-lt"/>
                <a:cs typeface="Times New Roman" pitchFamily="18" charset="0"/>
              </a:rPr>
              <a:t>: </a:t>
            </a:r>
            <a:r>
              <a:rPr lang="en-US" sz="2000" dirty="0" err="1" smtClean="0">
                <a:latin typeface="+mn-lt"/>
                <a:cs typeface="Times New Roman" pitchFamily="18" charset="0"/>
              </a:rPr>
              <a:t>xử</a:t>
            </a:r>
            <a:r>
              <a:rPr lang="en-US" sz="2000" dirty="0" smtClean="0">
                <a:latin typeface="+mn-lt"/>
                <a:cs typeface="Times New Roman" pitchFamily="18" charset="0"/>
              </a:rPr>
              <a:t> </a:t>
            </a:r>
            <a:r>
              <a:rPr lang="en-US" sz="2000" dirty="0" err="1" smtClean="0">
                <a:latin typeface="+mn-lt"/>
                <a:cs typeface="Times New Roman" pitchFamily="18" charset="0"/>
              </a:rPr>
              <a:t>lý</a:t>
            </a:r>
            <a:r>
              <a:rPr lang="en-US" sz="2000" dirty="0" smtClean="0">
                <a:latin typeface="+mn-lt"/>
                <a:cs typeface="Times New Roman" pitchFamily="18" charset="0"/>
              </a:rPr>
              <a:t> </a:t>
            </a:r>
            <a:r>
              <a:rPr lang="en-US" sz="2000" dirty="0" err="1" smtClean="0">
                <a:latin typeface="+mn-lt"/>
                <a:cs typeface="Times New Roman" pitchFamily="18" charset="0"/>
              </a:rPr>
              <a:t>lỗi</a:t>
            </a:r>
            <a:r>
              <a:rPr lang="en-US" sz="2000" dirty="0" smtClean="0">
                <a:latin typeface="+mn-lt"/>
                <a:cs typeface="Times New Roman" pitchFamily="18" charset="0"/>
              </a:rPr>
              <a:t>, </a:t>
            </a:r>
            <a:r>
              <a:rPr lang="en-US" sz="2000" dirty="0" err="1" smtClean="0">
                <a:latin typeface="+mn-lt"/>
                <a:cs typeface="Times New Roman" pitchFamily="18" charset="0"/>
              </a:rPr>
              <a:t>lập</a:t>
            </a:r>
            <a:r>
              <a:rPr lang="en-US" sz="2000" dirty="0" smtClean="0">
                <a:latin typeface="+mn-lt"/>
                <a:cs typeface="Times New Roman" pitchFamily="18" charset="0"/>
              </a:rPr>
              <a:t> </a:t>
            </a:r>
            <a:r>
              <a:rPr lang="en-US" sz="2000" dirty="0" err="1" smtClean="0">
                <a:latin typeface="+mn-lt"/>
                <a:cs typeface="Times New Roman" pitchFamily="18" charset="0"/>
              </a:rPr>
              <a:t>trình</a:t>
            </a:r>
            <a:r>
              <a:rPr lang="en-US" sz="2000" dirty="0" smtClean="0">
                <a:latin typeface="+mn-lt"/>
                <a:cs typeface="Times New Roman" pitchFamily="18" charset="0"/>
              </a:rPr>
              <a:t> </a:t>
            </a:r>
            <a:r>
              <a:rPr lang="en-US" sz="2000" dirty="0" err="1" smtClean="0">
                <a:latin typeface="+mn-lt"/>
                <a:cs typeface="Times New Roman" pitchFamily="18" charset="0"/>
              </a:rPr>
              <a:t>tại</a:t>
            </a:r>
            <a:r>
              <a:rPr lang="en-US" sz="2000" dirty="0" smtClean="0">
                <a:latin typeface="+mn-lt"/>
                <a:cs typeface="Times New Roman" pitchFamily="18" charset="0"/>
              </a:rPr>
              <a:t> </a:t>
            </a:r>
            <a:r>
              <a:rPr lang="en-US" sz="2000" dirty="0" err="1" smtClean="0">
                <a:latin typeface="+mn-lt"/>
                <a:cs typeface="Times New Roman" pitchFamily="18" charset="0"/>
              </a:rPr>
              <a:t>chỗ</a:t>
            </a:r>
            <a:r>
              <a:rPr lang="en-US" sz="2000" dirty="0" smtClean="0">
                <a:latin typeface="+mn-lt"/>
                <a:cs typeface="Times New Roman" pitchFamily="18" charset="0"/>
              </a:rPr>
              <a:t>, </a:t>
            </a:r>
            <a:r>
              <a:rPr lang="en-US" sz="2000" dirty="0" err="1" smtClean="0">
                <a:latin typeface="+mn-lt"/>
                <a:cs typeface="Times New Roman" pitchFamily="18" charset="0"/>
              </a:rPr>
              <a:t>thông</a:t>
            </a:r>
            <a:r>
              <a:rPr lang="en-US" sz="2000" dirty="0" smtClean="0">
                <a:latin typeface="+mn-lt"/>
                <a:cs typeface="Times New Roman" pitchFamily="18" charset="0"/>
              </a:rPr>
              <a:t> </a:t>
            </a:r>
            <a:r>
              <a:rPr lang="en-US" sz="2000" dirty="0" err="1" smtClean="0">
                <a:latin typeface="+mn-lt"/>
                <a:cs typeface="Times New Roman" pitchFamily="18" charset="0"/>
              </a:rPr>
              <a:t>lượng</a:t>
            </a:r>
            <a:r>
              <a:rPr lang="en-US" sz="2000" dirty="0" smtClean="0">
                <a:latin typeface="+mn-lt"/>
                <a:cs typeface="Times New Roman" pitchFamily="18" charset="0"/>
              </a:rPr>
              <a:t> </a:t>
            </a:r>
            <a:r>
              <a:rPr lang="en-US" sz="2000" dirty="0" err="1" smtClean="0">
                <a:latin typeface="+mn-lt"/>
                <a:cs typeface="Times New Roman" pitchFamily="18" charset="0"/>
              </a:rPr>
              <a:t>và</a:t>
            </a:r>
            <a:r>
              <a:rPr lang="en-US" sz="2000" dirty="0" smtClean="0">
                <a:latin typeface="+mn-lt"/>
                <a:cs typeface="Times New Roman" pitchFamily="18" charset="0"/>
              </a:rPr>
              <a:t> </a:t>
            </a:r>
            <a:r>
              <a:rPr lang="en-US" sz="2000" dirty="0" err="1" smtClean="0">
                <a:latin typeface="+mn-lt"/>
                <a:cs typeface="Times New Roman" pitchFamily="18" charset="0"/>
              </a:rPr>
              <a:t>khả</a:t>
            </a:r>
            <a:r>
              <a:rPr lang="en-US" sz="2000" dirty="0" smtClean="0">
                <a:latin typeface="+mn-lt"/>
                <a:cs typeface="Times New Roman" pitchFamily="18" charset="0"/>
              </a:rPr>
              <a:t> </a:t>
            </a:r>
            <a:r>
              <a:rPr lang="en-US" sz="2000" dirty="0" err="1" smtClean="0">
                <a:latin typeface="+mn-lt"/>
                <a:cs typeface="Times New Roman" pitchFamily="18" charset="0"/>
              </a:rPr>
              <a:t>năng</a:t>
            </a:r>
            <a:r>
              <a:rPr lang="en-US" sz="2000" dirty="0" smtClean="0">
                <a:latin typeface="+mn-lt"/>
                <a:cs typeface="Times New Roman" pitchFamily="18" charset="0"/>
              </a:rPr>
              <a:t> </a:t>
            </a:r>
            <a:r>
              <a:rPr lang="en-US" sz="2000" dirty="0" err="1" smtClean="0">
                <a:latin typeface="+mn-lt"/>
                <a:cs typeface="Times New Roman" pitchFamily="18" charset="0"/>
              </a:rPr>
              <a:t>mở</a:t>
            </a:r>
            <a:r>
              <a:rPr lang="en-US" sz="2000" dirty="0" smtClean="0">
                <a:latin typeface="+mn-lt"/>
                <a:cs typeface="Times New Roman" pitchFamily="18" charset="0"/>
              </a:rPr>
              <a:t> </a:t>
            </a:r>
            <a:r>
              <a:rPr lang="en-US" sz="2000" dirty="0" err="1" smtClean="0">
                <a:latin typeface="+mn-lt"/>
                <a:cs typeface="Times New Roman" pitchFamily="18" charset="0"/>
              </a:rPr>
              <a:t>rộng</a:t>
            </a:r>
            <a:r>
              <a:rPr lang="en-US" sz="2000" dirty="0" smtClean="0">
                <a:latin typeface="+mn-lt"/>
                <a:cs typeface="Times New Roman" pitchFamily="18" charset="0"/>
              </a:rPr>
              <a:t> </a:t>
            </a:r>
            <a:r>
              <a:rPr lang="en-US" sz="2000" dirty="0" err="1" smtClean="0">
                <a:latin typeface="+mn-lt"/>
                <a:cs typeface="Times New Roman" pitchFamily="18" charset="0"/>
              </a:rPr>
              <a:t>của</a:t>
            </a:r>
            <a:r>
              <a:rPr lang="en-US" sz="2000" dirty="0" smtClean="0">
                <a:latin typeface="+mn-lt"/>
                <a:cs typeface="Times New Roman" pitchFamily="18" charset="0"/>
              </a:rPr>
              <a:t> </a:t>
            </a:r>
            <a:r>
              <a:rPr lang="en-US" sz="2000" dirty="0" err="1" smtClean="0">
                <a:latin typeface="+mn-lt"/>
                <a:cs typeface="Times New Roman" pitchFamily="18" charset="0"/>
              </a:rPr>
              <a:t>hiệu</a:t>
            </a:r>
            <a:r>
              <a:rPr lang="en-US" sz="2000" dirty="0" smtClean="0">
                <a:latin typeface="+mn-lt"/>
                <a:cs typeface="Times New Roman" pitchFamily="18" charset="0"/>
              </a:rPr>
              <a:t> </a:t>
            </a:r>
            <a:r>
              <a:rPr lang="en-US" sz="2000" dirty="0" err="1" smtClean="0">
                <a:latin typeface="+mn-lt"/>
                <a:cs typeface="Times New Roman" pitchFamily="18" charset="0"/>
              </a:rPr>
              <a:t>suất</a:t>
            </a:r>
            <a:r>
              <a:rPr lang="en-US" sz="2000" dirty="0" smtClean="0">
                <a:latin typeface="+mn-lt"/>
                <a:cs typeface="Times New Roman" pitchFamily="18" charset="0"/>
              </a:rPr>
              <a:t> </a:t>
            </a:r>
            <a:r>
              <a:rPr lang="en-US" sz="2000" dirty="0" err="1" smtClean="0">
                <a:latin typeface="+mn-lt"/>
                <a:cs typeface="Times New Roman" pitchFamily="18" charset="0"/>
              </a:rPr>
              <a:t>mạng</a:t>
            </a:r>
            <a:r>
              <a:rPr lang="en-US" sz="2000" dirty="0" smtClean="0">
                <a:latin typeface="+mn-lt"/>
                <a:cs typeface="Times New Roman" pitchFamily="18" charset="0"/>
              </a:rPr>
              <a:t>.</a:t>
            </a:r>
          </a:p>
          <a:p>
            <a:pPr marL="457200" indent="-457200" algn="just" eaLnBrk="1" hangingPunct="1">
              <a:spcBef>
                <a:spcPct val="20000"/>
              </a:spcBef>
              <a:buSzPct val="75000"/>
              <a:buFont typeface="Arial" panose="020B0604020202020204" pitchFamily="34" charset="0"/>
              <a:buChar char="−"/>
              <a:defRPr/>
            </a:pPr>
            <a:endParaRPr lang="en-US" sz="2000" dirty="0" smtClean="0">
              <a:latin typeface="+mn-lt"/>
              <a:cs typeface="Times New Roman" pitchFamily="18" charset="0"/>
            </a:endParaRPr>
          </a:p>
        </p:txBody>
      </p:sp>
    </p:spTree>
    <p:extLst>
      <p:ext uri="{BB962C8B-B14F-4D97-AF65-F5344CB8AC3E}">
        <p14:creationId xmlns:p14="http://schemas.microsoft.com/office/powerpoint/2010/main" val="37420946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22</a:t>
            </a:fld>
            <a:endParaRPr lang="en-US" smtClean="0">
              <a:latin typeface="+mn-lt"/>
            </a:endParaRPr>
          </a:p>
        </p:txBody>
      </p:sp>
      <p:sp>
        <p:nvSpPr>
          <p:cNvPr id="81924"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800" b="1" dirty="0">
                <a:solidFill>
                  <a:schemeClr val="bg2"/>
                </a:solidFill>
                <a:effectLst>
                  <a:outerShdw blurRad="38100" dist="38100" dir="2700000" algn="tl">
                    <a:srgbClr val="C0C0C0"/>
                  </a:outerShdw>
                </a:effectLst>
                <a:latin typeface="+mn-lt"/>
              </a:rPr>
              <a:t>CHƯƠNG 2 – KIẾN TRÚC MẠNG CẢM BIẾN</a:t>
            </a: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2"/>
              <a:defRPr/>
            </a:pPr>
            <a:r>
              <a:rPr lang="en-US" sz="2800" dirty="0" err="1">
                <a:latin typeface="+mn-lt"/>
                <a:cs typeface="Times New Roman" pitchFamily="18" charset="0"/>
              </a:rPr>
              <a:t>Các</a:t>
            </a:r>
            <a:r>
              <a:rPr lang="en-US" sz="2800" dirty="0">
                <a:latin typeface="+mn-lt"/>
                <a:cs typeface="Times New Roman" pitchFamily="18" charset="0"/>
              </a:rPr>
              <a:t> </a:t>
            </a:r>
            <a:r>
              <a:rPr lang="en-US" sz="2800" dirty="0" err="1">
                <a:latin typeface="+mn-lt"/>
                <a:cs typeface="Times New Roman" pitchFamily="18" charset="0"/>
              </a:rPr>
              <a:t>mục</a:t>
            </a:r>
            <a:r>
              <a:rPr lang="en-US" sz="2800" dirty="0">
                <a:latin typeface="+mn-lt"/>
                <a:cs typeface="Times New Roman" pitchFamily="18" charset="0"/>
              </a:rPr>
              <a:t> </a:t>
            </a:r>
            <a:r>
              <a:rPr lang="en-US" sz="2800" dirty="0" err="1">
                <a:latin typeface="+mn-lt"/>
                <a:cs typeface="Times New Roman" pitchFamily="18" charset="0"/>
              </a:rPr>
              <a:t>tiêu</a:t>
            </a:r>
            <a:r>
              <a:rPr lang="en-US" sz="2800" dirty="0">
                <a:latin typeface="+mn-lt"/>
                <a:cs typeface="Times New Roman" pitchFamily="18" charset="0"/>
              </a:rPr>
              <a:t> </a:t>
            </a:r>
            <a:r>
              <a:rPr lang="en-US" sz="2800" dirty="0" err="1">
                <a:latin typeface="+mn-lt"/>
                <a:cs typeface="Times New Roman" pitchFamily="18" charset="0"/>
              </a:rPr>
              <a:t>tối</a:t>
            </a:r>
            <a:r>
              <a:rPr lang="en-US" sz="2800" dirty="0">
                <a:latin typeface="+mn-lt"/>
                <a:cs typeface="Times New Roman" pitchFamily="18" charset="0"/>
              </a:rPr>
              <a:t> </a:t>
            </a:r>
            <a:r>
              <a:rPr lang="en-US" sz="2800" dirty="0" err="1">
                <a:latin typeface="+mn-lt"/>
                <a:cs typeface="Times New Roman" pitchFamily="18" charset="0"/>
              </a:rPr>
              <a:t>ưu</a:t>
            </a:r>
            <a:r>
              <a:rPr lang="en-US" sz="2800" dirty="0">
                <a:latin typeface="+mn-lt"/>
                <a:cs typeface="Times New Roman" pitchFamily="18" charset="0"/>
              </a:rPr>
              <a:t> </a:t>
            </a:r>
            <a:r>
              <a:rPr lang="en-US" sz="2800" dirty="0" err="1">
                <a:latin typeface="+mn-lt"/>
                <a:cs typeface="Times New Roman" pitchFamily="18" charset="0"/>
              </a:rPr>
              <a:t>hóa</a:t>
            </a:r>
            <a:endParaRPr lang="en-US" sz="2800" dirty="0">
              <a:latin typeface="+mn-lt"/>
              <a:cs typeface="Times New Roman" pitchFamily="18" charset="0"/>
            </a:endParaRPr>
          </a:p>
          <a:p>
            <a:pPr marL="342900" indent="-342900" algn="just" eaLnBrk="1" hangingPunct="1">
              <a:spcBef>
                <a:spcPct val="20000"/>
              </a:spcBef>
              <a:buSzPct val="75000"/>
              <a:buFont typeface="Wingdings" panose="05000000000000000000" pitchFamily="2" charset="2"/>
              <a:buChar char="v"/>
              <a:defRPr/>
            </a:pPr>
            <a:r>
              <a:rPr lang="en-US" sz="2000" dirty="0" err="1" smtClean="0">
                <a:latin typeface="+mn-lt"/>
                <a:cs typeface="Times New Roman" pitchFamily="18" charset="0"/>
              </a:rPr>
              <a:t>Độ</a:t>
            </a:r>
            <a:r>
              <a:rPr lang="en-US" sz="2000" dirty="0" smtClean="0">
                <a:latin typeface="+mn-lt"/>
                <a:cs typeface="Times New Roman" pitchFamily="18" charset="0"/>
              </a:rPr>
              <a:t> </a:t>
            </a:r>
            <a:r>
              <a:rPr lang="en-US" sz="2000" dirty="0" err="1" smtClean="0">
                <a:latin typeface="+mn-lt"/>
                <a:cs typeface="Times New Roman" pitchFamily="18" charset="0"/>
              </a:rPr>
              <a:t>trễ</a:t>
            </a:r>
            <a:endParaRPr lang="vi-VN" sz="2000" dirty="0" smtClean="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vi-VN" sz="2000" dirty="0">
                <a:latin typeface="+mn-lt"/>
                <a:cs typeface="Times New Roman" pitchFamily="18" charset="0"/>
              </a:rPr>
              <a:t>Độ trễ là thời gian mà dữ liệu cần để đi từ cảm biến đến trạm cơ sở hoặc điểm xử </a:t>
            </a:r>
            <a:r>
              <a:rPr lang="vi-VN" sz="2000" dirty="0" smtClean="0">
                <a:latin typeface="+mn-lt"/>
                <a:cs typeface="Times New Roman" pitchFamily="18" charset="0"/>
              </a:rPr>
              <a:t>lý</a:t>
            </a:r>
            <a:r>
              <a:rPr lang="en-US" sz="2000" dirty="0">
                <a:latin typeface="+mn-lt"/>
                <a:cs typeface="Times New Roman" pitchFamily="18" charset="0"/>
              </a:rPr>
              <a:t> </a:t>
            </a:r>
            <a:r>
              <a:rPr lang="en-US" sz="2000" dirty="0" err="1" smtClean="0">
                <a:latin typeface="+mn-lt"/>
                <a:cs typeface="Times New Roman" pitchFamily="18" charset="0"/>
              </a:rPr>
              <a:t>hoặc</a:t>
            </a:r>
            <a:r>
              <a:rPr lang="en-US" sz="2000" dirty="0" smtClean="0">
                <a:latin typeface="+mn-lt"/>
                <a:cs typeface="Times New Roman" pitchFamily="18" charset="0"/>
              </a:rPr>
              <a:t> </a:t>
            </a:r>
            <a:r>
              <a:rPr lang="en-US" sz="2000" dirty="0" err="1" smtClean="0">
                <a:latin typeface="+mn-lt"/>
                <a:cs typeface="Times New Roman" pitchFamily="18" charset="0"/>
              </a:rPr>
              <a:t>từ</a:t>
            </a:r>
            <a:r>
              <a:rPr lang="en-US" sz="2000" dirty="0" smtClean="0">
                <a:latin typeface="+mn-lt"/>
                <a:cs typeface="Times New Roman" pitchFamily="18" charset="0"/>
              </a:rPr>
              <a:t> </a:t>
            </a:r>
            <a:r>
              <a:rPr lang="en-US" sz="2000" dirty="0" err="1" smtClean="0">
                <a:latin typeface="+mn-lt"/>
                <a:cs typeface="Times New Roman" pitchFamily="18" charset="0"/>
              </a:rPr>
              <a:t>điểm</a:t>
            </a:r>
            <a:r>
              <a:rPr lang="en-US" sz="2000" dirty="0" smtClean="0">
                <a:latin typeface="+mn-lt"/>
                <a:cs typeface="Times New Roman" pitchFamily="18" charset="0"/>
              </a:rPr>
              <a:t> </a:t>
            </a:r>
            <a:r>
              <a:rPr lang="en-US" sz="2000" dirty="0" err="1" smtClean="0">
                <a:latin typeface="+mn-lt"/>
                <a:cs typeface="Times New Roman" pitchFamily="18" charset="0"/>
              </a:rPr>
              <a:t>xử</a:t>
            </a:r>
            <a:r>
              <a:rPr lang="en-US" sz="2000" dirty="0" smtClean="0">
                <a:latin typeface="+mn-lt"/>
                <a:cs typeface="Times New Roman" pitchFamily="18" charset="0"/>
              </a:rPr>
              <a:t> </a:t>
            </a:r>
            <a:r>
              <a:rPr lang="en-US" sz="2000" dirty="0" err="1" smtClean="0">
                <a:latin typeface="+mn-lt"/>
                <a:cs typeface="Times New Roman" pitchFamily="18" charset="0"/>
              </a:rPr>
              <a:t>lý</a:t>
            </a:r>
            <a:r>
              <a:rPr lang="en-US" sz="2000" dirty="0" smtClean="0">
                <a:latin typeface="+mn-lt"/>
                <a:cs typeface="Times New Roman" pitchFamily="18" charset="0"/>
              </a:rPr>
              <a:t> </a:t>
            </a:r>
            <a:r>
              <a:rPr lang="en-US" sz="2000" dirty="0" err="1" smtClean="0">
                <a:latin typeface="+mn-lt"/>
                <a:cs typeface="Times New Roman" pitchFamily="18" charset="0"/>
              </a:rPr>
              <a:t>về</a:t>
            </a:r>
            <a:r>
              <a:rPr lang="en-US" sz="2000" dirty="0" smtClean="0">
                <a:latin typeface="+mn-lt"/>
                <a:cs typeface="Times New Roman" pitchFamily="18" charset="0"/>
              </a:rPr>
              <a:t> </a:t>
            </a:r>
            <a:r>
              <a:rPr lang="en-US" sz="2000" dirty="0" err="1" smtClean="0">
                <a:latin typeface="+mn-lt"/>
                <a:cs typeface="Times New Roman" pitchFamily="18" charset="0"/>
              </a:rPr>
              <a:t>trung</a:t>
            </a:r>
            <a:r>
              <a:rPr lang="en-US" sz="2000" dirty="0" smtClean="0">
                <a:latin typeface="+mn-lt"/>
                <a:cs typeface="Times New Roman" pitchFamily="18" charset="0"/>
              </a:rPr>
              <a:t> </a:t>
            </a:r>
            <a:r>
              <a:rPr lang="en-US" sz="2000" dirty="0" err="1" smtClean="0">
                <a:latin typeface="+mn-lt"/>
                <a:cs typeface="Times New Roman" pitchFamily="18" charset="0"/>
              </a:rPr>
              <a:t>tâm</a:t>
            </a:r>
            <a:r>
              <a:rPr lang="en-US" sz="2000" dirty="0" smtClean="0">
                <a:latin typeface="+mn-lt"/>
                <a:cs typeface="Times New Roman" pitchFamily="18" charset="0"/>
              </a:rPr>
              <a:t> </a:t>
            </a:r>
            <a:r>
              <a:rPr lang="en-US" sz="2000" dirty="0" err="1" smtClean="0">
                <a:latin typeface="+mn-lt"/>
                <a:cs typeface="Times New Roman" pitchFamily="18" charset="0"/>
              </a:rPr>
              <a:t>dữ</a:t>
            </a:r>
            <a:r>
              <a:rPr lang="en-US" sz="2000" dirty="0" smtClean="0">
                <a:latin typeface="+mn-lt"/>
                <a:cs typeface="Times New Roman" pitchFamily="18" charset="0"/>
              </a:rPr>
              <a:t> </a:t>
            </a:r>
            <a:r>
              <a:rPr lang="en-US" sz="2000" dirty="0" err="1" smtClean="0">
                <a:latin typeface="+mn-lt"/>
                <a:cs typeface="Times New Roman" pitchFamily="18" charset="0"/>
              </a:rPr>
              <a:t>liệu</a:t>
            </a:r>
            <a:r>
              <a:rPr lang="en-US" sz="2000" dirty="0" smtClean="0">
                <a:latin typeface="+mn-lt"/>
                <a:cs typeface="Times New Roman" pitchFamily="18" charset="0"/>
              </a:rPr>
              <a:t>.</a:t>
            </a:r>
          </a:p>
          <a:p>
            <a:pPr marL="457200" indent="-457200" algn="just" eaLnBrk="1" hangingPunct="1">
              <a:spcBef>
                <a:spcPct val="20000"/>
              </a:spcBef>
              <a:buSzPct val="75000"/>
              <a:buFont typeface="Arial" panose="020B0604020202020204" pitchFamily="34" charset="0"/>
              <a:buChar char="−"/>
              <a:defRPr/>
            </a:pPr>
            <a:r>
              <a:rPr lang="vi-VN" sz="2000" dirty="0" smtClean="0">
                <a:latin typeface="+mn-lt"/>
                <a:cs typeface="Times New Roman" pitchFamily="18" charset="0"/>
              </a:rPr>
              <a:t>Mục </a:t>
            </a:r>
            <a:r>
              <a:rPr lang="vi-VN" sz="2000" dirty="0">
                <a:latin typeface="+mn-lt"/>
                <a:cs typeface="Times New Roman" pitchFamily="18" charset="0"/>
              </a:rPr>
              <a:t>tiêu tối ưu hóa là giảm thiểu độ trễ để có thể cập nhật thông tin thời gian thực</a:t>
            </a:r>
            <a:r>
              <a:rPr lang="vi-VN" sz="2000" dirty="0" smtClean="0">
                <a:latin typeface="+mn-lt"/>
                <a:cs typeface="Times New Roman" pitchFamily="18" charset="0"/>
              </a:rPr>
              <a:t>.</a:t>
            </a:r>
            <a:endParaRPr lang="en-US" sz="2000" dirty="0" smtClean="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Sử</a:t>
            </a:r>
            <a:r>
              <a:rPr lang="en-US" sz="2000" dirty="0" smtClean="0">
                <a:latin typeface="+mn-lt"/>
                <a:cs typeface="Times New Roman" pitchFamily="18" charset="0"/>
              </a:rPr>
              <a:t> </a:t>
            </a:r>
            <a:r>
              <a:rPr lang="en-US" sz="2000" dirty="0" err="1" smtClean="0">
                <a:latin typeface="+mn-lt"/>
                <a:cs typeface="Times New Roman" pitchFamily="18" charset="0"/>
              </a:rPr>
              <a:t>dụng</a:t>
            </a:r>
            <a:r>
              <a:rPr lang="en-US" sz="2000" dirty="0" smtClean="0">
                <a:latin typeface="+mn-lt"/>
                <a:cs typeface="Times New Roman" pitchFamily="18" charset="0"/>
              </a:rPr>
              <a:t> </a:t>
            </a:r>
            <a:r>
              <a:rPr lang="en-US" sz="2000" dirty="0" err="1" smtClean="0">
                <a:latin typeface="+mn-lt"/>
                <a:cs typeface="Times New Roman" pitchFamily="18" charset="0"/>
              </a:rPr>
              <a:t>điện</a:t>
            </a:r>
            <a:r>
              <a:rPr lang="en-US" sz="2000" dirty="0" smtClean="0">
                <a:latin typeface="+mn-lt"/>
                <a:cs typeface="Times New Roman" pitchFamily="18" charset="0"/>
              </a:rPr>
              <a:t> </a:t>
            </a:r>
            <a:r>
              <a:rPr lang="en-US" sz="2000" dirty="0" err="1" smtClean="0">
                <a:latin typeface="+mn-lt"/>
                <a:cs typeface="Times New Roman" pitchFamily="18" charset="0"/>
              </a:rPr>
              <a:t>toán</a:t>
            </a:r>
            <a:r>
              <a:rPr lang="en-US" sz="2000" dirty="0" smtClean="0">
                <a:latin typeface="+mn-lt"/>
                <a:cs typeface="Times New Roman" pitchFamily="18" charset="0"/>
              </a:rPr>
              <a:t> </a:t>
            </a:r>
            <a:r>
              <a:rPr lang="en-US" sz="2000" dirty="0" err="1" smtClean="0">
                <a:latin typeface="+mn-lt"/>
                <a:cs typeface="Times New Roman" pitchFamily="18" charset="0"/>
              </a:rPr>
              <a:t>biên</a:t>
            </a:r>
            <a:r>
              <a:rPr lang="en-US" sz="2000" dirty="0" smtClean="0">
                <a:latin typeface="+mn-lt"/>
                <a:cs typeface="Times New Roman" pitchFamily="18" charset="0"/>
              </a:rPr>
              <a:t> </a:t>
            </a:r>
            <a:r>
              <a:rPr lang="en-US" sz="2000" dirty="0" err="1" smtClean="0">
                <a:latin typeface="+mn-lt"/>
                <a:cs typeface="Times New Roman" pitchFamily="18" charset="0"/>
              </a:rPr>
              <a:t>để</a:t>
            </a:r>
            <a:r>
              <a:rPr lang="en-US" sz="2000" dirty="0" smtClean="0">
                <a:latin typeface="+mn-lt"/>
                <a:cs typeface="Times New Roman" pitchFamily="18" charset="0"/>
              </a:rPr>
              <a:t> </a:t>
            </a:r>
            <a:r>
              <a:rPr lang="en-US" sz="2000" dirty="0" err="1" smtClean="0">
                <a:latin typeface="+mn-lt"/>
                <a:cs typeface="Times New Roman" pitchFamily="18" charset="0"/>
              </a:rPr>
              <a:t>giảm</a:t>
            </a:r>
            <a:r>
              <a:rPr lang="en-US" sz="2000" dirty="0" smtClean="0">
                <a:latin typeface="+mn-lt"/>
                <a:cs typeface="Times New Roman" pitchFamily="18" charset="0"/>
              </a:rPr>
              <a:t> </a:t>
            </a:r>
            <a:r>
              <a:rPr lang="en-US" sz="2000" dirty="0" err="1" smtClean="0">
                <a:latin typeface="+mn-lt"/>
                <a:cs typeface="Times New Roman" pitchFamily="18" charset="0"/>
              </a:rPr>
              <a:t>tối</a:t>
            </a:r>
            <a:r>
              <a:rPr lang="en-US" sz="2000" dirty="0" smtClean="0">
                <a:latin typeface="+mn-lt"/>
                <a:cs typeface="Times New Roman" pitchFamily="18" charset="0"/>
              </a:rPr>
              <a:t> </a:t>
            </a:r>
            <a:r>
              <a:rPr lang="en-US" sz="2000" dirty="0" err="1" smtClean="0">
                <a:latin typeface="+mn-lt"/>
                <a:cs typeface="Times New Roman" pitchFamily="18" charset="0"/>
              </a:rPr>
              <a:t>thiểu</a:t>
            </a:r>
            <a:r>
              <a:rPr lang="en-US" sz="2000" dirty="0" smtClean="0">
                <a:latin typeface="+mn-lt"/>
                <a:cs typeface="Times New Roman" pitchFamily="18" charset="0"/>
              </a:rPr>
              <a:t> </a:t>
            </a:r>
            <a:r>
              <a:rPr lang="en-US" sz="2000" dirty="0" err="1" smtClean="0">
                <a:latin typeface="+mn-lt"/>
                <a:cs typeface="Times New Roman" pitchFamily="18" charset="0"/>
              </a:rPr>
              <a:t>độ</a:t>
            </a:r>
            <a:r>
              <a:rPr lang="en-US" sz="2000" dirty="0" smtClean="0">
                <a:latin typeface="+mn-lt"/>
                <a:cs typeface="Times New Roman" pitchFamily="18" charset="0"/>
              </a:rPr>
              <a:t> </a:t>
            </a:r>
            <a:r>
              <a:rPr lang="en-US" sz="2000" dirty="0" err="1" smtClean="0">
                <a:latin typeface="+mn-lt"/>
                <a:cs typeface="Times New Roman" pitchFamily="18" charset="0"/>
              </a:rPr>
              <a:t>trễ</a:t>
            </a:r>
            <a:r>
              <a:rPr lang="en-US" sz="2000" dirty="0" smtClean="0">
                <a:latin typeface="+mn-lt"/>
                <a:cs typeface="Times New Roman" pitchFamily="18" charset="0"/>
              </a:rPr>
              <a:t> </a:t>
            </a:r>
            <a:r>
              <a:rPr lang="en-US" sz="2000" dirty="0" err="1" smtClean="0">
                <a:latin typeface="+mn-lt"/>
                <a:cs typeface="Times New Roman" pitchFamily="18" charset="0"/>
              </a:rPr>
              <a:t>của</a:t>
            </a:r>
            <a:r>
              <a:rPr lang="en-US" sz="2000" dirty="0" smtClean="0">
                <a:latin typeface="+mn-lt"/>
                <a:cs typeface="Times New Roman" pitchFamily="18" charset="0"/>
              </a:rPr>
              <a:t> </a:t>
            </a:r>
            <a:r>
              <a:rPr lang="en-US" sz="2000" dirty="0" err="1" smtClean="0">
                <a:latin typeface="+mn-lt"/>
                <a:cs typeface="Times New Roman" pitchFamily="18" charset="0"/>
              </a:rPr>
              <a:t>Mạng</a:t>
            </a:r>
            <a:r>
              <a:rPr lang="en-US" sz="2000" dirty="0" smtClean="0">
                <a:latin typeface="+mn-lt"/>
                <a:cs typeface="Times New Roman" pitchFamily="18" charset="0"/>
              </a:rPr>
              <a:t> </a:t>
            </a:r>
            <a:r>
              <a:rPr lang="en-US" sz="2000" dirty="0" err="1" smtClean="0">
                <a:latin typeface="+mn-lt"/>
                <a:cs typeface="Times New Roman" pitchFamily="18" charset="0"/>
              </a:rPr>
              <a:t>cảm</a:t>
            </a:r>
            <a:r>
              <a:rPr lang="en-US" sz="2000" dirty="0" smtClean="0">
                <a:latin typeface="+mn-lt"/>
                <a:cs typeface="Times New Roman" pitchFamily="18" charset="0"/>
              </a:rPr>
              <a:t> </a:t>
            </a:r>
            <a:r>
              <a:rPr lang="en-US" sz="2000" dirty="0" err="1" smtClean="0">
                <a:latin typeface="+mn-lt"/>
                <a:cs typeface="Times New Roman" pitchFamily="18" charset="0"/>
              </a:rPr>
              <a:t>biến</a:t>
            </a:r>
            <a:r>
              <a:rPr lang="en-US" sz="2000" dirty="0" smtClean="0">
                <a:latin typeface="+mn-lt"/>
                <a:cs typeface="Times New Roman" pitchFamily="18" charset="0"/>
              </a:rPr>
              <a:t>.</a:t>
            </a:r>
          </a:p>
        </p:txBody>
      </p:sp>
    </p:spTree>
    <p:extLst>
      <p:ext uri="{BB962C8B-B14F-4D97-AF65-F5344CB8AC3E}">
        <p14:creationId xmlns:p14="http://schemas.microsoft.com/office/powerpoint/2010/main" val="16001398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23</a:t>
            </a:fld>
            <a:endParaRPr lang="en-US" smtClean="0">
              <a:latin typeface="+mn-lt"/>
            </a:endParaRPr>
          </a:p>
        </p:txBody>
      </p:sp>
      <p:sp>
        <p:nvSpPr>
          <p:cNvPr id="81924"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800" b="1" dirty="0">
                <a:solidFill>
                  <a:schemeClr val="bg2"/>
                </a:solidFill>
                <a:effectLst>
                  <a:outerShdw blurRad="38100" dist="38100" dir="2700000" algn="tl">
                    <a:srgbClr val="C0C0C0"/>
                  </a:outerShdw>
                </a:effectLst>
                <a:latin typeface="+mn-lt"/>
              </a:rPr>
              <a:t>CHƯƠNG 2 – KIẾN TRÚC MẠNG CẢM BIẾN</a:t>
            </a: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2"/>
              <a:defRPr/>
            </a:pPr>
            <a:r>
              <a:rPr lang="en-US" sz="2800" dirty="0" err="1">
                <a:latin typeface="+mn-lt"/>
                <a:cs typeface="Times New Roman" pitchFamily="18" charset="0"/>
              </a:rPr>
              <a:t>Các</a:t>
            </a:r>
            <a:r>
              <a:rPr lang="en-US" sz="2800" dirty="0">
                <a:latin typeface="+mn-lt"/>
                <a:cs typeface="Times New Roman" pitchFamily="18" charset="0"/>
              </a:rPr>
              <a:t> </a:t>
            </a:r>
            <a:r>
              <a:rPr lang="en-US" sz="2800" dirty="0" err="1">
                <a:latin typeface="+mn-lt"/>
                <a:cs typeface="Times New Roman" pitchFamily="18" charset="0"/>
              </a:rPr>
              <a:t>mục</a:t>
            </a:r>
            <a:r>
              <a:rPr lang="en-US" sz="2800" dirty="0">
                <a:latin typeface="+mn-lt"/>
                <a:cs typeface="Times New Roman" pitchFamily="18" charset="0"/>
              </a:rPr>
              <a:t> </a:t>
            </a:r>
            <a:r>
              <a:rPr lang="en-US" sz="2800" dirty="0" err="1">
                <a:latin typeface="+mn-lt"/>
                <a:cs typeface="Times New Roman" pitchFamily="18" charset="0"/>
              </a:rPr>
              <a:t>tiêu</a:t>
            </a:r>
            <a:r>
              <a:rPr lang="en-US" sz="2800" dirty="0">
                <a:latin typeface="+mn-lt"/>
                <a:cs typeface="Times New Roman" pitchFamily="18" charset="0"/>
              </a:rPr>
              <a:t> </a:t>
            </a:r>
            <a:r>
              <a:rPr lang="en-US" sz="2800" dirty="0" err="1">
                <a:latin typeface="+mn-lt"/>
                <a:cs typeface="Times New Roman" pitchFamily="18" charset="0"/>
              </a:rPr>
              <a:t>tối</a:t>
            </a:r>
            <a:r>
              <a:rPr lang="en-US" sz="2800" dirty="0">
                <a:latin typeface="+mn-lt"/>
                <a:cs typeface="Times New Roman" pitchFamily="18" charset="0"/>
              </a:rPr>
              <a:t> </a:t>
            </a:r>
            <a:r>
              <a:rPr lang="en-US" sz="2800" dirty="0" err="1">
                <a:latin typeface="+mn-lt"/>
                <a:cs typeface="Times New Roman" pitchFamily="18" charset="0"/>
              </a:rPr>
              <a:t>ưu</a:t>
            </a:r>
            <a:r>
              <a:rPr lang="en-US" sz="2800" dirty="0">
                <a:latin typeface="+mn-lt"/>
                <a:cs typeface="Times New Roman" pitchFamily="18" charset="0"/>
              </a:rPr>
              <a:t> </a:t>
            </a:r>
            <a:r>
              <a:rPr lang="en-US" sz="2800" dirty="0" err="1">
                <a:latin typeface="+mn-lt"/>
                <a:cs typeface="Times New Roman" pitchFamily="18" charset="0"/>
              </a:rPr>
              <a:t>hóa</a:t>
            </a:r>
            <a:endParaRPr lang="en-US" sz="2800" dirty="0">
              <a:latin typeface="+mn-lt"/>
              <a:cs typeface="Times New Roman" pitchFamily="18" charset="0"/>
            </a:endParaRPr>
          </a:p>
          <a:p>
            <a:pPr marL="342900" indent="-342900" algn="just" eaLnBrk="1" hangingPunct="1">
              <a:spcBef>
                <a:spcPct val="20000"/>
              </a:spcBef>
              <a:buSzPct val="75000"/>
              <a:buFont typeface="Wingdings" panose="05000000000000000000" pitchFamily="2" charset="2"/>
              <a:buChar char="v"/>
              <a:defRPr/>
            </a:pPr>
            <a:r>
              <a:rPr lang="en-US" sz="2000" dirty="0" err="1" smtClean="0">
                <a:latin typeface="+mn-lt"/>
                <a:cs typeface="Times New Roman" pitchFamily="18" charset="0"/>
              </a:rPr>
              <a:t>Độ</a:t>
            </a:r>
            <a:r>
              <a:rPr lang="en-US" sz="2000" dirty="0" smtClean="0">
                <a:latin typeface="+mn-lt"/>
                <a:cs typeface="Times New Roman" pitchFamily="18" charset="0"/>
              </a:rPr>
              <a:t> </a:t>
            </a:r>
            <a:r>
              <a:rPr lang="en-US" sz="2000" dirty="0" err="1" smtClean="0">
                <a:latin typeface="+mn-lt"/>
                <a:cs typeface="Times New Roman" pitchFamily="18" charset="0"/>
              </a:rPr>
              <a:t>chính</a:t>
            </a:r>
            <a:r>
              <a:rPr lang="en-US" sz="2000" dirty="0" smtClean="0">
                <a:latin typeface="+mn-lt"/>
                <a:cs typeface="Times New Roman" pitchFamily="18" charset="0"/>
              </a:rPr>
              <a:t> </a:t>
            </a:r>
            <a:r>
              <a:rPr lang="en-US" sz="2000" dirty="0" err="1" smtClean="0">
                <a:latin typeface="+mn-lt"/>
                <a:cs typeface="Times New Roman" pitchFamily="18" charset="0"/>
              </a:rPr>
              <a:t>xác</a:t>
            </a:r>
            <a:endParaRPr lang="vi-VN" sz="2000" dirty="0" smtClean="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en-US" sz="2000" dirty="0">
                <a:cs typeface="Times New Roman" pitchFamily="18" charset="0"/>
              </a:rPr>
              <a:t>WSN </a:t>
            </a:r>
            <a:r>
              <a:rPr lang="en-US" sz="2000" dirty="0" err="1">
                <a:cs typeface="Times New Roman" pitchFamily="18" charset="0"/>
              </a:rPr>
              <a:t>sử</a:t>
            </a:r>
            <a:r>
              <a:rPr lang="en-US" sz="2000" dirty="0">
                <a:cs typeface="Times New Roman" pitchFamily="18" charset="0"/>
              </a:rPr>
              <a:t> </a:t>
            </a:r>
            <a:r>
              <a:rPr lang="en-US" sz="2000" dirty="0" err="1">
                <a:cs typeface="Times New Roman" pitchFamily="18" charset="0"/>
              </a:rPr>
              <a:t>dụng</a:t>
            </a:r>
            <a:r>
              <a:rPr lang="en-US" sz="2000" dirty="0">
                <a:cs typeface="Times New Roman" pitchFamily="18" charset="0"/>
              </a:rPr>
              <a:t> </a:t>
            </a:r>
            <a:r>
              <a:rPr lang="en-US" sz="2000" dirty="0" err="1">
                <a:cs typeface="Times New Roman" pitchFamily="18" charset="0"/>
              </a:rPr>
              <a:t>đường</a:t>
            </a:r>
            <a:r>
              <a:rPr lang="en-US" sz="2000" dirty="0">
                <a:cs typeface="Times New Roman" pitchFamily="18" charset="0"/>
              </a:rPr>
              <a:t> </a:t>
            </a:r>
            <a:r>
              <a:rPr lang="en-US" sz="2000" dirty="0" err="1">
                <a:cs typeface="Times New Roman" pitchFamily="18" charset="0"/>
              </a:rPr>
              <a:t>truyền</a:t>
            </a:r>
            <a:r>
              <a:rPr lang="en-US" sz="2000" dirty="0">
                <a:cs typeface="Times New Roman" pitchFamily="18" charset="0"/>
              </a:rPr>
              <a:t> </a:t>
            </a:r>
            <a:r>
              <a:rPr lang="en-US" sz="2000" dirty="0" err="1">
                <a:cs typeface="Times New Roman" pitchFamily="18" charset="0"/>
              </a:rPr>
              <a:t>vô</a:t>
            </a:r>
            <a:r>
              <a:rPr lang="en-US" sz="2000" dirty="0">
                <a:cs typeface="Times New Roman" pitchFamily="18" charset="0"/>
              </a:rPr>
              <a:t> </a:t>
            </a:r>
            <a:r>
              <a:rPr lang="en-US" sz="2000" dirty="0" err="1">
                <a:cs typeface="Times New Roman" pitchFamily="18" charset="0"/>
              </a:rPr>
              <a:t>tuyến</a:t>
            </a:r>
            <a:r>
              <a:rPr lang="en-US" sz="2000" dirty="0">
                <a:cs typeface="Times New Roman" pitchFamily="18" charset="0"/>
              </a:rPr>
              <a:t> </a:t>
            </a:r>
            <a:r>
              <a:rPr lang="en-US" sz="2000" dirty="0" err="1">
                <a:cs typeface="Times New Roman" pitchFamily="18" charset="0"/>
              </a:rPr>
              <a:t>nên</a:t>
            </a:r>
            <a:r>
              <a:rPr lang="en-US" sz="2000" dirty="0">
                <a:cs typeface="Times New Roman" pitchFamily="18" charset="0"/>
              </a:rPr>
              <a:t> </a:t>
            </a:r>
            <a:r>
              <a:rPr lang="en-US" sz="2000" dirty="0" err="1">
                <a:cs typeface="Times New Roman" pitchFamily="18" charset="0"/>
              </a:rPr>
              <a:t>bị</a:t>
            </a:r>
            <a:r>
              <a:rPr lang="en-US" sz="2000" dirty="0">
                <a:cs typeface="Times New Roman" pitchFamily="18" charset="0"/>
              </a:rPr>
              <a:t> </a:t>
            </a:r>
            <a:r>
              <a:rPr lang="en-US" sz="2000" dirty="0" err="1">
                <a:cs typeface="Times New Roman" pitchFamily="18" charset="0"/>
              </a:rPr>
              <a:t>ảnh</a:t>
            </a:r>
            <a:r>
              <a:rPr lang="en-US" sz="2000" dirty="0">
                <a:cs typeface="Times New Roman" pitchFamily="18" charset="0"/>
              </a:rPr>
              <a:t> </a:t>
            </a:r>
            <a:r>
              <a:rPr lang="en-US" sz="2000" dirty="0" err="1">
                <a:cs typeface="Times New Roman" pitchFamily="18" charset="0"/>
              </a:rPr>
              <a:t>hưởng</a:t>
            </a:r>
            <a:r>
              <a:rPr lang="en-US" sz="2000" dirty="0">
                <a:cs typeface="Times New Roman" pitchFamily="18" charset="0"/>
              </a:rPr>
              <a:t> </a:t>
            </a:r>
            <a:r>
              <a:rPr lang="en-US" sz="2000" dirty="0" err="1">
                <a:cs typeface="Times New Roman" pitchFamily="18" charset="0"/>
              </a:rPr>
              <a:t>của</a:t>
            </a:r>
            <a:r>
              <a:rPr lang="en-US" sz="2000" dirty="0">
                <a:cs typeface="Times New Roman" pitchFamily="18" charset="0"/>
              </a:rPr>
              <a:t> </a:t>
            </a:r>
            <a:r>
              <a:rPr lang="en-US" sz="2000" dirty="0" err="1">
                <a:cs typeface="Times New Roman" pitchFamily="18" charset="0"/>
              </a:rPr>
              <a:t>nhiễu</a:t>
            </a:r>
            <a:r>
              <a:rPr lang="en-US" sz="2000" dirty="0">
                <a:cs typeface="Times New Roman" pitchFamily="18" charset="0"/>
              </a:rPr>
              <a:t> </a:t>
            </a:r>
            <a:r>
              <a:rPr lang="en-US" sz="2000" dirty="0" err="1">
                <a:cs typeface="Times New Roman" pitchFamily="18" charset="0"/>
              </a:rPr>
              <a:t>và</a:t>
            </a:r>
            <a:r>
              <a:rPr lang="en-US" sz="2000" dirty="0">
                <a:cs typeface="Times New Roman" pitchFamily="18" charset="0"/>
              </a:rPr>
              <a:t> </a:t>
            </a:r>
            <a:r>
              <a:rPr lang="en-US" sz="2000" dirty="0" err="1">
                <a:cs typeface="Times New Roman" pitchFamily="18" charset="0"/>
              </a:rPr>
              <a:t>tạp</a:t>
            </a:r>
            <a:r>
              <a:rPr lang="en-US" sz="2000" dirty="0">
                <a:cs typeface="Times New Roman" pitchFamily="18" charset="0"/>
              </a:rPr>
              <a:t> </a:t>
            </a:r>
            <a:r>
              <a:rPr lang="en-US" sz="2000" dirty="0" err="1">
                <a:cs typeface="Times New Roman" pitchFamily="18" charset="0"/>
              </a:rPr>
              <a:t>âm</a:t>
            </a:r>
            <a:r>
              <a:rPr lang="en-US" sz="2000" dirty="0">
                <a:cs typeface="Times New Roman" pitchFamily="18" charset="0"/>
              </a:rPr>
              <a:t>, </a:t>
            </a:r>
            <a:r>
              <a:rPr lang="en-US" sz="2000" dirty="0" err="1">
                <a:cs typeface="Times New Roman" pitchFamily="18" charset="0"/>
              </a:rPr>
              <a:t>có</a:t>
            </a:r>
            <a:r>
              <a:rPr lang="en-US" sz="2000" dirty="0">
                <a:cs typeface="Times New Roman" pitchFamily="18" charset="0"/>
              </a:rPr>
              <a:t> </a:t>
            </a:r>
            <a:r>
              <a:rPr lang="en-US" sz="2000" dirty="0" err="1">
                <a:cs typeface="Times New Roman" pitchFamily="18" charset="0"/>
              </a:rPr>
              <a:t>thể</a:t>
            </a:r>
            <a:r>
              <a:rPr lang="en-US" sz="2000" dirty="0">
                <a:cs typeface="Times New Roman" pitchFamily="18" charset="0"/>
              </a:rPr>
              <a:t> </a:t>
            </a:r>
            <a:r>
              <a:rPr lang="en-US" sz="2000" dirty="0" err="1">
                <a:cs typeface="Times New Roman" pitchFamily="18" charset="0"/>
              </a:rPr>
              <a:t>bị</a:t>
            </a:r>
            <a:r>
              <a:rPr lang="en-US" sz="2000" dirty="0">
                <a:cs typeface="Times New Roman" pitchFamily="18" charset="0"/>
              </a:rPr>
              <a:t> </a:t>
            </a:r>
            <a:r>
              <a:rPr lang="en-US" sz="2000" dirty="0" err="1">
                <a:cs typeface="Times New Roman" pitchFamily="18" charset="0"/>
              </a:rPr>
              <a:t>mất</a:t>
            </a:r>
            <a:r>
              <a:rPr lang="en-US" sz="2000" dirty="0">
                <a:cs typeface="Times New Roman" pitchFamily="18" charset="0"/>
              </a:rPr>
              <a:t> </a:t>
            </a:r>
            <a:r>
              <a:rPr lang="en-US" sz="2000" dirty="0" err="1">
                <a:cs typeface="Times New Roman" pitchFamily="18" charset="0"/>
              </a:rPr>
              <a:t>mát</a:t>
            </a:r>
            <a:r>
              <a:rPr lang="en-US" sz="2000" dirty="0">
                <a:cs typeface="Times New Roman" pitchFamily="18" charset="0"/>
              </a:rPr>
              <a:t> </a:t>
            </a:r>
            <a:r>
              <a:rPr lang="en-US" sz="2000" dirty="0" err="1">
                <a:cs typeface="Times New Roman" pitchFamily="18" charset="0"/>
              </a:rPr>
              <a:t>hoặc</a:t>
            </a:r>
            <a:r>
              <a:rPr lang="en-US" sz="2000" dirty="0">
                <a:cs typeface="Times New Roman" pitchFamily="18" charset="0"/>
              </a:rPr>
              <a:t> </a:t>
            </a:r>
            <a:r>
              <a:rPr lang="en-US" sz="2000" dirty="0" err="1">
                <a:cs typeface="Times New Roman" pitchFamily="18" charset="0"/>
              </a:rPr>
              <a:t>sai</a:t>
            </a:r>
            <a:r>
              <a:rPr lang="en-US" sz="2000" dirty="0">
                <a:cs typeface="Times New Roman" pitchFamily="18" charset="0"/>
              </a:rPr>
              <a:t> </a:t>
            </a:r>
            <a:r>
              <a:rPr lang="en-US" sz="2000" dirty="0" err="1">
                <a:cs typeface="Times New Roman" pitchFamily="18" charset="0"/>
              </a:rPr>
              <a:t>lệch</a:t>
            </a:r>
            <a:r>
              <a:rPr lang="en-US" sz="2000" dirty="0">
                <a:cs typeface="Times New Roman" pitchFamily="18" charset="0"/>
              </a:rPr>
              <a:t> </a:t>
            </a:r>
            <a:r>
              <a:rPr lang="en-US" sz="2000" dirty="0" err="1">
                <a:cs typeface="Times New Roman" pitchFamily="18" charset="0"/>
              </a:rPr>
              <a:t>thông</a:t>
            </a:r>
            <a:r>
              <a:rPr lang="en-US" sz="2000" dirty="0">
                <a:cs typeface="Times New Roman" pitchFamily="18" charset="0"/>
              </a:rPr>
              <a:t> tin </a:t>
            </a:r>
            <a:r>
              <a:rPr lang="en-US" sz="2000" dirty="0" err="1">
                <a:cs typeface="Times New Roman" pitchFamily="18" charset="0"/>
              </a:rPr>
              <a:t>khi</a:t>
            </a:r>
            <a:r>
              <a:rPr lang="en-US" sz="2000" dirty="0">
                <a:cs typeface="Times New Roman" pitchFamily="18" charset="0"/>
              </a:rPr>
              <a:t> </a:t>
            </a:r>
            <a:r>
              <a:rPr lang="en-US" sz="2000" dirty="0" err="1">
                <a:cs typeface="Times New Roman" pitchFamily="18" charset="0"/>
              </a:rPr>
              <a:t>truyền</a:t>
            </a:r>
            <a:r>
              <a:rPr lang="en-US" sz="2000" dirty="0">
                <a:cs typeface="Times New Roman" pitchFamily="18" charset="0"/>
              </a:rPr>
              <a:t> </a:t>
            </a:r>
            <a:r>
              <a:rPr lang="en-US" sz="2000" dirty="0" err="1">
                <a:cs typeface="Times New Roman" pitchFamily="18" charset="0"/>
              </a:rPr>
              <a:t>từ</a:t>
            </a:r>
            <a:r>
              <a:rPr lang="en-US" sz="2000" dirty="0">
                <a:cs typeface="Times New Roman" pitchFamily="18" charset="0"/>
              </a:rPr>
              <a:t> </a:t>
            </a:r>
            <a:r>
              <a:rPr lang="en-US" sz="2000" dirty="0" err="1">
                <a:cs typeface="Times New Roman" pitchFamily="18" charset="0"/>
              </a:rPr>
              <a:t>nút</a:t>
            </a:r>
            <a:r>
              <a:rPr lang="en-US" sz="2000" dirty="0">
                <a:cs typeface="Times New Roman" pitchFamily="18" charset="0"/>
              </a:rPr>
              <a:t> </a:t>
            </a:r>
            <a:r>
              <a:rPr lang="en-US" sz="2000" dirty="0" err="1">
                <a:cs typeface="Times New Roman" pitchFamily="18" charset="0"/>
              </a:rPr>
              <a:t>về</a:t>
            </a:r>
            <a:r>
              <a:rPr lang="en-US" sz="2000" dirty="0">
                <a:cs typeface="Times New Roman" pitchFamily="18" charset="0"/>
              </a:rPr>
              <a:t> </a:t>
            </a:r>
            <a:r>
              <a:rPr lang="en-US" sz="2000" dirty="0" err="1">
                <a:cs typeface="Times New Roman" pitchFamily="18" charset="0"/>
              </a:rPr>
              <a:t>trạm</a:t>
            </a:r>
            <a:r>
              <a:rPr lang="en-US" sz="2000" dirty="0">
                <a:cs typeface="Times New Roman" pitchFamily="18" charset="0"/>
              </a:rPr>
              <a:t> </a:t>
            </a:r>
            <a:r>
              <a:rPr lang="en-US" sz="2000" dirty="0" err="1">
                <a:cs typeface="Times New Roman" pitchFamily="18" charset="0"/>
              </a:rPr>
              <a:t>gốc</a:t>
            </a:r>
            <a:r>
              <a:rPr lang="en-US" sz="2000" dirty="0" smtClean="0">
                <a:cs typeface="Times New Roman" pitchFamily="18" charset="0"/>
              </a:rPr>
              <a:t>.</a:t>
            </a:r>
            <a:endParaRPr lang="en-US" sz="2000" dirty="0" smtClean="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Trong</a:t>
            </a:r>
            <a:r>
              <a:rPr lang="en-US" sz="2000" dirty="0" smtClean="0">
                <a:latin typeface="+mn-lt"/>
                <a:cs typeface="Times New Roman" pitchFamily="18" charset="0"/>
              </a:rPr>
              <a:t> </a:t>
            </a:r>
            <a:r>
              <a:rPr lang="en-US" sz="2000" dirty="0" err="1">
                <a:latin typeface="+mn-lt"/>
                <a:cs typeface="Times New Roman" pitchFamily="18" charset="0"/>
              </a:rPr>
              <a:t>một</a:t>
            </a:r>
            <a:r>
              <a:rPr lang="en-US" sz="2000" dirty="0">
                <a:latin typeface="+mn-lt"/>
                <a:cs typeface="Times New Roman" pitchFamily="18" charset="0"/>
              </a:rPr>
              <a:t> </a:t>
            </a:r>
            <a:r>
              <a:rPr lang="en-US" sz="2000" dirty="0" err="1">
                <a:latin typeface="+mn-lt"/>
                <a:cs typeface="Times New Roman" pitchFamily="18" charset="0"/>
              </a:rPr>
              <a:t>số</a:t>
            </a:r>
            <a:r>
              <a:rPr lang="en-US" sz="2000" dirty="0">
                <a:latin typeface="+mn-lt"/>
                <a:cs typeface="Times New Roman" pitchFamily="18" charset="0"/>
              </a:rPr>
              <a:t> </a:t>
            </a:r>
            <a:r>
              <a:rPr lang="en-US" sz="2000" dirty="0" err="1">
                <a:latin typeface="+mn-lt"/>
                <a:cs typeface="Times New Roman" pitchFamily="18" charset="0"/>
              </a:rPr>
              <a:t>ứng</a:t>
            </a:r>
            <a:r>
              <a:rPr lang="en-US" sz="2000" dirty="0">
                <a:latin typeface="+mn-lt"/>
                <a:cs typeface="Times New Roman" pitchFamily="18" charset="0"/>
              </a:rPr>
              <a:t> </a:t>
            </a:r>
            <a:r>
              <a:rPr lang="en-US" sz="2000" dirty="0" err="1">
                <a:latin typeface="+mn-lt"/>
                <a:cs typeface="Times New Roman" pitchFamily="18" charset="0"/>
              </a:rPr>
              <a:t>dụng</a:t>
            </a:r>
            <a:r>
              <a:rPr lang="en-US" sz="2000" dirty="0">
                <a:latin typeface="+mn-lt"/>
                <a:cs typeface="Times New Roman" pitchFamily="18" charset="0"/>
              </a:rPr>
              <a:t>, </a:t>
            </a:r>
            <a:r>
              <a:rPr lang="en-US" sz="2000" dirty="0" err="1">
                <a:latin typeface="+mn-lt"/>
                <a:cs typeface="Times New Roman" pitchFamily="18" charset="0"/>
              </a:rPr>
              <a:t>độ</a:t>
            </a:r>
            <a:r>
              <a:rPr lang="en-US" sz="2000" dirty="0">
                <a:latin typeface="+mn-lt"/>
                <a:cs typeface="Times New Roman" pitchFamily="18" charset="0"/>
              </a:rPr>
              <a:t> </a:t>
            </a:r>
            <a:r>
              <a:rPr lang="en-US" sz="2000" dirty="0" err="1">
                <a:latin typeface="+mn-lt"/>
                <a:cs typeface="Times New Roman" pitchFamily="18" charset="0"/>
              </a:rPr>
              <a:t>chính</a:t>
            </a:r>
            <a:r>
              <a:rPr lang="en-US" sz="2000" dirty="0">
                <a:latin typeface="+mn-lt"/>
                <a:cs typeface="Times New Roman" pitchFamily="18" charset="0"/>
              </a:rPr>
              <a:t> </a:t>
            </a:r>
            <a:r>
              <a:rPr lang="en-US" sz="2000" dirty="0" err="1">
                <a:latin typeface="+mn-lt"/>
                <a:cs typeface="Times New Roman" pitchFamily="18" charset="0"/>
              </a:rPr>
              <a:t>xác</a:t>
            </a:r>
            <a:r>
              <a:rPr lang="en-US" sz="2000" dirty="0">
                <a:latin typeface="+mn-lt"/>
                <a:cs typeface="Times New Roman" pitchFamily="18" charset="0"/>
              </a:rPr>
              <a:t> </a:t>
            </a:r>
            <a:r>
              <a:rPr lang="en-US" sz="2000" dirty="0" err="1">
                <a:latin typeface="+mn-lt"/>
                <a:cs typeface="Times New Roman" pitchFamily="18" charset="0"/>
              </a:rPr>
              <a:t>của</a:t>
            </a:r>
            <a:r>
              <a:rPr lang="en-US" sz="2000" dirty="0">
                <a:latin typeface="+mn-lt"/>
                <a:cs typeface="Times New Roman" pitchFamily="18" charset="0"/>
              </a:rPr>
              <a:t> </a:t>
            </a:r>
            <a:r>
              <a:rPr lang="en-US" sz="2000" dirty="0" err="1">
                <a:latin typeface="+mn-lt"/>
                <a:cs typeface="Times New Roman" pitchFamily="18" charset="0"/>
              </a:rPr>
              <a:t>dữ</a:t>
            </a:r>
            <a:r>
              <a:rPr lang="en-US" sz="2000" dirty="0">
                <a:latin typeface="+mn-lt"/>
                <a:cs typeface="Times New Roman" pitchFamily="18" charset="0"/>
              </a:rPr>
              <a:t> </a:t>
            </a:r>
            <a:r>
              <a:rPr lang="en-US" sz="2000" dirty="0" err="1">
                <a:latin typeface="+mn-lt"/>
                <a:cs typeface="Times New Roman" pitchFamily="18" charset="0"/>
              </a:rPr>
              <a:t>liệu</a:t>
            </a:r>
            <a:r>
              <a:rPr lang="en-US" sz="2000" dirty="0">
                <a:latin typeface="+mn-lt"/>
                <a:cs typeface="Times New Roman" pitchFamily="18" charset="0"/>
              </a:rPr>
              <a:t> </a:t>
            </a:r>
            <a:r>
              <a:rPr lang="en-US" sz="2000" dirty="0" err="1">
                <a:latin typeface="+mn-lt"/>
                <a:cs typeface="Times New Roman" pitchFamily="18" charset="0"/>
              </a:rPr>
              <a:t>thu</a:t>
            </a:r>
            <a:r>
              <a:rPr lang="en-US" sz="2000" dirty="0">
                <a:latin typeface="+mn-lt"/>
                <a:cs typeface="Times New Roman" pitchFamily="18" charset="0"/>
              </a:rPr>
              <a:t> </a:t>
            </a:r>
            <a:r>
              <a:rPr lang="en-US" sz="2000" dirty="0" err="1">
                <a:latin typeface="+mn-lt"/>
                <a:cs typeface="Times New Roman" pitchFamily="18" charset="0"/>
              </a:rPr>
              <a:t>thập</a:t>
            </a:r>
            <a:r>
              <a:rPr lang="en-US" sz="2000" dirty="0">
                <a:latin typeface="+mn-lt"/>
                <a:cs typeface="Times New Roman" pitchFamily="18" charset="0"/>
              </a:rPr>
              <a:t> </a:t>
            </a:r>
            <a:r>
              <a:rPr lang="en-US" sz="2000" dirty="0" err="1">
                <a:latin typeface="+mn-lt"/>
                <a:cs typeface="Times New Roman" pitchFamily="18" charset="0"/>
              </a:rPr>
              <a:t>từ</a:t>
            </a:r>
            <a:r>
              <a:rPr lang="en-US" sz="2000" dirty="0">
                <a:latin typeface="+mn-lt"/>
                <a:cs typeface="Times New Roman" pitchFamily="18" charset="0"/>
              </a:rPr>
              <a:t> </a:t>
            </a:r>
            <a:r>
              <a:rPr lang="en-US" sz="2000" dirty="0" err="1">
                <a:latin typeface="+mn-lt"/>
                <a:cs typeface="Times New Roman" pitchFamily="18" charset="0"/>
              </a:rPr>
              <a:t>các</a:t>
            </a:r>
            <a:r>
              <a:rPr lang="en-US" sz="2000" dirty="0">
                <a:latin typeface="+mn-lt"/>
                <a:cs typeface="Times New Roman" pitchFamily="18" charset="0"/>
              </a:rPr>
              <a:t> </a:t>
            </a:r>
            <a:r>
              <a:rPr lang="en-US" sz="2000" dirty="0" err="1">
                <a:latin typeface="+mn-lt"/>
                <a:cs typeface="Times New Roman" pitchFamily="18" charset="0"/>
              </a:rPr>
              <a:t>cảm</a:t>
            </a:r>
            <a:r>
              <a:rPr lang="en-US" sz="2000" dirty="0">
                <a:latin typeface="+mn-lt"/>
                <a:cs typeface="Times New Roman" pitchFamily="18" charset="0"/>
              </a:rPr>
              <a:t> </a:t>
            </a:r>
            <a:r>
              <a:rPr lang="en-US" sz="2000" dirty="0" err="1">
                <a:latin typeface="+mn-lt"/>
                <a:cs typeface="Times New Roman" pitchFamily="18" charset="0"/>
              </a:rPr>
              <a:t>biến</a:t>
            </a:r>
            <a:r>
              <a:rPr lang="en-US" sz="2000" dirty="0">
                <a:latin typeface="+mn-lt"/>
                <a:cs typeface="Times New Roman" pitchFamily="18" charset="0"/>
              </a:rPr>
              <a:t> </a:t>
            </a:r>
            <a:r>
              <a:rPr lang="en-US" sz="2000" dirty="0" err="1">
                <a:latin typeface="+mn-lt"/>
                <a:cs typeface="Times New Roman" pitchFamily="18" charset="0"/>
              </a:rPr>
              <a:t>là</a:t>
            </a:r>
            <a:r>
              <a:rPr lang="en-US" sz="2000" dirty="0">
                <a:latin typeface="+mn-lt"/>
                <a:cs typeface="Times New Roman" pitchFamily="18" charset="0"/>
              </a:rPr>
              <a:t> </a:t>
            </a:r>
            <a:r>
              <a:rPr lang="en-US" sz="2000" dirty="0" err="1">
                <a:latin typeface="+mn-lt"/>
                <a:cs typeface="Times New Roman" pitchFamily="18" charset="0"/>
              </a:rPr>
              <a:t>rất</a:t>
            </a:r>
            <a:r>
              <a:rPr lang="en-US" sz="2000" dirty="0">
                <a:latin typeface="+mn-lt"/>
                <a:cs typeface="Times New Roman" pitchFamily="18" charset="0"/>
              </a:rPr>
              <a:t> </a:t>
            </a:r>
            <a:r>
              <a:rPr lang="en-US" sz="2000" dirty="0" err="1">
                <a:latin typeface="+mn-lt"/>
                <a:cs typeface="Times New Roman" pitchFamily="18" charset="0"/>
              </a:rPr>
              <a:t>quan</a:t>
            </a:r>
            <a:r>
              <a:rPr lang="en-US" sz="2000" dirty="0">
                <a:latin typeface="+mn-lt"/>
                <a:cs typeface="Times New Roman" pitchFamily="18" charset="0"/>
              </a:rPr>
              <a:t> </a:t>
            </a:r>
            <a:r>
              <a:rPr lang="en-US" sz="2000" dirty="0" err="1">
                <a:latin typeface="+mn-lt"/>
                <a:cs typeface="Times New Roman" pitchFamily="18" charset="0"/>
              </a:rPr>
              <a:t>trọng</a:t>
            </a:r>
            <a:r>
              <a:rPr lang="en-US" sz="2000" dirty="0">
                <a:latin typeface="+mn-lt"/>
                <a:cs typeface="Times New Roman" pitchFamily="18" charset="0"/>
              </a:rPr>
              <a:t>. </a:t>
            </a:r>
            <a:endParaRPr lang="en-US" sz="2000" dirty="0" smtClean="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Mục</a:t>
            </a:r>
            <a:r>
              <a:rPr lang="en-US" sz="2000" dirty="0" smtClean="0">
                <a:latin typeface="+mn-lt"/>
                <a:cs typeface="Times New Roman" pitchFamily="18" charset="0"/>
              </a:rPr>
              <a:t> </a:t>
            </a:r>
            <a:r>
              <a:rPr lang="en-US" sz="2000" dirty="0" err="1">
                <a:latin typeface="+mn-lt"/>
                <a:cs typeface="Times New Roman" pitchFamily="18" charset="0"/>
              </a:rPr>
              <a:t>tiêu</a:t>
            </a:r>
            <a:r>
              <a:rPr lang="en-US" sz="2000" dirty="0">
                <a:latin typeface="+mn-lt"/>
                <a:cs typeface="Times New Roman" pitchFamily="18" charset="0"/>
              </a:rPr>
              <a:t> </a:t>
            </a:r>
            <a:r>
              <a:rPr lang="en-US" sz="2000" dirty="0" err="1">
                <a:latin typeface="+mn-lt"/>
                <a:cs typeface="Times New Roman" pitchFamily="18" charset="0"/>
              </a:rPr>
              <a:t>là</a:t>
            </a:r>
            <a:r>
              <a:rPr lang="en-US" sz="2000" dirty="0">
                <a:latin typeface="+mn-lt"/>
                <a:cs typeface="Times New Roman" pitchFamily="18" charset="0"/>
              </a:rPr>
              <a:t> </a:t>
            </a:r>
            <a:r>
              <a:rPr lang="en-US" sz="2000" dirty="0" err="1">
                <a:latin typeface="+mn-lt"/>
                <a:cs typeface="Times New Roman" pitchFamily="18" charset="0"/>
              </a:rPr>
              <a:t>đảm</a:t>
            </a:r>
            <a:r>
              <a:rPr lang="en-US" sz="2000" dirty="0">
                <a:latin typeface="+mn-lt"/>
                <a:cs typeface="Times New Roman" pitchFamily="18" charset="0"/>
              </a:rPr>
              <a:t> </a:t>
            </a:r>
            <a:r>
              <a:rPr lang="en-US" sz="2000" dirty="0" err="1">
                <a:latin typeface="+mn-lt"/>
                <a:cs typeface="Times New Roman" pitchFamily="18" charset="0"/>
              </a:rPr>
              <a:t>bảo</a:t>
            </a:r>
            <a:r>
              <a:rPr lang="en-US" sz="2000" dirty="0">
                <a:latin typeface="+mn-lt"/>
                <a:cs typeface="Times New Roman" pitchFamily="18" charset="0"/>
              </a:rPr>
              <a:t> </a:t>
            </a:r>
            <a:r>
              <a:rPr lang="en-US" sz="2000" dirty="0" err="1">
                <a:latin typeface="+mn-lt"/>
                <a:cs typeface="Times New Roman" pitchFamily="18" charset="0"/>
              </a:rPr>
              <a:t>rằng</a:t>
            </a:r>
            <a:r>
              <a:rPr lang="en-US" sz="2000" dirty="0">
                <a:latin typeface="+mn-lt"/>
                <a:cs typeface="Times New Roman" pitchFamily="18" charset="0"/>
              </a:rPr>
              <a:t> </a:t>
            </a:r>
            <a:r>
              <a:rPr lang="en-US" sz="2000" dirty="0" err="1">
                <a:latin typeface="+mn-lt"/>
                <a:cs typeface="Times New Roman" pitchFamily="18" charset="0"/>
              </a:rPr>
              <a:t>dữ</a:t>
            </a:r>
            <a:r>
              <a:rPr lang="en-US" sz="2000" dirty="0">
                <a:latin typeface="+mn-lt"/>
                <a:cs typeface="Times New Roman" pitchFamily="18" charset="0"/>
              </a:rPr>
              <a:t> </a:t>
            </a:r>
            <a:r>
              <a:rPr lang="en-US" sz="2000" dirty="0" err="1">
                <a:latin typeface="+mn-lt"/>
                <a:cs typeface="Times New Roman" pitchFamily="18" charset="0"/>
              </a:rPr>
              <a:t>liệu</a:t>
            </a:r>
            <a:r>
              <a:rPr lang="en-US" sz="2000" dirty="0">
                <a:latin typeface="+mn-lt"/>
                <a:cs typeface="Times New Roman" pitchFamily="18" charset="0"/>
              </a:rPr>
              <a:t> </a:t>
            </a:r>
            <a:r>
              <a:rPr lang="en-US" sz="2000" dirty="0" err="1">
                <a:latin typeface="+mn-lt"/>
                <a:cs typeface="Times New Roman" pitchFamily="18" charset="0"/>
              </a:rPr>
              <a:t>thu</a:t>
            </a:r>
            <a:r>
              <a:rPr lang="en-US" sz="2000" dirty="0">
                <a:latin typeface="+mn-lt"/>
                <a:cs typeface="Times New Roman" pitchFamily="18" charset="0"/>
              </a:rPr>
              <a:t> </a:t>
            </a:r>
            <a:r>
              <a:rPr lang="en-US" sz="2000" dirty="0" err="1">
                <a:latin typeface="+mn-lt"/>
                <a:cs typeface="Times New Roman" pitchFamily="18" charset="0"/>
              </a:rPr>
              <a:t>thập</a:t>
            </a:r>
            <a:r>
              <a:rPr lang="en-US" sz="2000" dirty="0">
                <a:latin typeface="+mn-lt"/>
                <a:cs typeface="Times New Roman" pitchFamily="18" charset="0"/>
              </a:rPr>
              <a:t> </a:t>
            </a:r>
            <a:r>
              <a:rPr lang="en-US" sz="2000" dirty="0" err="1">
                <a:latin typeface="+mn-lt"/>
                <a:cs typeface="Times New Roman" pitchFamily="18" charset="0"/>
              </a:rPr>
              <a:t>có</a:t>
            </a:r>
            <a:r>
              <a:rPr lang="en-US" sz="2000" dirty="0">
                <a:latin typeface="+mn-lt"/>
                <a:cs typeface="Times New Roman" pitchFamily="18" charset="0"/>
              </a:rPr>
              <a:t> </a:t>
            </a:r>
            <a:r>
              <a:rPr lang="en-US" sz="2000" dirty="0" err="1">
                <a:latin typeface="+mn-lt"/>
                <a:cs typeface="Times New Roman" pitchFamily="18" charset="0"/>
              </a:rPr>
              <a:t>độ</a:t>
            </a:r>
            <a:r>
              <a:rPr lang="en-US" sz="2000" dirty="0">
                <a:latin typeface="+mn-lt"/>
                <a:cs typeface="Times New Roman" pitchFamily="18" charset="0"/>
              </a:rPr>
              <a:t> </a:t>
            </a:r>
            <a:r>
              <a:rPr lang="en-US" sz="2000" dirty="0" err="1">
                <a:latin typeface="+mn-lt"/>
                <a:cs typeface="Times New Roman" pitchFamily="18" charset="0"/>
              </a:rPr>
              <a:t>chính</a:t>
            </a:r>
            <a:r>
              <a:rPr lang="en-US" sz="2000" dirty="0">
                <a:latin typeface="+mn-lt"/>
                <a:cs typeface="Times New Roman" pitchFamily="18" charset="0"/>
              </a:rPr>
              <a:t> </a:t>
            </a:r>
            <a:r>
              <a:rPr lang="en-US" sz="2000" dirty="0" err="1">
                <a:latin typeface="+mn-lt"/>
                <a:cs typeface="Times New Roman" pitchFamily="18" charset="0"/>
              </a:rPr>
              <a:t>xác</a:t>
            </a:r>
            <a:r>
              <a:rPr lang="en-US" sz="2000" dirty="0">
                <a:latin typeface="+mn-lt"/>
                <a:cs typeface="Times New Roman" pitchFamily="18" charset="0"/>
              </a:rPr>
              <a:t> </a:t>
            </a:r>
            <a:r>
              <a:rPr lang="en-US" sz="2000" dirty="0" err="1">
                <a:latin typeface="+mn-lt"/>
                <a:cs typeface="Times New Roman" pitchFamily="18" charset="0"/>
              </a:rPr>
              <a:t>cao</a:t>
            </a:r>
            <a:r>
              <a:rPr lang="en-US" sz="2000" dirty="0" smtClean="0">
                <a:latin typeface="+mn-lt"/>
                <a:cs typeface="Times New Roman" pitchFamily="18" charset="0"/>
              </a:rPr>
              <a:t>.</a:t>
            </a: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Sử</a:t>
            </a:r>
            <a:r>
              <a:rPr lang="en-US" sz="2000" dirty="0" smtClean="0">
                <a:latin typeface="+mn-lt"/>
                <a:cs typeface="Times New Roman" pitchFamily="18" charset="0"/>
              </a:rPr>
              <a:t> </a:t>
            </a:r>
            <a:r>
              <a:rPr lang="en-US" sz="2000" dirty="0" err="1" smtClean="0">
                <a:latin typeface="+mn-lt"/>
                <a:cs typeface="Times New Roman" pitchFamily="18" charset="0"/>
              </a:rPr>
              <a:t>dụng</a:t>
            </a:r>
            <a:r>
              <a:rPr lang="en-US" sz="2000" dirty="0" smtClean="0">
                <a:latin typeface="+mn-lt"/>
                <a:cs typeface="Times New Roman" pitchFamily="18" charset="0"/>
              </a:rPr>
              <a:t> </a:t>
            </a:r>
            <a:r>
              <a:rPr lang="en-US" sz="2000" dirty="0" err="1" smtClean="0">
                <a:latin typeface="+mn-lt"/>
                <a:cs typeface="Times New Roman" pitchFamily="18" charset="0"/>
              </a:rPr>
              <a:t>mã</a:t>
            </a:r>
            <a:r>
              <a:rPr lang="en-US" sz="2000" dirty="0" smtClean="0">
                <a:latin typeface="+mn-lt"/>
                <a:cs typeface="Times New Roman" pitchFamily="18" charset="0"/>
              </a:rPr>
              <a:t> </a:t>
            </a:r>
            <a:r>
              <a:rPr lang="en-US" sz="2000" dirty="0" err="1" smtClean="0">
                <a:latin typeface="+mn-lt"/>
                <a:cs typeface="Times New Roman" pitchFamily="18" charset="0"/>
              </a:rPr>
              <a:t>hóa</a:t>
            </a:r>
            <a:r>
              <a:rPr lang="en-US" sz="2000" dirty="0" smtClean="0">
                <a:latin typeface="+mn-lt"/>
                <a:cs typeface="Times New Roman" pitchFamily="18" charset="0"/>
              </a:rPr>
              <a:t> </a:t>
            </a:r>
            <a:r>
              <a:rPr lang="en-US" sz="2000" dirty="0" err="1" smtClean="0">
                <a:latin typeface="+mn-lt"/>
                <a:cs typeface="Times New Roman" pitchFamily="18" charset="0"/>
              </a:rPr>
              <a:t>kênh</a:t>
            </a:r>
            <a:r>
              <a:rPr lang="en-US" sz="2000" dirty="0" smtClean="0">
                <a:latin typeface="+mn-lt"/>
                <a:cs typeface="Times New Roman" pitchFamily="18" charset="0"/>
              </a:rPr>
              <a:t> </a:t>
            </a:r>
            <a:r>
              <a:rPr lang="en-US" sz="2000" dirty="0" err="1" smtClean="0">
                <a:latin typeface="+mn-lt"/>
                <a:cs typeface="Times New Roman" pitchFamily="18" charset="0"/>
              </a:rPr>
              <a:t>hoặc</a:t>
            </a:r>
            <a:r>
              <a:rPr lang="en-US" sz="2000" dirty="0" smtClean="0">
                <a:latin typeface="+mn-lt"/>
                <a:cs typeface="Times New Roman" pitchFamily="18" charset="0"/>
              </a:rPr>
              <a:t> </a:t>
            </a:r>
            <a:r>
              <a:rPr lang="en-US" sz="2000" dirty="0" err="1" smtClean="0">
                <a:latin typeface="+mn-lt"/>
                <a:cs typeface="Times New Roman" pitchFamily="18" charset="0"/>
              </a:rPr>
              <a:t>truyền</a:t>
            </a:r>
            <a:r>
              <a:rPr lang="en-US" sz="2000" dirty="0" smtClean="0">
                <a:latin typeface="+mn-lt"/>
                <a:cs typeface="Times New Roman" pitchFamily="18" charset="0"/>
              </a:rPr>
              <a:t> </a:t>
            </a:r>
            <a:r>
              <a:rPr lang="en-US" sz="2000" dirty="0" err="1" smtClean="0">
                <a:latin typeface="+mn-lt"/>
                <a:cs typeface="Times New Roman" pitchFamily="18" charset="0"/>
              </a:rPr>
              <a:t>lại</a:t>
            </a:r>
            <a:r>
              <a:rPr lang="en-US" sz="2000" dirty="0">
                <a:latin typeface="+mn-lt"/>
                <a:cs typeface="Times New Roman" pitchFamily="18" charset="0"/>
              </a:rPr>
              <a:t> </a:t>
            </a:r>
            <a:r>
              <a:rPr lang="en-US" sz="2000" dirty="0" err="1" smtClean="0">
                <a:latin typeface="+mn-lt"/>
                <a:cs typeface="Times New Roman" pitchFamily="18" charset="0"/>
              </a:rPr>
              <a:t>để</a:t>
            </a:r>
            <a:r>
              <a:rPr lang="en-US" sz="2000" dirty="0" smtClean="0">
                <a:latin typeface="+mn-lt"/>
                <a:cs typeface="Times New Roman" pitchFamily="18" charset="0"/>
              </a:rPr>
              <a:t> </a:t>
            </a:r>
            <a:r>
              <a:rPr lang="en-US" sz="2000" dirty="0" err="1" smtClean="0">
                <a:latin typeface="+mn-lt"/>
                <a:cs typeface="Times New Roman" pitchFamily="18" charset="0"/>
              </a:rPr>
              <a:t>nâng</a:t>
            </a:r>
            <a:r>
              <a:rPr lang="en-US" sz="2000" dirty="0" smtClean="0">
                <a:latin typeface="+mn-lt"/>
                <a:cs typeface="Times New Roman" pitchFamily="18" charset="0"/>
              </a:rPr>
              <a:t> </a:t>
            </a:r>
            <a:r>
              <a:rPr lang="en-US" sz="2000" dirty="0" err="1" smtClean="0">
                <a:latin typeface="+mn-lt"/>
                <a:cs typeface="Times New Roman" pitchFamily="18" charset="0"/>
              </a:rPr>
              <a:t>cao</a:t>
            </a:r>
            <a:r>
              <a:rPr lang="en-US" sz="2000" dirty="0" smtClean="0">
                <a:latin typeface="+mn-lt"/>
                <a:cs typeface="Times New Roman" pitchFamily="18" charset="0"/>
              </a:rPr>
              <a:t> </a:t>
            </a:r>
            <a:r>
              <a:rPr lang="en-US" sz="2000" dirty="0" err="1" smtClean="0">
                <a:latin typeface="+mn-lt"/>
                <a:cs typeface="Times New Roman" pitchFamily="18" charset="0"/>
              </a:rPr>
              <a:t>độ</a:t>
            </a:r>
            <a:r>
              <a:rPr lang="en-US" sz="2000" dirty="0" smtClean="0">
                <a:latin typeface="+mn-lt"/>
                <a:cs typeface="Times New Roman" pitchFamily="18" charset="0"/>
              </a:rPr>
              <a:t> </a:t>
            </a:r>
            <a:r>
              <a:rPr lang="en-US" sz="2000" dirty="0" err="1" smtClean="0">
                <a:latin typeface="+mn-lt"/>
                <a:cs typeface="Times New Roman" pitchFamily="18" charset="0"/>
              </a:rPr>
              <a:t>chính</a:t>
            </a:r>
            <a:r>
              <a:rPr lang="en-US" sz="2000" dirty="0" smtClean="0">
                <a:latin typeface="+mn-lt"/>
                <a:cs typeface="Times New Roman" pitchFamily="18" charset="0"/>
              </a:rPr>
              <a:t> </a:t>
            </a:r>
            <a:r>
              <a:rPr lang="en-US" sz="2000" dirty="0" err="1" smtClean="0">
                <a:latin typeface="+mn-lt"/>
                <a:cs typeface="Times New Roman" pitchFamily="18" charset="0"/>
              </a:rPr>
              <a:t>xác</a:t>
            </a:r>
            <a:r>
              <a:rPr lang="en-US" sz="2000" dirty="0" smtClean="0">
                <a:latin typeface="+mn-lt"/>
                <a:cs typeface="Times New Roman" pitchFamily="18" charset="0"/>
              </a:rPr>
              <a:t> </a:t>
            </a:r>
            <a:r>
              <a:rPr lang="en-US" sz="2000" dirty="0" err="1" smtClean="0">
                <a:latin typeface="+mn-lt"/>
                <a:cs typeface="Times New Roman" pitchFamily="18" charset="0"/>
              </a:rPr>
              <a:t>của</a:t>
            </a:r>
            <a:r>
              <a:rPr lang="en-US" sz="2000" dirty="0" smtClean="0">
                <a:latin typeface="+mn-lt"/>
                <a:cs typeface="Times New Roman" pitchFamily="18" charset="0"/>
              </a:rPr>
              <a:t> </a:t>
            </a:r>
            <a:r>
              <a:rPr lang="en-US" sz="2000" dirty="0" err="1" smtClean="0">
                <a:latin typeface="+mn-lt"/>
                <a:cs typeface="Times New Roman" pitchFamily="18" charset="0"/>
              </a:rPr>
              <a:t>mạng</a:t>
            </a:r>
            <a:r>
              <a:rPr lang="en-US" sz="2000" dirty="0">
                <a:latin typeface="+mn-lt"/>
                <a:cs typeface="Times New Roman" pitchFamily="18" charset="0"/>
              </a:rPr>
              <a:t>.</a:t>
            </a:r>
            <a:endParaRPr lang="en-US" sz="2000" dirty="0" smtClean="0">
              <a:latin typeface="+mn-lt"/>
              <a:cs typeface="Times New Roman" pitchFamily="18" charset="0"/>
            </a:endParaRPr>
          </a:p>
        </p:txBody>
      </p:sp>
    </p:spTree>
    <p:extLst>
      <p:ext uri="{BB962C8B-B14F-4D97-AF65-F5344CB8AC3E}">
        <p14:creationId xmlns:p14="http://schemas.microsoft.com/office/powerpoint/2010/main" val="35584918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24</a:t>
            </a:fld>
            <a:endParaRPr lang="en-US" smtClean="0">
              <a:latin typeface="+mn-lt"/>
            </a:endParaRPr>
          </a:p>
        </p:txBody>
      </p:sp>
      <p:sp>
        <p:nvSpPr>
          <p:cNvPr id="81924"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800" b="1" dirty="0">
                <a:solidFill>
                  <a:schemeClr val="bg2"/>
                </a:solidFill>
                <a:effectLst>
                  <a:outerShdw blurRad="38100" dist="38100" dir="2700000" algn="tl">
                    <a:srgbClr val="C0C0C0"/>
                  </a:outerShdw>
                </a:effectLst>
                <a:latin typeface="+mn-lt"/>
              </a:rPr>
              <a:t>CHƯƠNG 2 – KIẾN TRÚC MẠNG CẢM BIẾN</a:t>
            </a: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2"/>
              <a:defRPr/>
            </a:pPr>
            <a:r>
              <a:rPr lang="en-US" sz="2800" dirty="0" err="1">
                <a:latin typeface="+mn-lt"/>
                <a:cs typeface="Times New Roman" pitchFamily="18" charset="0"/>
              </a:rPr>
              <a:t>Các</a:t>
            </a:r>
            <a:r>
              <a:rPr lang="en-US" sz="2800" dirty="0">
                <a:latin typeface="+mn-lt"/>
                <a:cs typeface="Times New Roman" pitchFamily="18" charset="0"/>
              </a:rPr>
              <a:t> </a:t>
            </a:r>
            <a:r>
              <a:rPr lang="en-US" sz="2800" dirty="0" err="1">
                <a:latin typeface="+mn-lt"/>
                <a:cs typeface="Times New Roman" pitchFamily="18" charset="0"/>
              </a:rPr>
              <a:t>mục</a:t>
            </a:r>
            <a:r>
              <a:rPr lang="en-US" sz="2800" dirty="0">
                <a:latin typeface="+mn-lt"/>
                <a:cs typeface="Times New Roman" pitchFamily="18" charset="0"/>
              </a:rPr>
              <a:t> </a:t>
            </a:r>
            <a:r>
              <a:rPr lang="en-US" sz="2800" dirty="0" err="1">
                <a:latin typeface="+mn-lt"/>
                <a:cs typeface="Times New Roman" pitchFamily="18" charset="0"/>
              </a:rPr>
              <a:t>tiêu</a:t>
            </a:r>
            <a:r>
              <a:rPr lang="en-US" sz="2800" dirty="0">
                <a:latin typeface="+mn-lt"/>
                <a:cs typeface="Times New Roman" pitchFamily="18" charset="0"/>
              </a:rPr>
              <a:t> </a:t>
            </a:r>
            <a:r>
              <a:rPr lang="en-US" sz="2800" dirty="0" err="1">
                <a:latin typeface="+mn-lt"/>
                <a:cs typeface="Times New Roman" pitchFamily="18" charset="0"/>
              </a:rPr>
              <a:t>tối</a:t>
            </a:r>
            <a:r>
              <a:rPr lang="en-US" sz="2800" dirty="0">
                <a:latin typeface="+mn-lt"/>
                <a:cs typeface="Times New Roman" pitchFamily="18" charset="0"/>
              </a:rPr>
              <a:t> </a:t>
            </a:r>
            <a:r>
              <a:rPr lang="en-US" sz="2800" dirty="0" err="1">
                <a:latin typeface="+mn-lt"/>
                <a:cs typeface="Times New Roman" pitchFamily="18" charset="0"/>
              </a:rPr>
              <a:t>ưu</a:t>
            </a:r>
            <a:r>
              <a:rPr lang="en-US" sz="2800" dirty="0">
                <a:latin typeface="+mn-lt"/>
                <a:cs typeface="Times New Roman" pitchFamily="18" charset="0"/>
              </a:rPr>
              <a:t> </a:t>
            </a:r>
            <a:r>
              <a:rPr lang="en-US" sz="2800" dirty="0" err="1">
                <a:latin typeface="+mn-lt"/>
                <a:cs typeface="Times New Roman" pitchFamily="18" charset="0"/>
              </a:rPr>
              <a:t>hóa</a:t>
            </a:r>
            <a:endParaRPr lang="en-US" sz="2800" dirty="0">
              <a:latin typeface="+mn-lt"/>
              <a:cs typeface="Times New Roman" pitchFamily="18" charset="0"/>
            </a:endParaRPr>
          </a:p>
          <a:p>
            <a:pPr marL="342900" indent="-342900" algn="just" eaLnBrk="1" hangingPunct="1">
              <a:spcBef>
                <a:spcPct val="20000"/>
              </a:spcBef>
              <a:buSzPct val="75000"/>
              <a:buFont typeface="Wingdings" panose="05000000000000000000" pitchFamily="2" charset="2"/>
              <a:buChar char="v"/>
              <a:defRPr/>
            </a:pPr>
            <a:r>
              <a:rPr lang="en-US" sz="2000" dirty="0" smtClean="0">
                <a:latin typeface="+mn-lt"/>
                <a:cs typeface="Times New Roman" pitchFamily="18" charset="0"/>
              </a:rPr>
              <a:t>An </a:t>
            </a:r>
            <a:r>
              <a:rPr lang="en-US" sz="2000" dirty="0" err="1" smtClean="0">
                <a:latin typeface="+mn-lt"/>
                <a:cs typeface="Times New Roman" pitchFamily="18" charset="0"/>
              </a:rPr>
              <a:t>ninh</a:t>
            </a:r>
            <a:r>
              <a:rPr lang="en-US" sz="2000" dirty="0" smtClean="0">
                <a:latin typeface="+mn-lt"/>
                <a:cs typeface="Times New Roman" pitchFamily="18" charset="0"/>
              </a:rPr>
              <a:t> </a:t>
            </a:r>
            <a:r>
              <a:rPr lang="en-US" sz="2000" dirty="0" err="1" smtClean="0">
                <a:latin typeface="+mn-lt"/>
                <a:cs typeface="Times New Roman" pitchFamily="18" charset="0"/>
              </a:rPr>
              <a:t>mạng</a:t>
            </a:r>
            <a:endParaRPr lang="vi-VN" sz="2000" dirty="0" smtClean="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en-US" sz="2000" dirty="0">
                <a:cs typeface="Times New Roman" pitchFamily="18" charset="0"/>
              </a:rPr>
              <a:t>WSN </a:t>
            </a:r>
            <a:r>
              <a:rPr lang="en-US" sz="2000" dirty="0" err="1">
                <a:cs typeface="Times New Roman" pitchFamily="18" charset="0"/>
              </a:rPr>
              <a:t>sử</a:t>
            </a:r>
            <a:r>
              <a:rPr lang="en-US" sz="2000" dirty="0">
                <a:cs typeface="Times New Roman" pitchFamily="18" charset="0"/>
              </a:rPr>
              <a:t> </a:t>
            </a:r>
            <a:r>
              <a:rPr lang="en-US" sz="2000" dirty="0" err="1">
                <a:cs typeface="Times New Roman" pitchFamily="18" charset="0"/>
              </a:rPr>
              <a:t>dụng</a:t>
            </a:r>
            <a:r>
              <a:rPr lang="en-US" sz="2000" dirty="0">
                <a:cs typeface="Times New Roman" pitchFamily="18" charset="0"/>
              </a:rPr>
              <a:t> </a:t>
            </a:r>
            <a:r>
              <a:rPr lang="en-US" sz="2000" dirty="0" err="1">
                <a:cs typeface="Times New Roman" pitchFamily="18" charset="0"/>
              </a:rPr>
              <a:t>đường</a:t>
            </a:r>
            <a:r>
              <a:rPr lang="en-US" sz="2000" dirty="0">
                <a:cs typeface="Times New Roman" pitchFamily="18" charset="0"/>
              </a:rPr>
              <a:t> </a:t>
            </a:r>
            <a:r>
              <a:rPr lang="en-US" sz="2000" dirty="0" err="1">
                <a:cs typeface="Times New Roman" pitchFamily="18" charset="0"/>
              </a:rPr>
              <a:t>truyền</a:t>
            </a:r>
            <a:r>
              <a:rPr lang="en-US" sz="2000" dirty="0">
                <a:cs typeface="Times New Roman" pitchFamily="18" charset="0"/>
              </a:rPr>
              <a:t> </a:t>
            </a:r>
            <a:r>
              <a:rPr lang="en-US" sz="2000" dirty="0" err="1">
                <a:cs typeface="Times New Roman" pitchFamily="18" charset="0"/>
              </a:rPr>
              <a:t>vô</a:t>
            </a:r>
            <a:r>
              <a:rPr lang="en-US" sz="2000" dirty="0">
                <a:cs typeface="Times New Roman" pitchFamily="18" charset="0"/>
              </a:rPr>
              <a:t> </a:t>
            </a:r>
            <a:r>
              <a:rPr lang="en-US" sz="2000" dirty="0" err="1" smtClean="0">
                <a:cs typeface="Times New Roman" pitchFamily="18" charset="0"/>
              </a:rPr>
              <a:t>tuyến</a:t>
            </a:r>
            <a:r>
              <a:rPr lang="en-US" sz="2000" dirty="0">
                <a:cs typeface="Times New Roman" pitchFamily="18" charset="0"/>
              </a:rPr>
              <a:t> </a:t>
            </a:r>
            <a:r>
              <a:rPr lang="en-US" sz="2000" dirty="0" smtClean="0">
                <a:cs typeface="Times New Roman" pitchFamily="18" charset="0"/>
              </a:rPr>
              <a:t>– </a:t>
            </a:r>
            <a:r>
              <a:rPr lang="en-US" sz="2000" dirty="0" err="1" smtClean="0">
                <a:cs typeface="Times New Roman" pitchFamily="18" charset="0"/>
              </a:rPr>
              <a:t>môi</a:t>
            </a:r>
            <a:r>
              <a:rPr lang="en-US" sz="2000" dirty="0" smtClean="0">
                <a:cs typeface="Times New Roman" pitchFamily="18" charset="0"/>
              </a:rPr>
              <a:t> </a:t>
            </a:r>
            <a:r>
              <a:rPr lang="en-US" sz="2000" dirty="0" err="1" smtClean="0">
                <a:cs typeface="Times New Roman" pitchFamily="18" charset="0"/>
              </a:rPr>
              <a:t>trường</a:t>
            </a:r>
            <a:r>
              <a:rPr lang="en-US" sz="2000" dirty="0" smtClean="0">
                <a:cs typeface="Times New Roman" pitchFamily="18" charset="0"/>
              </a:rPr>
              <a:t> </a:t>
            </a:r>
            <a:r>
              <a:rPr lang="en-US" sz="2000" dirty="0" err="1" smtClean="0">
                <a:cs typeface="Times New Roman" pitchFamily="18" charset="0"/>
              </a:rPr>
              <a:t>hở</a:t>
            </a:r>
            <a:r>
              <a:rPr lang="en-US" sz="2000" dirty="0" smtClean="0">
                <a:cs typeface="Times New Roman" pitchFamily="18" charset="0"/>
              </a:rPr>
              <a:t> </a:t>
            </a:r>
            <a:r>
              <a:rPr lang="en-US" sz="2000" dirty="0" err="1" smtClean="0">
                <a:cs typeface="Times New Roman" pitchFamily="18" charset="0"/>
              </a:rPr>
              <a:t>nên</a:t>
            </a:r>
            <a:r>
              <a:rPr lang="en-US" sz="2000" dirty="0" smtClean="0">
                <a:cs typeface="Times New Roman" pitchFamily="18" charset="0"/>
              </a:rPr>
              <a:t> </a:t>
            </a:r>
            <a:r>
              <a:rPr lang="en-US" sz="2000" dirty="0" err="1" smtClean="0">
                <a:cs typeface="Times New Roman" pitchFamily="18" charset="0"/>
              </a:rPr>
              <a:t>dễ</a:t>
            </a:r>
            <a:r>
              <a:rPr lang="en-US" sz="2000" dirty="0" smtClean="0">
                <a:cs typeface="Times New Roman" pitchFamily="18" charset="0"/>
              </a:rPr>
              <a:t> </a:t>
            </a:r>
            <a:r>
              <a:rPr lang="en-US" sz="2000" dirty="0" err="1" smtClean="0">
                <a:cs typeface="Times New Roman" pitchFamily="18" charset="0"/>
              </a:rPr>
              <a:t>bị</a:t>
            </a:r>
            <a:r>
              <a:rPr lang="en-US" sz="2000" dirty="0" smtClean="0">
                <a:cs typeface="Times New Roman" pitchFamily="18" charset="0"/>
              </a:rPr>
              <a:t> </a:t>
            </a:r>
            <a:r>
              <a:rPr lang="en-US" sz="2000" dirty="0" err="1" smtClean="0">
                <a:cs typeface="Times New Roman" pitchFamily="18" charset="0"/>
              </a:rPr>
              <a:t>tấn</a:t>
            </a:r>
            <a:r>
              <a:rPr lang="en-US" sz="2000" dirty="0" smtClean="0">
                <a:cs typeface="Times New Roman" pitchFamily="18" charset="0"/>
              </a:rPr>
              <a:t> </a:t>
            </a:r>
            <a:r>
              <a:rPr lang="en-US" sz="2000" dirty="0" err="1" smtClean="0">
                <a:cs typeface="Times New Roman" pitchFamily="18" charset="0"/>
              </a:rPr>
              <a:t>công</a:t>
            </a:r>
            <a:r>
              <a:rPr lang="en-US" sz="2000" dirty="0" smtClean="0">
                <a:cs typeface="Times New Roman" pitchFamily="18" charset="0"/>
              </a:rPr>
              <a:t> </a:t>
            </a:r>
            <a:r>
              <a:rPr lang="en-US" sz="2000" dirty="0" err="1" smtClean="0">
                <a:cs typeface="Times New Roman" pitchFamily="18" charset="0"/>
              </a:rPr>
              <a:t>hoặc</a:t>
            </a:r>
            <a:r>
              <a:rPr lang="en-US" sz="2000" dirty="0" smtClean="0">
                <a:cs typeface="Times New Roman" pitchFamily="18" charset="0"/>
              </a:rPr>
              <a:t> </a:t>
            </a:r>
            <a:r>
              <a:rPr lang="en-US" sz="2000" dirty="0" err="1" smtClean="0">
                <a:cs typeface="Times New Roman" pitchFamily="18" charset="0"/>
              </a:rPr>
              <a:t>truy</a:t>
            </a:r>
            <a:r>
              <a:rPr lang="en-US" sz="2000" dirty="0" smtClean="0">
                <a:cs typeface="Times New Roman" pitchFamily="18" charset="0"/>
              </a:rPr>
              <a:t> </a:t>
            </a:r>
            <a:r>
              <a:rPr lang="en-US" sz="2000" dirty="0" err="1" smtClean="0">
                <a:cs typeface="Times New Roman" pitchFamily="18" charset="0"/>
              </a:rPr>
              <a:t>cập</a:t>
            </a:r>
            <a:r>
              <a:rPr lang="en-US" sz="2000" dirty="0" smtClean="0">
                <a:cs typeface="Times New Roman" pitchFamily="18" charset="0"/>
              </a:rPr>
              <a:t> </a:t>
            </a:r>
            <a:r>
              <a:rPr lang="en-US" sz="2000" dirty="0" err="1" smtClean="0">
                <a:cs typeface="Times New Roman" pitchFamily="18" charset="0"/>
              </a:rPr>
              <a:t>trái</a:t>
            </a:r>
            <a:r>
              <a:rPr lang="en-US" sz="2000" dirty="0" smtClean="0">
                <a:cs typeface="Times New Roman" pitchFamily="18" charset="0"/>
              </a:rPr>
              <a:t> </a:t>
            </a:r>
            <a:r>
              <a:rPr lang="en-US" sz="2000" dirty="0" err="1" smtClean="0">
                <a:cs typeface="Times New Roman" pitchFamily="18" charset="0"/>
              </a:rPr>
              <a:t>phép</a:t>
            </a:r>
            <a:r>
              <a:rPr lang="en-US" sz="2000" dirty="0" smtClean="0">
                <a:cs typeface="Times New Roman" pitchFamily="18" charset="0"/>
              </a:rPr>
              <a:t>.</a:t>
            </a:r>
          </a:p>
          <a:p>
            <a:pPr marL="457200" indent="-457200" algn="just" eaLnBrk="1" hangingPunct="1">
              <a:spcBef>
                <a:spcPct val="20000"/>
              </a:spcBef>
              <a:buSzPct val="75000"/>
              <a:buFont typeface="Arial" panose="020B0604020202020204" pitchFamily="34" charset="0"/>
              <a:buChar char="−"/>
              <a:defRPr/>
            </a:pPr>
            <a:r>
              <a:rPr lang="vi-VN" sz="2000" dirty="0">
                <a:latin typeface="+mn-lt"/>
                <a:cs typeface="Times New Roman" pitchFamily="18" charset="0"/>
              </a:rPr>
              <a:t>Bảo mật dữ liệu và an toàn mạng là mục tiêu quan trọng, đặc biệt khi các dữ liệu quan trọng được thu thập và truyền qua mạng</a:t>
            </a:r>
            <a:r>
              <a:rPr lang="vi-VN" sz="2000" dirty="0" smtClean="0">
                <a:latin typeface="+mn-lt"/>
                <a:cs typeface="Times New Roman" pitchFamily="18" charset="0"/>
              </a:rPr>
              <a:t>.</a:t>
            </a:r>
            <a:r>
              <a:rPr lang="en-US" sz="2000" dirty="0" smtClean="0">
                <a:latin typeface="+mn-lt"/>
                <a:cs typeface="Times New Roman" pitchFamily="18" charset="0"/>
              </a:rPr>
              <a:t> </a:t>
            </a:r>
            <a:r>
              <a:rPr lang="en-US" sz="2000" dirty="0" err="1" smtClean="0">
                <a:latin typeface="+mn-lt"/>
                <a:cs typeface="Times New Roman" pitchFamily="18" charset="0"/>
              </a:rPr>
              <a:t>Ví</a:t>
            </a:r>
            <a:r>
              <a:rPr lang="en-US" sz="2000" dirty="0" smtClean="0">
                <a:latin typeface="+mn-lt"/>
                <a:cs typeface="Times New Roman" pitchFamily="18" charset="0"/>
              </a:rPr>
              <a:t> </a:t>
            </a:r>
            <a:r>
              <a:rPr lang="en-US" sz="2000" dirty="0" err="1" smtClean="0">
                <a:latin typeface="+mn-lt"/>
                <a:cs typeface="Times New Roman" pitchFamily="18" charset="0"/>
              </a:rPr>
              <a:t>dụ</a:t>
            </a:r>
            <a:r>
              <a:rPr lang="en-US" sz="2000" dirty="0" smtClean="0">
                <a:latin typeface="+mn-lt"/>
                <a:cs typeface="Times New Roman" pitchFamily="18" charset="0"/>
              </a:rPr>
              <a:t>: </a:t>
            </a: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ứng</a:t>
            </a:r>
            <a:r>
              <a:rPr lang="en-US" sz="2000" dirty="0" smtClean="0">
                <a:latin typeface="+mn-lt"/>
                <a:cs typeface="Times New Roman" pitchFamily="18" charset="0"/>
              </a:rPr>
              <a:t> </a:t>
            </a:r>
            <a:r>
              <a:rPr lang="en-US" sz="2000" dirty="0" err="1" smtClean="0">
                <a:latin typeface="+mn-lt"/>
                <a:cs typeface="Times New Roman" pitchFamily="18" charset="0"/>
              </a:rPr>
              <a:t>dụng</a:t>
            </a:r>
            <a:r>
              <a:rPr lang="en-US" sz="2000" dirty="0" smtClean="0">
                <a:latin typeface="+mn-lt"/>
                <a:cs typeface="Times New Roman" pitchFamily="18" charset="0"/>
              </a:rPr>
              <a:t> </a:t>
            </a:r>
            <a:r>
              <a:rPr lang="en-US" sz="2000" dirty="0" err="1" smtClean="0">
                <a:latin typeface="+mn-lt"/>
                <a:cs typeface="Times New Roman" pitchFamily="18" charset="0"/>
              </a:rPr>
              <a:t>trong</a:t>
            </a:r>
            <a:r>
              <a:rPr lang="en-US" sz="2000" dirty="0" smtClean="0">
                <a:latin typeface="+mn-lt"/>
                <a:cs typeface="Times New Roman" pitchFamily="18" charset="0"/>
              </a:rPr>
              <a:t> </a:t>
            </a:r>
            <a:r>
              <a:rPr lang="en-US" sz="2000" dirty="0" err="1" smtClean="0">
                <a:latin typeface="+mn-lt"/>
                <a:cs typeface="Times New Roman" pitchFamily="18" charset="0"/>
              </a:rPr>
              <a:t>lĩnh</a:t>
            </a:r>
            <a:r>
              <a:rPr lang="en-US" sz="2000" dirty="0" smtClean="0">
                <a:latin typeface="+mn-lt"/>
                <a:cs typeface="Times New Roman" pitchFamily="18" charset="0"/>
              </a:rPr>
              <a:t> </a:t>
            </a:r>
            <a:r>
              <a:rPr lang="en-US" sz="2000" dirty="0" err="1" smtClean="0">
                <a:latin typeface="+mn-lt"/>
                <a:cs typeface="Times New Roman" pitchFamily="18" charset="0"/>
              </a:rPr>
              <a:t>vực</a:t>
            </a:r>
            <a:r>
              <a:rPr lang="en-US" sz="2000" dirty="0" smtClean="0">
                <a:latin typeface="+mn-lt"/>
                <a:cs typeface="Times New Roman" pitchFamily="18" charset="0"/>
              </a:rPr>
              <a:t> </a:t>
            </a:r>
            <a:r>
              <a:rPr lang="en-US" sz="2000" dirty="0" err="1" smtClean="0">
                <a:latin typeface="+mn-lt"/>
                <a:cs typeface="Times New Roman" pitchFamily="18" charset="0"/>
              </a:rPr>
              <a:t>quân</a:t>
            </a:r>
            <a:r>
              <a:rPr lang="en-US" sz="2000" dirty="0" smtClean="0">
                <a:latin typeface="+mn-lt"/>
                <a:cs typeface="Times New Roman" pitchFamily="18" charset="0"/>
              </a:rPr>
              <a:t> </a:t>
            </a:r>
            <a:r>
              <a:rPr lang="en-US" sz="2000" dirty="0" err="1" smtClean="0">
                <a:latin typeface="+mn-lt"/>
                <a:cs typeface="Times New Roman" pitchFamily="18" charset="0"/>
              </a:rPr>
              <a:t>sự</a:t>
            </a:r>
            <a:r>
              <a:rPr lang="en-US" sz="2000" dirty="0" smtClean="0">
                <a:latin typeface="+mn-lt"/>
                <a:cs typeface="Times New Roman" pitchFamily="18" charset="0"/>
              </a:rPr>
              <a:t>.</a:t>
            </a:r>
          </a:p>
          <a:p>
            <a:pPr marL="457200" indent="-457200" algn="just" eaLnBrk="1" hangingPunct="1">
              <a:spcBef>
                <a:spcPct val="20000"/>
              </a:spcBef>
              <a:buSzPct val="75000"/>
              <a:buFont typeface="Arial" panose="020B0604020202020204" pitchFamily="34" charset="0"/>
              <a:buChar char="−"/>
              <a:defRPr/>
            </a:pPr>
            <a:r>
              <a:rPr lang="en-US" sz="2000" dirty="0" err="1">
                <a:latin typeface="+mn-lt"/>
                <a:cs typeface="Times New Roman" pitchFamily="18" charset="0"/>
              </a:rPr>
              <a:t>S</a:t>
            </a:r>
            <a:r>
              <a:rPr lang="en-US" sz="2000" dirty="0" err="1" smtClean="0">
                <a:latin typeface="+mn-lt"/>
                <a:cs typeface="Times New Roman" pitchFamily="18" charset="0"/>
              </a:rPr>
              <a:t>ử</a:t>
            </a:r>
            <a:r>
              <a:rPr lang="en-US" sz="2000" dirty="0" smtClean="0">
                <a:latin typeface="+mn-lt"/>
                <a:cs typeface="Times New Roman" pitchFamily="18" charset="0"/>
              </a:rPr>
              <a:t> </a:t>
            </a:r>
            <a:r>
              <a:rPr lang="en-US" sz="2000" dirty="0" err="1" smtClean="0">
                <a:latin typeface="+mn-lt"/>
                <a:cs typeface="Times New Roman" pitchFamily="18" charset="0"/>
              </a:rPr>
              <a:t>dụng</a:t>
            </a:r>
            <a:r>
              <a:rPr lang="en-US" sz="2000" dirty="0" smtClean="0">
                <a:latin typeface="+mn-lt"/>
                <a:cs typeface="Times New Roman" pitchFamily="18" charset="0"/>
              </a:rPr>
              <a:t> IDS </a:t>
            </a:r>
            <a:r>
              <a:rPr lang="en-US" sz="2000" dirty="0" err="1" smtClean="0">
                <a:latin typeface="+mn-lt"/>
                <a:cs typeface="Times New Roman" pitchFamily="18" charset="0"/>
              </a:rPr>
              <a:t>hoặc</a:t>
            </a:r>
            <a:r>
              <a:rPr lang="en-US" sz="2000" dirty="0" smtClean="0">
                <a:latin typeface="+mn-lt"/>
                <a:cs typeface="Times New Roman" pitchFamily="18" charset="0"/>
              </a:rPr>
              <a:t> </a:t>
            </a:r>
            <a:r>
              <a:rPr lang="en-US" sz="2000" dirty="0" err="1" smtClean="0">
                <a:latin typeface="+mn-lt"/>
                <a:cs typeface="Times New Roman" pitchFamily="18" charset="0"/>
              </a:rPr>
              <a:t>truyền</a:t>
            </a:r>
            <a:r>
              <a:rPr lang="en-US" sz="2000" dirty="0" smtClean="0">
                <a:latin typeface="+mn-lt"/>
                <a:cs typeface="Times New Roman" pitchFamily="18" charset="0"/>
              </a:rPr>
              <a:t> </a:t>
            </a:r>
            <a:r>
              <a:rPr lang="en-US" sz="2000" dirty="0" err="1" smtClean="0">
                <a:latin typeface="+mn-lt"/>
                <a:cs typeface="Times New Roman" pitchFamily="18" charset="0"/>
              </a:rPr>
              <a:t>thông</a:t>
            </a:r>
            <a:r>
              <a:rPr lang="en-US" sz="2000" dirty="0" smtClean="0">
                <a:latin typeface="+mn-lt"/>
                <a:cs typeface="Times New Roman" pitchFamily="18" charset="0"/>
              </a:rPr>
              <a:t> </a:t>
            </a:r>
            <a:r>
              <a:rPr lang="en-US" sz="2000" dirty="0" err="1" smtClean="0">
                <a:latin typeface="+mn-lt"/>
                <a:cs typeface="Times New Roman" pitchFamily="18" charset="0"/>
              </a:rPr>
              <a:t>có</a:t>
            </a:r>
            <a:r>
              <a:rPr lang="en-US" sz="2000" dirty="0" smtClean="0">
                <a:latin typeface="+mn-lt"/>
                <a:cs typeface="Times New Roman" pitchFamily="18" charset="0"/>
              </a:rPr>
              <a:t> </a:t>
            </a:r>
            <a:r>
              <a:rPr lang="en-US" sz="2000" dirty="0" err="1" smtClean="0">
                <a:latin typeface="+mn-lt"/>
                <a:cs typeface="Times New Roman" pitchFamily="18" charset="0"/>
              </a:rPr>
              <a:t>dây</a:t>
            </a:r>
            <a:r>
              <a:rPr lang="en-US" sz="2000" dirty="0" smtClean="0">
                <a:latin typeface="+mn-lt"/>
                <a:cs typeface="Times New Roman" pitchFamily="18" charset="0"/>
              </a:rPr>
              <a:t> </a:t>
            </a:r>
            <a:r>
              <a:rPr lang="en-US" sz="2000" dirty="0" err="1" smtClean="0">
                <a:latin typeface="+mn-lt"/>
                <a:cs typeface="Times New Roman" pitchFamily="18" charset="0"/>
              </a:rPr>
              <a:t>để</a:t>
            </a:r>
            <a:r>
              <a:rPr lang="en-US" sz="2000" dirty="0" smtClean="0">
                <a:latin typeface="+mn-lt"/>
                <a:cs typeface="Times New Roman" pitchFamily="18" charset="0"/>
              </a:rPr>
              <a:t> </a:t>
            </a:r>
            <a:r>
              <a:rPr lang="en-US" sz="2000" dirty="0" err="1" smtClean="0">
                <a:latin typeface="+mn-lt"/>
                <a:cs typeface="Times New Roman" pitchFamily="18" charset="0"/>
              </a:rPr>
              <a:t>nâng</a:t>
            </a:r>
            <a:r>
              <a:rPr lang="en-US" sz="2000" dirty="0" smtClean="0">
                <a:latin typeface="+mn-lt"/>
                <a:cs typeface="Times New Roman" pitchFamily="18" charset="0"/>
              </a:rPr>
              <a:t> </a:t>
            </a:r>
            <a:r>
              <a:rPr lang="en-US" sz="2000" dirty="0" err="1" smtClean="0">
                <a:latin typeface="+mn-lt"/>
                <a:cs typeface="Times New Roman" pitchFamily="18" charset="0"/>
              </a:rPr>
              <a:t>cao</a:t>
            </a:r>
            <a:r>
              <a:rPr lang="en-US" sz="2000" dirty="0" smtClean="0">
                <a:latin typeface="+mn-lt"/>
                <a:cs typeface="Times New Roman" pitchFamily="18" charset="0"/>
              </a:rPr>
              <a:t> an </a:t>
            </a:r>
            <a:r>
              <a:rPr lang="en-US" sz="2000" dirty="0" err="1" smtClean="0">
                <a:latin typeface="+mn-lt"/>
                <a:cs typeface="Times New Roman" pitchFamily="18" charset="0"/>
              </a:rPr>
              <a:t>toàn</a:t>
            </a:r>
            <a:r>
              <a:rPr lang="en-US" sz="2000" dirty="0" smtClean="0">
                <a:latin typeface="+mn-lt"/>
                <a:cs typeface="Times New Roman" pitchFamily="18" charset="0"/>
              </a:rPr>
              <a:t> </a:t>
            </a:r>
            <a:r>
              <a:rPr lang="en-US" sz="2000" dirty="0" err="1" smtClean="0">
                <a:latin typeface="+mn-lt"/>
                <a:cs typeface="Times New Roman" pitchFamily="18" charset="0"/>
              </a:rPr>
              <a:t>mạng</a:t>
            </a:r>
            <a:r>
              <a:rPr lang="en-US" sz="2000" dirty="0" smtClean="0">
                <a:latin typeface="+mn-lt"/>
                <a:cs typeface="Times New Roman" pitchFamily="18" charset="0"/>
              </a:rPr>
              <a:t>.</a:t>
            </a:r>
          </a:p>
        </p:txBody>
      </p:sp>
    </p:spTree>
    <p:extLst>
      <p:ext uri="{BB962C8B-B14F-4D97-AF65-F5344CB8AC3E}">
        <p14:creationId xmlns:p14="http://schemas.microsoft.com/office/powerpoint/2010/main" val="23838321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25</a:t>
            </a:fld>
            <a:endParaRPr lang="en-US" smtClean="0">
              <a:latin typeface="+mn-lt"/>
            </a:endParaRPr>
          </a:p>
        </p:txBody>
      </p:sp>
      <p:sp>
        <p:nvSpPr>
          <p:cNvPr id="81924"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800" b="1" dirty="0">
                <a:solidFill>
                  <a:schemeClr val="bg2"/>
                </a:solidFill>
                <a:effectLst>
                  <a:outerShdw blurRad="38100" dist="38100" dir="2700000" algn="tl">
                    <a:srgbClr val="C0C0C0"/>
                  </a:outerShdw>
                </a:effectLst>
                <a:latin typeface="+mn-lt"/>
              </a:rPr>
              <a:t>CHƯƠNG 2 – KIẾN TRÚC MẠNG CẢM BIẾN</a:t>
            </a: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3"/>
              <a:defRPr/>
            </a:pPr>
            <a:r>
              <a:rPr lang="en-US" sz="2800" dirty="0" err="1">
                <a:latin typeface="+mn-lt"/>
                <a:cs typeface="Times New Roman" pitchFamily="18" charset="0"/>
              </a:rPr>
              <a:t>Các</a:t>
            </a:r>
            <a:r>
              <a:rPr lang="en-US" sz="2800" dirty="0">
                <a:latin typeface="+mn-lt"/>
                <a:cs typeface="Times New Roman" pitchFamily="18" charset="0"/>
              </a:rPr>
              <a:t> </a:t>
            </a:r>
            <a:r>
              <a:rPr lang="en-US" sz="2800" dirty="0" err="1">
                <a:latin typeface="+mn-lt"/>
                <a:cs typeface="Times New Roman" pitchFamily="18" charset="0"/>
              </a:rPr>
              <a:t>quy</a:t>
            </a:r>
            <a:r>
              <a:rPr lang="en-US" sz="2800" dirty="0">
                <a:latin typeface="+mn-lt"/>
                <a:cs typeface="Times New Roman" pitchFamily="18" charset="0"/>
              </a:rPr>
              <a:t> </a:t>
            </a:r>
            <a:r>
              <a:rPr lang="en-US" sz="2800" dirty="0" err="1">
                <a:latin typeface="+mn-lt"/>
                <a:cs typeface="Times New Roman" pitchFamily="18" charset="0"/>
              </a:rPr>
              <a:t>tắc</a:t>
            </a:r>
            <a:r>
              <a:rPr lang="en-US" sz="2800" dirty="0">
                <a:latin typeface="+mn-lt"/>
                <a:cs typeface="Times New Roman" pitchFamily="18" charset="0"/>
              </a:rPr>
              <a:t> </a:t>
            </a:r>
            <a:r>
              <a:rPr lang="en-US" sz="2800" dirty="0" err="1">
                <a:latin typeface="+mn-lt"/>
                <a:cs typeface="Times New Roman" pitchFamily="18" charset="0"/>
              </a:rPr>
              <a:t>thiết</a:t>
            </a:r>
            <a:r>
              <a:rPr lang="en-US" sz="2800" dirty="0">
                <a:latin typeface="+mn-lt"/>
                <a:cs typeface="Times New Roman" pitchFamily="18" charset="0"/>
              </a:rPr>
              <a:t> </a:t>
            </a:r>
            <a:r>
              <a:rPr lang="en-US" sz="2800" dirty="0" err="1">
                <a:latin typeface="+mn-lt"/>
                <a:cs typeface="Times New Roman" pitchFamily="18" charset="0"/>
              </a:rPr>
              <a:t>kế</a:t>
            </a:r>
            <a:r>
              <a:rPr lang="en-US" sz="2800" dirty="0">
                <a:latin typeface="+mn-lt"/>
                <a:cs typeface="Times New Roman" pitchFamily="18" charset="0"/>
              </a:rPr>
              <a:t> </a:t>
            </a:r>
            <a:r>
              <a:rPr lang="en-US" sz="2800" dirty="0" err="1">
                <a:latin typeface="+mn-lt"/>
                <a:cs typeface="Times New Roman" pitchFamily="18" charset="0"/>
              </a:rPr>
              <a:t>cho</a:t>
            </a:r>
            <a:r>
              <a:rPr lang="en-US" sz="2800" dirty="0">
                <a:latin typeface="+mn-lt"/>
                <a:cs typeface="Times New Roman" pitchFamily="18" charset="0"/>
              </a:rPr>
              <a:t> </a:t>
            </a:r>
            <a:r>
              <a:rPr lang="en-US" sz="2800" dirty="0" err="1">
                <a:latin typeface="+mn-lt"/>
                <a:cs typeface="Times New Roman" pitchFamily="18" charset="0"/>
              </a:rPr>
              <a:t>mạng</a:t>
            </a:r>
            <a:r>
              <a:rPr lang="en-US" sz="2800" dirty="0">
                <a:latin typeface="+mn-lt"/>
                <a:cs typeface="Times New Roman" pitchFamily="18" charset="0"/>
              </a:rPr>
              <a:t> </a:t>
            </a:r>
            <a:r>
              <a:rPr lang="en-US" sz="2800" dirty="0" err="1">
                <a:latin typeface="+mn-lt"/>
                <a:cs typeface="Times New Roman" pitchFamily="18" charset="0"/>
              </a:rPr>
              <a:t>cảm</a:t>
            </a:r>
            <a:r>
              <a:rPr lang="en-US" sz="2800" dirty="0">
                <a:latin typeface="+mn-lt"/>
                <a:cs typeface="Times New Roman" pitchFamily="18" charset="0"/>
              </a:rPr>
              <a:t> </a:t>
            </a:r>
            <a:r>
              <a:rPr lang="en-US" sz="2800" dirty="0" err="1">
                <a:latin typeface="+mn-lt"/>
                <a:cs typeface="Times New Roman" pitchFamily="18" charset="0"/>
              </a:rPr>
              <a:t>biến</a:t>
            </a:r>
            <a:endParaRPr lang="en-US" sz="2800" dirty="0">
              <a:latin typeface="+mn-lt"/>
              <a:cs typeface="Times New Roman" pitchFamily="18" charset="0"/>
            </a:endParaRPr>
          </a:p>
          <a:p>
            <a:pPr marL="457200" indent="-457200" algn="just" eaLnBrk="1" hangingPunct="1">
              <a:spcBef>
                <a:spcPct val="20000"/>
              </a:spcBef>
              <a:buSzPct val="75000"/>
              <a:buFont typeface="Wingdings" panose="05000000000000000000" pitchFamily="2" charset="2"/>
              <a:buChar char="v"/>
              <a:defRPr/>
            </a:pPr>
            <a:r>
              <a:rPr lang="en-US" sz="2000" dirty="0" err="1" smtClean="0">
                <a:latin typeface="+mn-lt"/>
                <a:cs typeface="Times New Roman" pitchFamily="18" charset="0"/>
              </a:rPr>
              <a:t>Cách</a:t>
            </a:r>
            <a:r>
              <a:rPr lang="en-US" sz="2000" dirty="0" smtClean="0">
                <a:latin typeface="+mn-lt"/>
                <a:cs typeface="Times New Roman" pitchFamily="18" charset="0"/>
              </a:rPr>
              <a:t> </a:t>
            </a:r>
            <a:r>
              <a:rPr lang="en-US" sz="2000" dirty="0" err="1" smtClean="0">
                <a:latin typeface="+mn-lt"/>
                <a:cs typeface="Times New Roman" pitchFamily="18" charset="0"/>
              </a:rPr>
              <a:t>tổ</a:t>
            </a:r>
            <a:r>
              <a:rPr lang="en-US" sz="2000" dirty="0" smtClean="0">
                <a:latin typeface="+mn-lt"/>
                <a:cs typeface="Times New Roman" pitchFamily="18" charset="0"/>
              </a:rPr>
              <a:t> </a:t>
            </a:r>
            <a:r>
              <a:rPr lang="en-US" sz="2000" dirty="0" err="1" smtClean="0">
                <a:latin typeface="+mn-lt"/>
                <a:cs typeface="Times New Roman" pitchFamily="18" charset="0"/>
              </a:rPr>
              <a:t>chức</a:t>
            </a:r>
            <a:r>
              <a:rPr lang="en-US" sz="2000" dirty="0" smtClean="0">
                <a:latin typeface="+mn-lt"/>
                <a:cs typeface="Times New Roman" pitchFamily="18" charset="0"/>
              </a:rPr>
              <a:t> </a:t>
            </a:r>
            <a:r>
              <a:rPr lang="en-US" sz="2000" dirty="0" err="1" smtClean="0">
                <a:latin typeface="+mn-lt"/>
                <a:cs typeface="Times New Roman" pitchFamily="18" charset="0"/>
              </a:rPr>
              <a:t>mạng</a:t>
            </a:r>
            <a:r>
              <a:rPr lang="en-US" sz="2000" dirty="0" smtClean="0">
                <a:latin typeface="+mn-lt"/>
                <a:cs typeface="Times New Roman" pitchFamily="18" charset="0"/>
              </a:rPr>
              <a:t> – </a:t>
            </a:r>
            <a:r>
              <a:rPr lang="en-US" sz="2000" dirty="0" err="1" smtClean="0">
                <a:latin typeface="+mn-lt"/>
                <a:cs typeface="Times New Roman" pitchFamily="18" charset="0"/>
              </a:rPr>
              <a:t>tổ</a:t>
            </a:r>
            <a:r>
              <a:rPr lang="en-US" sz="2000" dirty="0" smtClean="0">
                <a:latin typeface="+mn-lt"/>
                <a:cs typeface="Times New Roman" pitchFamily="18" charset="0"/>
              </a:rPr>
              <a:t> </a:t>
            </a:r>
            <a:r>
              <a:rPr lang="en-US" sz="2000" dirty="0" err="1" smtClean="0">
                <a:latin typeface="+mn-lt"/>
                <a:cs typeface="Times New Roman" pitchFamily="18" charset="0"/>
              </a:rPr>
              <a:t>chức</a:t>
            </a:r>
            <a:r>
              <a:rPr lang="en-US" sz="2000" dirty="0" smtClean="0">
                <a:latin typeface="+mn-lt"/>
                <a:cs typeface="Times New Roman" pitchFamily="18" charset="0"/>
              </a:rPr>
              <a:t> </a:t>
            </a:r>
            <a:r>
              <a:rPr lang="en-US" sz="2000" dirty="0" err="1" smtClean="0">
                <a:latin typeface="+mn-lt"/>
                <a:cs typeface="Times New Roman" pitchFamily="18" charset="0"/>
              </a:rPr>
              <a:t>tập</a:t>
            </a:r>
            <a:r>
              <a:rPr lang="en-US" sz="2000" dirty="0" smtClean="0">
                <a:latin typeface="+mn-lt"/>
                <a:cs typeface="Times New Roman" pitchFamily="18" charset="0"/>
              </a:rPr>
              <a:t> </a:t>
            </a:r>
            <a:r>
              <a:rPr lang="en-US" sz="2000" dirty="0" err="1" smtClean="0">
                <a:latin typeface="+mn-lt"/>
                <a:cs typeface="Times New Roman" pitchFamily="18" charset="0"/>
              </a:rPr>
              <a:t>trung</a:t>
            </a:r>
            <a:endParaRPr lang="en-US" sz="2000" dirty="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en-US" sz="2000" dirty="0" smtClean="0">
                <a:latin typeface="+mn-lt"/>
                <a:cs typeface="Times New Roman" pitchFamily="18" charset="0"/>
              </a:rPr>
              <a:t>C</a:t>
            </a:r>
            <a:r>
              <a:rPr lang="vi-VN" sz="2000" dirty="0" smtClean="0">
                <a:latin typeface="+mn-lt"/>
                <a:cs typeface="Times New Roman" pitchFamily="18" charset="0"/>
              </a:rPr>
              <a:t>ó </a:t>
            </a:r>
            <a:r>
              <a:rPr lang="vi-VN" sz="2000" dirty="0">
                <a:latin typeface="+mn-lt"/>
                <a:cs typeface="Times New Roman" pitchFamily="18" charset="0"/>
              </a:rPr>
              <a:t>một trạm cơ sở (base station) hoặc một điểm tập trung chịu trách nhiệm thu thập và xử lý dữ liệu từ tất cả các cảm biến trong mạng. Các cảm biến gửi dữ liệu của họ đến trạm cơ sở, và quản lý và quyết định được thực hiện tại đó. </a:t>
            </a:r>
            <a:endParaRPr lang="en-US" sz="2000" dirty="0" smtClean="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vi-VN" sz="2000" dirty="0" smtClean="0">
                <a:latin typeface="+mn-lt"/>
                <a:cs typeface="Times New Roman" pitchFamily="18" charset="0"/>
              </a:rPr>
              <a:t>Điều </a:t>
            </a:r>
            <a:r>
              <a:rPr lang="vi-VN" sz="2000" dirty="0">
                <a:latin typeface="+mn-lt"/>
                <a:cs typeface="Times New Roman" pitchFamily="18" charset="0"/>
              </a:rPr>
              <a:t>này thường đơn giản hóa quản lý mạng, nhưng cũng có thể tạo ra điểm đơn điệu và có thể gây tắc nghẽn tại trạm cơ sở</a:t>
            </a:r>
            <a:r>
              <a:rPr lang="vi-VN" sz="2000" dirty="0" smtClean="0">
                <a:latin typeface="+mn-lt"/>
                <a:cs typeface="Times New Roman" pitchFamily="18" charset="0"/>
              </a:rPr>
              <a:t>.</a:t>
            </a:r>
            <a:endParaRPr lang="en-US" sz="2000" dirty="0" smtClean="0">
              <a:latin typeface="+mn-lt"/>
              <a:cs typeface="Times New Roman" pitchFamily="18" charset="0"/>
            </a:endParaRPr>
          </a:p>
        </p:txBody>
      </p:sp>
      <p:pic>
        <p:nvPicPr>
          <p:cNvPr id="1026" name="Picture 2" descr="Tổng quan các mô hình kỹ thuật hệ thống phân tá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3442" y="4230316"/>
            <a:ext cx="5562600" cy="2483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840297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26</a:t>
            </a:fld>
            <a:endParaRPr lang="en-US" smtClean="0">
              <a:latin typeface="+mn-lt"/>
            </a:endParaRPr>
          </a:p>
        </p:txBody>
      </p:sp>
      <p:sp>
        <p:nvSpPr>
          <p:cNvPr id="81924"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800" b="1" dirty="0">
                <a:solidFill>
                  <a:schemeClr val="bg2"/>
                </a:solidFill>
                <a:effectLst>
                  <a:outerShdw blurRad="38100" dist="38100" dir="2700000" algn="tl">
                    <a:srgbClr val="C0C0C0"/>
                  </a:outerShdw>
                </a:effectLst>
                <a:latin typeface="+mn-lt"/>
              </a:rPr>
              <a:t>CHƯƠNG 2 – KIẾN TRÚC MẠNG CẢM BIẾN</a:t>
            </a: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3"/>
              <a:defRPr/>
            </a:pPr>
            <a:r>
              <a:rPr lang="en-US" sz="2800" dirty="0" err="1">
                <a:latin typeface="+mn-lt"/>
                <a:cs typeface="Times New Roman" pitchFamily="18" charset="0"/>
              </a:rPr>
              <a:t>Các</a:t>
            </a:r>
            <a:r>
              <a:rPr lang="en-US" sz="2800" dirty="0">
                <a:latin typeface="+mn-lt"/>
                <a:cs typeface="Times New Roman" pitchFamily="18" charset="0"/>
              </a:rPr>
              <a:t> </a:t>
            </a:r>
            <a:r>
              <a:rPr lang="en-US" sz="2800" dirty="0" err="1">
                <a:latin typeface="+mn-lt"/>
                <a:cs typeface="Times New Roman" pitchFamily="18" charset="0"/>
              </a:rPr>
              <a:t>quy</a:t>
            </a:r>
            <a:r>
              <a:rPr lang="en-US" sz="2800" dirty="0">
                <a:latin typeface="+mn-lt"/>
                <a:cs typeface="Times New Roman" pitchFamily="18" charset="0"/>
              </a:rPr>
              <a:t> </a:t>
            </a:r>
            <a:r>
              <a:rPr lang="en-US" sz="2800" dirty="0" err="1">
                <a:latin typeface="+mn-lt"/>
                <a:cs typeface="Times New Roman" pitchFamily="18" charset="0"/>
              </a:rPr>
              <a:t>tắc</a:t>
            </a:r>
            <a:r>
              <a:rPr lang="en-US" sz="2800" dirty="0">
                <a:latin typeface="+mn-lt"/>
                <a:cs typeface="Times New Roman" pitchFamily="18" charset="0"/>
              </a:rPr>
              <a:t> </a:t>
            </a:r>
            <a:r>
              <a:rPr lang="en-US" sz="2800" dirty="0" err="1">
                <a:latin typeface="+mn-lt"/>
                <a:cs typeface="Times New Roman" pitchFamily="18" charset="0"/>
              </a:rPr>
              <a:t>thiết</a:t>
            </a:r>
            <a:r>
              <a:rPr lang="en-US" sz="2800" dirty="0">
                <a:latin typeface="+mn-lt"/>
                <a:cs typeface="Times New Roman" pitchFamily="18" charset="0"/>
              </a:rPr>
              <a:t> </a:t>
            </a:r>
            <a:r>
              <a:rPr lang="en-US" sz="2800" dirty="0" err="1">
                <a:latin typeface="+mn-lt"/>
                <a:cs typeface="Times New Roman" pitchFamily="18" charset="0"/>
              </a:rPr>
              <a:t>kế</a:t>
            </a:r>
            <a:r>
              <a:rPr lang="en-US" sz="2800" dirty="0">
                <a:latin typeface="+mn-lt"/>
                <a:cs typeface="Times New Roman" pitchFamily="18" charset="0"/>
              </a:rPr>
              <a:t> </a:t>
            </a:r>
            <a:r>
              <a:rPr lang="en-US" sz="2800" dirty="0" err="1">
                <a:latin typeface="+mn-lt"/>
                <a:cs typeface="Times New Roman" pitchFamily="18" charset="0"/>
              </a:rPr>
              <a:t>cho</a:t>
            </a:r>
            <a:r>
              <a:rPr lang="en-US" sz="2800" dirty="0">
                <a:latin typeface="+mn-lt"/>
                <a:cs typeface="Times New Roman" pitchFamily="18" charset="0"/>
              </a:rPr>
              <a:t> </a:t>
            </a:r>
            <a:r>
              <a:rPr lang="en-US" sz="2800" dirty="0" err="1">
                <a:latin typeface="+mn-lt"/>
                <a:cs typeface="Times New Roman" pitchFamily="18" charset="0"/>
              </a:rPr>
              <a:t>mạng</a:t>
            </a:r>
            <a:r>
              <a:rPr lang="en-US" sz="2800" dirty="0">
                <a:latin typeface="+mn-lt"/>
                <a:cs typeface="Times New Roman" pitchFamily="18" charset="0"/>
              </a:rPr>
              <a:t> </a:t>
            </a:r>
            <a:r>
              <a:rPr lang="en-US" sz="2800" dirty="0" err="1">
                <a:latin typeface="+mn-lt"/>
                <a:cs typeface="Times New Roman" pitchFamily="18" charset="0"/>
              </a:rPr>
              <a:t>cảm</a:t>
            </a:r>
            <a:r>
              <a:rPr lang="en-US" sz="2800" dirty="0">
                <a:latin typeface="+mn-lt"/>
                <a:cs typeface="Times New Roman" pitchFamily="18" charset="0"/>
              </a:rPr>
              <a:t> </a:t>
            </a:r>
            <a:r>
              <a:rPr lang="en-US" sz="2800" dirty="0" err="1">
                <a:latin typeface="+mn-lt"/>
                <a:cs typeface="Times New Roman" pitchFamily="18" charset="0"/>
              </a:rPr>
              <a:t>biến</a:t>
            </a:r>
            <a:endParaRPr lang="en-US" sz="2800" dirty="0">
              <a:latin typeface="+mn-lt"/>
              <a:cs typeface="Times New Roman" pitchFamily="18" charset="0"/>
            </a:endParaRPr>
          </a:p>
          <a:p>
            <a:pPr marL="457200" indent="-457200" algn="just" eaLnBrk="1" hangingPunct="1">
              <a:spcBef>
                <a:spcPct val="20000"/>
              </a:spcBef>
              <a:buSzPct val="75000"/>
              <a:buFont typeface="Wingdings" panose="05000000000000000000" pitchFamily="2" charset="2"/>
              <a:buChar char="v"/>
              <a:defRPr/>
            </a:pPr>
            <a:r>
              <a:rPr lang="en-US" sz="2000" dirty="0" err="1" smtClean="0">
                <a:latin typeface="+mn-lt"/>
                <a:cs typeface="Times New Roman" pitchFamily="18" charset="0"/>
              </a:rPr>
              <a:t>Cách</a:t>
            </a:r>
            <a:r>
              <a:rPr lang="en-US" sz="2000" dirty="0" smtClean="0">
                <a:latin typeface="+mn-lt"/>
                <a:cs typeface="Times New Roman" pitchFamily="18" charset="0"/>
              </a:rPr>
              <a:t> </a:t>
            </a:r>
            <a:r>
              <a:rPr lang="en-US" sz="2000" dirty="0" err="1" smtClean="0">
                <a:latin typeface="+mn-lt"/>
                <a:cs typeface="Times New Roman" pitchFamily="18" charset="0"/>
              </a:rPr>
              <a:t>tổ</a:t>
            </a:r>
            <a:r>
              <a:rPr lang="en-US" sz="2000" dirty="0" smtClean="0">
                <a:latin typeface="+mn-lt"/>
                <a:cs typeface="Times New Roman" pitchFamily="18" charset="0"/>
              </a:rPr>
              <a:t> </a:t>
            </a:r>
            <a:r>
              <a:rPr lang="en-US" sz="2000" dirty="0" err="1" smtClean="0">
                <a:latin typeface="+mn-lt"/>
                <a:cs typeface="Times New Roman" pitchFamily="18" charset="0"/>
              </a:rPr>
              <a:t>chức</a:t>
            </a:r>
            <a:r>
              <a:rPr lang="en-US" sz="2000" dirty="0" smtClean="0">
                <a:latin typeface="+mn-lt"/>
                <a:cs typeface="Times New Roman" pitchFamily="18" charset="0"/>
              </a:rPr>
              <a:t> </a:t>
            </a:r>
            <a:r>
              <a:rPr lang="en-US" sz="2000" dirty="0" err="1" smtClean="0">
                <a:latin typeface="+mn-lt"/>
                <a:cs typeface="Times New Roman" pitchFamily="18" charset="0"/>
              </a:rPr>
              <a:t>mạng</a:t>
            </a:r>
            <a:r>
              <a:rPr lang="en-US" sz="2000" dirty="0" smtClean="0">
                <a:latin typeface="+mn-lt"/>
                <a:cs typeface="Times New Roman" pitchFamily="18" charset="0"/>
              </a:rPr>
              <a:t> – </a:t>
            </a:r>
            <a:r>
              <a:rPr lang="en-US" sz="2000" dirty="0" err="1" smtClean="0">
                <a:latin typeface="+mn-lt"/>
                <a:cs typeface="Times New Roman" pitchFamily="18" charset="0"/>
              </a:rPr>
              <a:t>tổ</a:t>
            </a:r>
            <a:r>
              <a:rPr lang="en-US" sz="2000" dirty="0" smtClean="0">
                <a:latin typeface="+mn-lt"/>
                <a:cs typeface="Times New Roman" pitchFamily="18" charset="0"/>
              </a:rPr>
              <a:t> </a:t>
            </a:r>
            <a:r>
              <a:rPr lang="en-US" sz="2000" dirty="0" err="1" smtClean="0">
                <a:latin typeface="+mn-lt"/>
                <a:cs typeface="Times New Roman" pitchFamily="18" charset="0"/>
              </a:rPr>
              <a:t>chức</a:t>
            </a:r>
            <a:r>
              <a:rPr lang="en-US" sz="2000" dirty="0" smtClean="0">
                <a:latin typeface="+mn-lt"/>
                <a:cs typeface="Times New Roman" pitchFamily="18" charset="0"/>
              </a:rPr>
              <a:t> </a:t>
            </a:r>
            <a:r>
              <a:rPr lang="en-US" sz="2000" dirty="0" err="1" smtClean="0">
                <a:latin typeface="+mn-lt"/>
                <a:cs typeface="Times New Roman" pitchFamily="18" charset="0"/>
              </a:rPr>
              <a:t>phân</a:t>
            </a:r>
            <a:r>
              <a:rPr lang="en-US" sz="2000" dirty="0" smtClean="0">
                <a:latin typeface="+mn-lt"/>
                <a:cs typeface="Times New Roman" pitchFamily="18" charset="0"/>
              </a:rPr>
              <a:t> </a:t>
            </a:r>
            <a:r>
              <a:rPr lang="en-US" sz="2000" dirty="0" err="1" smtClean="0">
                <a:latin typeface="+mn-lt"/>
                <a:cs typeface="Times New Roman" pitchFamily="18" charset="0"/>
              </a:rPr>
              <a:t>tán</a:t>
            </a:r>
            <a:endParaRPr lang="vi-VN" sz="2000" dirty="0" smtClean="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vi-VN" sz="2000" dirty="0">
                <a:latin typeface="+mn-lt"/>
                <a:cs typeface="Times New Roman" pitchFamily="18" charset="0"/>
              </a:rPr>
              <a:t>Các thành viên tham gia trong </a:t>
            </a:r>
            <a:r>
              <a:rPr lang="en-US" sz="2000" dirty="0" err="1" smtClean="0">
                <a:latin typeface="+mn-lt"/>
                <a:cs typeface="Times New Roman" pitchFamily="18" charset="0"/>
              </a:rPr>
              <a:t>mạng</a:t>
            </a:r>
            <a:r>
              <a:rPr lang="en-US" sz="2000" dirty="0" smtClean="0">
                <a:latin typeface="+mn-lt"/>
                <a:cs typeface="Times New Roman" pitchFamily="18" charset="0"/>
              </a:rPr>
              <a:t> </a:t>
            </a:r>
            <a:r>
              <a:rPr lang="vi-VN" sz="2000" dirty="0" smtClean="0">
                <a:latin typeface="+mn-lt"/>
                <a:cs typeface="Times New Roman" pitchFamily="18" charset="0"/>
              </a:rPr>
              <a:t>cộng </a:t>
            </a:r>
            <a:r>
              <a:rPr lang="vi-VN" sz="2000" dirty="0">
                <a:latin typeface="+mn-lt"/>
                <a:cs typeface="Times New Roman" pitchFamily="18" charset="0"/>
              </a:rPr>
              <a:t>tác trong việc tổ chức </a:t>
            </a:r>
            <a:r>
              <a:rPr lang="vi-VN" sz="2000" dirty="0" smtClean="0">
                <a:latin typeface="+mn-lt"/>
                <a:cs typeface="Times New Roman" pitchFamily="18" charset="0"/>
              </a:rPr>
              <a:t>mạng</a:t>
            </a:r>
            <a:r>
              <a:rPr lang="en-US" sz="2000" dirty="0" smtClean="0">
                <a:latin typeface="+mn-lt"/>
                <a:cs typeface="Times New Roman" pitchFamily="18" charset="0"/>
              </a:rPr>
              <a:t>.</a:t>
            </a:r>
          </a:p>
          <a:p>
            <a:pPr marL="457200" indent="-457200" algn="just" eaLnBrk="1" hangingPunct="1">
              <a:spcBef>
                <a:spcPct val="20000"/>
              </a:spcBef>
              <a:buSzPct val="75000"/>
              <a:buFont typeface="Arial" panose="020B0604020202020204" pitchFamily="34" charset="0"/>
              <a:buChar char="−"/>
              <a:defRPr/>
            </a:pPr>
            <a:r>
              <a:rPr lang="en-US" sz="2000" dirty="0" smtClean="0">
                <a:latin typeface="+mn-lt"/>
                <a:cs typeface="Times New Roman" pitchFamily="18" charset="0"/>
              </a:rPr>
              <a:t>Q</a:t>
            </a:r>
            <a:r>
              <a:rPr lang="vi-VN" sz="2000" dirty="0" smtClean="0">
                <a:latin typeface="+mn-lt"/>
                <a:cs typeface="Times New Roman" pitchFamily="18" charset="0"/>
              </a:rPr>
              <a:t>uyết </a:t>
            </a:r>
            <a:r>
              <a:rPr lang="vi-VN" sz="2000" dirty="0">
                <a:latin typeface="+mn-lt"/>
                <a:cs typeface="Times New Roman" pitchFamily="18" charset="0"/>
              </a:rPr>
              <a:t>định và quản lý được phân chia thành các đơn vị nhỏ hơn hoặc độc lập, mỗi đơn vị có khả năng hoạt động độc lập và gửi dữ liệu đến trạm cơ sở. Mỗi cảm biến có khả năng thu thập và xử lý dữ liệu tại chỗ và gửi dữ liệu khi cần thiết. </a:t>
            </a:r>
            <a:endParaRPr lang="en-US" sz="2000" dirty="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vi-VN" sz="2000" dirty="0" smtClean="0">
                <a:latin typeface="+mn-lt"/>
                <a:cs typeface="Times New Roman" pitchFamily="18" charset="0"/>
              </a:rPr>
              <a:t>Điều </a:t>
            </a:r>
            <a:r>
              <a:rPr lang="vi-VN" sz="2000" dirty="0">
                <a:latin typeface="+mn-lt"/>
                <a:cs typeface="Times New Roman" pitchFamily="18" charset="0"/>
              </a:rPr>
              <a:t>này thường đặc biệt hữu ích trong các mạng cảm biến lớn và phức tạp, nơi cần đảm bảo khả năng tự quản lý và mở rộng.</a:t>
            </a:r>
            <a:endParaRPr lang="en-US" sz="2000" dirty="0" smtClean="0">
              <a:latin typeface="+mn-lt"/>
              <a:cs typeface="Times New Roman" pitchFamily="18" charset="0"/>
            </a:endParaRPr>
          </a:p>
          <a:p>
            <a:pPr marL="914400" lvl="1" indent="-457200" algn="just" eaLnBrk="1" hangingPunct="1">
              <a:spcBef>
                <a:spcPct val="20000"/>
              </a:spcBef>
              <a:buSzPct val="75000"/>
              <a:buFont typeface="Wingdings" panose="05000000000000000000" pitchFamily="2" charset="2"/>
              <a:buChar char="Ø"/>
              <a:defRPr/>
            </a:pPr>
            <a:r>
              <a:rPr lang="vi-VN" sz="2000" dirty="0" smtClean="0">
                <a:latin typeface="+mn-lt"/>
                <a:cs typeface="Times New Roman" pitchFamily="18" charset="0"/>
              </a:rPr>
              <a:t>Phương </a:t>
            </a:r>
            <a:r>
              <a:rPr lang="vi-VN" sz="2000" dirty="0">
                <a:latin typeface="+mn-lt"/>
                <a:cs typeface="Times New Roman" pitchFamily="18" charset="0"/>
              </a:rPr>
              <a:t>pháp tập trung thường không hiệu quả, khó thực hiện trong các mạng vô tuyến (do các đối tượng thường có dải giao tiếp hạn chế) </a:t>
            </a:r>
            <a:endParaRPr lang="en-US" sz="2000" dirty="0" smtClean="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vi-VN" sz="2000" dirty="0" smtClean="0">
                <a:latin typeface="+mn-lt"/>
                <a:cs typeface="Times New Roman" pitchFamily="18" charset="0"/>
              </a:rPr>
              <a:t>Hạn chế</a:t>
            </a:r>
            <a:r>
              <a:rPr lang="en-US" sz="2000" dirty="0" smtClean="0">
                <a:latin typeface="+mn-lt"/>
                <a:cs typeface="Times New Roman" pitchFamily="18" charset="0"/>
              </a:rPr>
              <a:t>:</a:t>
            </a:r>
            <a:r>
              <a:rPr lang="vi-VN" sz="2000" dirty="0" smtClean="0">
                <a:latin typeface="+mn-lt"/>
                <a:cs typeface="Times New Roman" pitchFamily="18" charset="0"/>
              </a:rPr>
              <a:t> </a:t>
            </a:r>
            <a:r>
              <a:rPr lang="vi-VN" sz="2000" dirty="0">
                <a:latin typeface="+mn-lt"/>
                <a:cs typeface="Times New Roman" pitchFamily="18" charset="0"/>
              </a:rPr>
              <a:t>Tốn năng lượng, tài nguyên</a:t>
            </a:r>
            <a:endParaRPr lang="en-US" sz="2000" dirty="0" smtClean="0">
              <a:latin typeface="+mn-lt"/>
              <a:cs typeface="Times New Roman" pitchFamily="18" charset="0"/>
            </a:endParaRPr>
          </a:p>
        </p:txBody>
      </p:sp>
    </p:spTree>
    <p:extLst>
      <p:ext uri="{BB962C8B-B14F-4D97-AF65-F5344CB8AC3E}">
        <p14:creationId xmlns:p14="http://schemas.microsoft.com/office/powerpoint/2010/main" val="35322512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27</a:t>
            </a:fld>
            <a:endParaRPr lang="en-US" smtClean="0">
              <a:latin typeface="+mn-lt"/>
            </a:endParaRPr>
          </a:p>
        </p:txBody>
      </p:sp>
      <p:sp>
        <p:nvSpPr>
          <p:cNvPr id="81924"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800" b="1" dirty="0">
                <a:solidFill>
                  <a:schemeClr val="bg2"/>
                </a:solidFill>
                <a:effectLst>
                  <a:outerShdw blurRad="38100" dist="38100" dir="2700000" algn="tl">
                    <a:srgbClr val="C0C0C0"/>
                  </a:outerShdw>
                </a:effectLst>
                <a:latin typeface="+mn-lt"/>
              </a:rPr>
              <a:t>CHƯƠNG 2 – KIẾN TRÚC MẠNG CẢM BIẾN</a:t>
            </a: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3"/>
              <a:defRPr/>
            </a:pPr>
            <a:r>
              <a:rPr lang="en-US" sz="2800" dirty="0" err="1">
                <a:latin typeface="+mn-lt"/>
                <a:cs typeface="Times New Roman" pitchFamily="18" charset="0"/>
              </a:rPr>
              <a:t>Các</a:t>
            </a:r>
            <a:r>
              <a:rPr lang="en-US" sz="2800" dirty="0">
                <a:latin typeface="+mn-lt"/>
                <a:cs typeface="Times New Roman" pitchFamily="18" charset="0"/>
              </a:rPr>
              <a:t> </a:t>
            </a:r>
            <a:r>
              <a:rPr lang="en-US" sz="2800" dirty="0" err="1">
                <a:latin typeface="+mn-lt"/>
                <a:cs typeface="Times New Roman" pitchFamily="18" charset="0"/>
              </a:rPr>
              <a:t>quy</a:t>
            </a:r>
            <a:r>
              <a:rPr lang="en-US" sz="2800" dirty="0">
                <a:latin typeface="+mn-lt"/>
                <a:cs typeface="Times New Roman" pitchFamily="18" charset="0"/>
              </a:rPr>
              <a:t> </a:t>
            </a:r>
            <a:r>
              <a:rPr lang="en-US" sz="2800" dirty="0" err="1">
                <a:latin typeface="+mn-lt"/>
                <a:cs typeface="Times New Roman" pitchFamily="18" charset="0"/>
              </a:rPr>
              <a:t>tắc</a:t>
            </a:r>
            <a:r>
              <a:rPr lang="en-US" sz="2800" dirty="0">
                <a:latin typeface="+mn-lt"/>
                <a:cs typeface="Times New Roman" pitchFamily="18" charset="0"/>
              </a:rPr>
              <a:t> </a:t>
            </a:r>
            <a:r>
              <a:rPr lang="en-US" sz="2800" dirty="0" err="1">
                <a:latin typeface="+mn-lt"/>
                <a:cs typeface="Times New Roman" pitchFamily="18" charset="0"/>
              </a:rPr>
              <a:t>thiết</a:t>
            </a:r>
            <a:r>
              <a:rPr lang="en-US" sz="2800" dirty="0">
                <a:latin typeface="+mn-lt"/>
                <a:cs typeface="Times New Roman" pitchFamily="18" charset="0"/>
              </a:rPr>
              <a:t> </a:t>
            </a:r>
            <a:r>
              <a:rPr lang="en-US" sz="2800" dirty="0" err="1">
                <a:latin typeface="+mn-lt"/>
                <a:cs typeface="Times New Roman" pitchFamily="18" charset="0"/>
              </a:rPr>
              <a:t>kế</a:t>
            </a:r>
            <a:r>
              <a:rPr lang="en-US" sz="2800" dirty="0">
                <a:latin typeface="+mn-lt"/>
                <a:cs typeface="Times New Roman" pitchFamily="18" charset="0"/>
              </a:rPr>
              <a:t> </a:t>
            </a:r>
            <a:r>
              <a:rPr lang="en-US" sz="2800" dirty="0" err="1">
                <a:latin typeface="+mn-lt"/>
                <a:cs typeface="Times New Roman" pitchFamily="18" charset="0"/>
              </a:rPr>
              <a:t>cho</a:t>
            </a:r>
            <a:r>
              <a:rPr lang="en-US" sz="2800" dirty="0">
                <a:latin typeface="+mn-lt"/>
                <a:cs typeface="Times New Roman" pitchFamily="18" charset="0"/>
              </a:rPr>
              <a:t> </a:t>
            </a:r>
            <a:r>
              <a:rPr lang="en-US" sz="2800" dirty="0" err="1">
                <a:latin typeface="+mn-lt"/>
                <a:cs typeface="Times New Roman" pitchFamily="18" charset="0"/>
              </a:rPr>
              <a:t>mạng</a:t>
            </a:r>
            <a:r>
              <a:rPr lang="en-US" sz="2800" dirty="0">
                <a:latin typeface="+mn-lt"/>
                <a:cs typeface="Times New Roman" pitchFamily="18" charset="0"/>
              </a:rPr>
              <a:t> </a:t>
            </a:r>
            <a:r>
              <a:rPr lang="en-US" sz="2800" dirty="0" err="1">
                <a:latin typeface="+mn-lt"/>
                <a:cs typeface="Times New Roman" pitchFamily="18" charset="0"/>
              </a:rPr>
              <a:t>cảm</a:t>
            </a:r>
            <a:r>
              <a:rPr lang="en-US" sz="2800" dirty="0">
                <a:latin typeface="+mn-lt"/>
                <a:cs typeface="Times New Roman" pitchFamily="18" charset="0"/>
              </a:rPr>
              <a:t> </a:t>
            </a:r>
            <a:r>
              <a:rPr lang="en-US" sz="2800" dirty="0" err="1">
                <a:latin typeface="+mn-lt"/>
                <a:cs typeface="Times New Roman" pitchFamily="18" charset="0"/>
              </a:rPr>
              <a:t>biến</a:t>
            </a:r>
            <a:endParaRPr lang="en-US" sz="2800" dirty="0">
              <a:latin typeface="+mn-lt"/>
              <a:cs typeface="Times New Roman" pitchFamily="18" charset="0"/>
            </a:endParaRPr>
          </a:p>
          <a:p>
            <a:pPr marL="457200" indent="-457200" algn="just" eaLnBrk="1" hangingPunct="1">
              <a:spcBef>
                <a:spcPct val="20000"/>
              </a:spcBef>
              <a:buSzPct val="75000"/>
              <a:buFont typeface="Wingdings" panose="05000000000000000000" pitchFamily="2" charset="2"/>
              <a:buChar char="v"/>
              <a:defRPr/>
            </a:pPr>
            <a:r>
              <a:rPr lang="en-US" sz="2000" dirty="0" err="1" smtClean="0">
                <a:latin typeface="+mn-lt"/>
                <a:cs typeface="Times New Roman" pitchFamily="18" charset="0"/>
              </a:rPr>
              <a:t>Tổ</a:t>
            </a:r>
            <a:r>
              <a:rPr lang="en-US" sz="2000" dirty="0" smtClean="0">
                <a:latin typeface="+mn-lt"/>
                <a:cs typeface="Times New Roman" pitchFamily="18" charset="0"/>
              </a:rPr>
              <a:t> </a:t>
            </a:r>
            <a:r>
              <a:rPr lang="en-US" sz="2000" dirty="0" err="1" smtClean="0">
                <a:latin typeface="+mn-lt"/>
                <a:cs typeface="Times New Roman" pitchFamily="18" charset="0"/>
              </a:rPr>
              <a:t>chức</a:t>
            </a:r>
            <a:r>
              <a:rPr lang="en-US" sz="2000" dirty="0" smtClean="0">
                <a:latin typeface="+mn-lt"/>
                <a:cs typeface="Times New Roman" pitchFamily="18" charset="0"/>
              </a:rPr>
              <a:t> </a:t>
            </a:r>
            <a:r>
              <a:rPr lang="en-US" sz="2000" dirty="0" err="1" smtClean="0">
                <a:latin typeface="+mn-lt"/>
                <a:cs typeface="Times New Roman" pitchFamily="18" charset="0"/>
              </a:rPr>
              <a:t>phân</a:t>
            </a:r>
            <a:r>
              <a:rPr lang="en-US" sz="2000" dirty="0" smtClean="0">
                <a:latin typeface="+mn-lt"/>
                <a:cs typeface="Times New Roman" pitchFamily="18" charset="0"/>
              </a:rPr>
              <a:t> </a:t>
            </a:r>
            <a:r>
              <a:rPr lang="en-US" sz="2000" dirty="0" err="1" smtClean="0">
                <a:latin typeface="+mn-lt"/>
                <a:cs typeface="Times New Roman" pitchFamily="18" charset="0"/>
              </a:rPr>
              <a:t>bổ</a:t>
            </a:r>
            <a:endParaRPr lang="vi-VN" sz="2000" dirty="0" smtClean="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Cấu</a:t>
            </a:r>
            <a:r>
              <a:rPr lang="en-US" sz="2000" dirty="0" smtClean="0">
                <a:latin typeface="+mn-lt"/>
                <a:cs typeface="Times New Roman" pitchFamily="18" charset="0"/>
              </a:rPr>
              <a:t> </a:t>
            </a:r>
            <a:r>
              <a:rPr lang="en-US" sz="2000" dirty="0" err="1" smtClean="0">
                <a:latin typeface="+mn-lt"/>
                <a:cs typeface="Times New Roman" pitchFamily="18" charset="0"/>
              </a:rPr>
              <a:t>trúc</a:t>
            </a:r>
            <a:r>
              <a:rPr lang="en-US" sz="2000" dirty="0" smtClean="0">
                <a:latin typeface="+mn-lt"/>
                <a:cs typeface="Times New Roman" pitchFamily="18" charset="0"/>
              </a:rPr>
              <a:t> </a:t>
            </a:r>
            <a:r>
              <a:rPr lang="en-US" sz="2000" dirty="0" err="1" smtClean="0">
                <a:latin typeface="+mn-lt"/>
                <a:cs typeface="Times New Roman" pitchFamily="18" charset="0"/>
              </a:rPr>
              <a:t>giao</a:t>
            </a:r>
            <a:r>
              <a:rPr lang="en-US" sz="2000" dirty="0" smtClean="0">
                <a:latin typeface="+mn-lt"/>
                <a:cs typeface="Times New Roman" pitchFamily="18" charset="0"/>
              </a:rPr>
              <a:t> </a:t>
            </a:r>
            <a:r>
              <a:rPr lang="en-US" sz="2000" dirty="0" err="1" smtClean="0">
                <a:latin typeface="+mn-lt"/>
                <a:cs typeface="Times New Roman" pitchFamily="18" charset="0"/>
              </a:rPr>
              <a:t>thức</a:t>
            </a:r>
            <a:r>
              <a:rPr lang="en-US" sz="2000" dirty="0" smtClean="0">
                <a:latin typeface="+mn-lt"/>
                <a:cs typeface="Times New Roman" pitchFamily="18" charset="0"/>
              </a:rPr>
              <a:t> </a:t>
            </a:r>
            <a:r>
              <a:rPr lang="en-US" sz="2000" dirty="0" err="1" smtClean="0">
                <a:latin typeface="+mn-lt"/>
                <a:cs typeface="Times New Roman" pitchFamily="18" charset="0"/>
              </a:rPr>
              <a:t>kết</a:t>
            </a:r>
            <a:r>
              <a:rPr lang="en-US" sz="2000" dirty="0" smtClean="0">
                <a:latin typeface="+mn-lt"/>
                <a:cs typeface="Times New Roman" pitchFamily="18" charset="0"/>
              </a:rPr>
              <a:t> </a:t>
            </a:r>
            <a:r>
              <a:rPr lang="en-US" sz="2000" dirty="0" err="1" smtClean="0">
                <a:latin typeface="+mn-lt"/>
                <a:cs typeface="Times New Roman" pitchFamily="18" charset="0"/>
              </a:rPr>
              <a:t>hợp</a:t>
            </a:r>
            <a:r>
              <a:rPr lang="en-US" sz="2000" dirty="0" smtClean="0">
                <a:latin typeface="+mn-lt"/>
                <a:cs typeface="Times New Roman" pitchFamily="18" charset="0"/>
              </a:rPr>
              <a:t> </a:t>
            </a:r>
            <a:r>
              <a:rPr lang="en-US" sz="2000" dirty="0" err="1" smtClean="0">
                <a:latin typeface="+mn-lt"/>
                <a:cs typeface="Times New Roman" pitchFamily="18" charset="0"/>
              </a:rPr>
              <a:t>dữ</a:t>
            </a:r>
            <a:r>
              <a:rPr lang="en-US" sz="2000" dirty="0" smtClean="0">
                <a:latin typeface="+mn-lt"/>
                <a:cs typeface="Times New Roman" pitchFamily="18" charset="0"/>
              </a:rPr>
              <a:t> </a:t>
            </a:r>
            <a:r>
              <a:rPr lang="en-US" sz="2000" dirty="0" err="1" smtClean="0">
                <a:latin typeface="+mn-lt"/>
                <a:cs typeface="Times New Roman" pitchFamily="18" charset="0"/>
              </a:rPr>
              <a:t>liệu</a:t>
            </a:r>
            <a:r>
              <a:rPr lang="en-US" sz="2000" dirty="0" smtClean="0">
                <a:latin typeface="+mn-lt"/>
                <a:cs typeface="Times New Roman" pitchFamily="18" charset="0"/>
              </a:rPr>
              <a:t> </a:t>
            </a:r>
            <a:r>
              <a:rPr lang="en-US" sz="2000" dirty="0" err="1" smtClean="0">
                <a:latin typeface="+mn-lt"/>
                <a:cs typeface="Times New Roman" pitchFamily="18" charset="0"/>
              </a:rPr>
              <a:t>cảm</a:t>
            </a:r>
            <a:r>
              <a:rPr lang="en-US" sz="2000" dirty="0" smtClean="0">
                <a:latin typeface="+mn-lt"/>
                <a:cs typeface="Times New Roman" pitchFamily="18" charset="0"/>
              </a:rPr>
              <a:t> </a:t>
            </a:r>
            <a:r>
              <a:rPr lang="en-US" sz="2000" dirty="0" err="1" smtClean="0">
                <a:latin typeface="+mn-lt"/>
                <a:cs typeface="Times New Roman" pitchFamily="18" charset="0"/>
              </a:rPr>
              <a:t>biến</a:t>
            </a:r>
            <a:r>
              <a:rPr lang="en-US" sz="2000" dirty="0" smtClean="0">
                <a:latin typeface="+mn-lt"/>
                <a:cs typeface="Times New Roman" pitchFamily="18" charset="0"/>
              </a:rPr>
              <a:t> </a:t>
            </a:r>
            <a:r>
              <a:rPr lang="en-US" sz="2000" dirty="0" err="1" smtClean="0">
                <a:latin typeface="+mn-lt"/>
                <a:cs typeface="Times New Roman" pitchFamily="18" charset="0"/>
              </a:rPr>
              <a:t>với</a:t>
            </a:r>
            <a:r>
              <a:rPr lang="en-US" sz="2000" dirty="0" smtClean="0">
                <a:latin typeface="+mn-lt"/>
                <a:cs typeface="Times New Roman" pitchFamily="18" charset="0"/>
              </a:rPr>
              <a:t> </a:t>
            </a:r>
            <a:r>
              <a:rPr lang="en-US" sz="2000" dirty="0" err="1" smtClean="0">
                <a:latin typeface="+mn-lt"/>
                <a:cs typeface="Times New Roman" pitchFamily="18" charset="0"/>
              </a:rPr>
              <a:t>giao</a:t>
            </a:r>
            <a:r>
              <a:rPr lang="en-US" sz="2000" dirty="0" smtClean="0">
                <a:latin typeface="+mn-lt"/>
                <a:cs typeface="Times New Roman" pitchFamily="18" charset="0"/>
              </a:rPr>
              <a:t> </a:t>
            </a:r>
            <a:r>
              <a:rPr lang="en-US" sz="2000" dirty="0" err="1" smtClean="0">
                <a:latin typeface="+mn-lt"/>
                <a:cs typeface="Times New Roman" pitchFamily="18" charset="0"/>
              </a:rPr>
              <a:t>thức</a:t>
            </a:r>
            <a:r>
              <a:rPr lang="en-US" sz="2000" dirty="0" smtClean="0">
                <a:latin typeface="+mn-lt"/>
                <a:cs typeface="Times New Roman" pitchFamily="18" charset="0"/>
              </a:rPr>
              <a:t> </a:t>
            </a:r>
            <a:r>
              <a:rPr lang="en-US" sz="2000" dirty="0" err="1" smtClean="0">
                <a:latin typeface="+mn-lt"/>
                <a:cs typeface="Times New Roman" pitchFamily="18" charset="0"/>
              </a:rPr>
              <a:t>mạng</a:t>
            </a:r>
            <a:r>
              <a:rPr lang="en-US" sz="2000" dirty="0" smtClean="0">
                <a:latin typeface="+mn-lt"/>
                <a:cs typeface="Times New Roman" pitchFamily="18" charset="0"/>
              </a:rPr>
              <a:t> </a:t>
            </a:r>
            <a:r>
              <a:rPr lang="en-US" sz="2000" dirty="0" err="1" smtClean="0">
                <a:latin typeface="+mn-lt"/>
                <a:cs typeface="Times New Roman" pitchFamily="18" charset="0"/>
              </a:rPr>
              <a:t>nhằm</a:t>
            </a:r>
            <a:r>
              <a:rPr lang="en-US" sz="2000" dirty="0" smtClean="0">
                <a:latin typeface="+mn-lt"/>
                <a:cs typeface="Times New Roman" pitchFamily="18" charset="0"/>
              </a:rPr>
              <a:t> </a:t>
            </a:r>
            <a:r>
              <a:rPr lang="en-US" sz="2000" dirty="0" err="1" smtClean="0">
                <a:latin typeface="+mn-lt"/>
                <a:cs typeface="Times New Roman" pitchFamily="18" charset="0"/>
              </a:rPr>
              <a:t>tăng</a:t>
            </a:r>
            <a:r>
              <a:rPr lang="en-US" sz="2000" dirty="0" smtClean="0">
                <a:latin typeface="+mn-lt"/>
                <a:cs typeface="Times New Roman" pitchFamily="18" charset="0"/>
              </a:rPr>
              <a:t> </a:t>
            </a:r>
            <a:r>
              <a:rPr lang="en-US" sz="2000" dirty="0" err="1" smtClean="0">
                <a:latin typeface="+mn-lt"/>
                <a:cs typeface="Times New Roman" pitchFamily="18" charset="0"/>
              </a:rPr>
              <a:t>cường</a:t>
            </a:r>
            <a:r>
              <a:rPr lang="en-US" sz="2000" dirty="0" smtClean="0">
                <a:latin typeface="+mn-lt"/>
                <a:cs typeface="Times New Roman" pitchFamily="18" charset="0"/>
              </a:rPr>
              <a:t> </a:t>
            </a:r>
            <a:r>
              <a:rPr lang="en-US" sz="2000" dirty="0" err="1" smtClean="0">
                <a:latin typeface="+mn-lt"/>
                <a:cs typeface="Times New Roman" pitchFamily="18" charset="0"/>
              </a:rPr>
              <a:t>sự</a:t>
            </a:r>
            <a:r>
              <a:rPr lang="en-US" sz="2000" dirty="0" smtClean="0">
                <a:latin typeface="+mn-lt"/>
                <a:cs typeface="Times New Roman" pitchFamily="18" charset="0"/>
              </a:rPr>
              <a:t> </a:t>
            </a:r>
            <a:r>
              <a:rPr lang="en-US" sz="2000" dirty="0" err="1" smtClean="0">
                <a:latin typeface="+mn-lt"/>
                <a:cs typeface="Times New Roman" pitchFamily="18" charset="0"/>
              </a:rPr>
              <a:t>tương</a:t>
            </a:r>
            <a:r>
              <a:rPr lang="en-US" sz="2000" dirty="0" smtClean="0">
                <a:latin typeface="+mn-lt"/>
                <a:cs typeface="Times New Roman" pitchFamily="18" charset="0"/>
              </a:rPr>
              <a:t> </a:t>
            </a:r>
            <a:r>
              <a:rPr lang="en-US" sz="2000" dirty="0" err="1" smtClean="0">
                <a:latin typeface="+mn-lt"/>
                <a:cs typeface="Times New Roman" pitchFamily="18" charset="0"/>
              </a:rPr>
              <a:t>tác</a:t>
            </a:r>
            <a:r>
              <a:rPr lang="en-US" sz="2000" dirty="0" smtClean="0">
                <a:latin typeface="+mn-lt"/>
                <a:cs typeface="Times New Roman" pitchFamily="18" charset="0"/>
              </a:rPr>
              <a:t> </a:t>
            </a:r>
            <a:r>
              <a:rPr lang="en-US" sz="2000" dirty="0" err="1" smtClean="0">
                <a:latin typeface="+mn-lt"/>
                <a:cs typeface="Times New Roman" pitchFamily="18" charset="0"/>
              </a:rPr>
              <a:t>giữa</a:t>
            </a:r>
            <a:r>
              <a:rPr lang="en-US" sz="2000" dirty="0" smtClean="0">
                <a:latin typeface="+mn-lt"/>
                <a:cs typeface="Times New Roman" pitchFamily="18" charset="0"/>
              </a:rPr>
              <a:t> </a:t>
            </a: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nút</a:t>
            </a:r>
            <a:r>
              <a:rPr lang="en-US" sz="2000" dirty="0" smtClean="0">
                <a:latin typeface="+mn-lt"/>
                <a:cs typeface="Times New Roman" pitchFamily="18" charset="0"/>
              </a:rPr>
              <a:t> </a:t>
            </a:r>
            <a:r>
              <a:rPr lang="en-US" sz="2000" dirty="0" err="1" smtClean="0">
                <a:latin typeface="+mn-lt"/>
                <a:cs typeface="Times New Roman" pitchFamily="18" charset="0"/>
              </a:rPr>
              <a:t>mạng</a:t>
            </a:r>
            <a:r>
              <a:rPr lang="en-US" sz="2000" dirty="0" smtClean="0">
                <a:latin typeface="+mn-lt"/>
                <a:cs typeface="Times New Roman" pitchFamily="18" charset="0"/>
              </a:rPr>
              <a:t>, </a:t>
            </a:r>
            <a:r>
              <a:rPr lang="en-US" sz="2000" dirty="0" err="1" smtClean="0">
                <a:latin typeface="+mn-lt"/>
                <a:cs typeface="Times New Roman" pitchFamily="18" charset="0"/>
              </a:rPr>
              <a:t>phối</a:t>
            </a:r>
            <a:r>
              <a:rPr lang="en-US" sz="2000" dirty="0" smtClean="0">
                <a:latin typeface="+mn-lt"/>
                <a:cs typeface="Times New Roman" pitchFamily="18" charset="0"/>
              </a:rPr>
              <a:t> </a:t>
            </a:r>
            <a:r>
              <a:rPr lang="en-US" sz="2000" dirty="0" err="1" smtClean="0">
                <a:latin typeface="+mn-lt"/>
                <a:cs typeface="Times New Roman" pitchFamily="18" charset="0"/>
              </a:rPr>
              <a:t>hợp</a:t>
            </a:r>
            <a:r>
              <a:rPr lang="en-US" sz="2000" dirty="0" smtClean="0">
                <a:latin typeface="+mn-lt"/>
                <a:cs typeface="Times New Roman" pitchFamily="18" charset="0"/>
              </a:rPr>
              <a:t> </a:t>
            </a: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tính</a:t>
            </a:r>
            <a:r>
              <a:rPr lang="en-US" sz="2000" dirty="0" smtClean="0">
                <a:latin typeface="+mn-lt"/>
                <a:cs typeface="Times New Roman" pitchFamily="18" charset="0"/>
              </a:rPr>
              <a:t> </a:t>
            </a:r>
            <a:r>
              <a:rPr lang="en-US" sz="2000" dirty="0" err="1" smtClean="0">
                <a:latin typeface="+mn-lt"/>
                <a:cs typeface="Times New Roman" pitchFamily="18" charset="0"/>
              </a:rPr>
              <a:t>toán</a:t>
            </a:r>
            <a:r>
              <a:rPr lang="en-US" sz="2000" dirty="0" smtClean="0">
                <a:latin typeface="+mn-lt"/>
                <a:cs typeface="Times New Roman" pitchFamily="18" charset="0"/>
              </a:rPr>
              <a:t> </a:t>
            </a:r>
            <a:r>
              <a:rPr lang="en-US" sz="2000" dirty="0" err="1" smtClean="0">
                <a:latin typeface="+mn-lt"/>
                <a:cs typeface="Times New Roman" pitchFamily="18" charset="0"/>
              </a:rPr>
              <a:t>về</a:t>
            </a:r>
            <a:r>
              <a:rPr lang="en-US" sz="2000" dirty="0" smtClean="0">
                <a:latin typeface="+mn-lt"/>
                <a:cs typeface="Times New Roman" pitchFamily="18" charset="0"/>
              </a:rPr>
              <a:t> </a:t>
            </a:r>
            <a:r>
              <a:rPr lang="en-US" sz="2000" dirty="0" err="1" smtClean="0">
                <a:latin typeface="+mn-lt"/>
                <a:cs typeface="Times New Roman" pitchFamily="18" charset="0"/>
              </a:rPr>
              <a:t>truyền</a:t>
            </a:r>
            <a:r>
              <a:rPr lang="en-US" sz="2000" dirty="0" smtClean="0">
                <a:latin typeface="+mn-lt"/>
                <a:cs typeface="Times New Roman" pitchFamily="18" charset="0"/>
              </a:rPr>
              <a:t> tin </a:t>
            </a:r>
            <a:r>
              <a:rPr lang="en-US" sz="2000" dirty="0" err="1" smtClean="0">
                <a:latin typeface="+mn-lt"/>
                <a:cs typeface="Times New Roman" pitchFamily="18" charset="0"/>
              </a:rPr>
              <a:t>sao</a:t>
            </a:r>
            <a:r>
              <a:rPr lang="en-US" sz="2000" dirty="0" smtClean="0">
                <a:latin typeface="+mn-lt"/>
                <a:cs typeface="Times New Roman" pitchFamily="18" charset="0"/>
              </a:rPr>
              <a:t> </a:t>
            </a:r>
            <a:r>
              <a:rPr lang="en-US" sz="2000" dirty="0" err="1" smtClean="0">
                <a:latin typeface="+mn-lt"/>
                <a:cs typeface="Times New Roman" pitchFamily="18" charset="0"/>
              </a:rPr>
              <a:t>cho</a:t>
            </a:r>
            <a:r>
              <a:rPr lang="en-US" sz="2000" dirty="0" smtClean="0">
                <a:latin typeface="+mn-lt"/>
                <a:cs typeface="Times New Roman" pitchFamily="18" charset="0"/>
              </a:rPr>
              <a:t> </a:t>
            </a:r>
            <a:r>
              <a:rPr lang="en-US" sz="2000" dirty="0" err="1" smtClean="0">
                <a:latin typeface="+mn-lt"/>
                <a:cs typeface="Times New Roman" pitchFamily="18" charset="0"/>
              </a:rPr>
              <a:t>tiết</a:t>
            </a:r>
            <a:r>
              <a:rPr lang="en-US" sz="2000" dirty="0" smtClean="0">
                <a:latin typeface="+mn-lt"/>
                <a:cs typeface="Times New Roman" pitchFamily="18" charset="0"/>
              </a:rPr>
              <a:t> </a:t>
            </a:r>
            <a:r>
              <a:rPr lang="en-US" sz="2000" dirty="0" err="1" smtClean="0">
                <a:latin typeface="+mn-lt"/>
                <a:cs typeface="Times New Roman" pitchFamily="18" charset="0"/>
              </a:rPr>
              <a:t>kiệm</a:t>
            </a:r>
            <a:r>
              <a:rPr lang="en-US" sz="2000" dirty="0" smtClean="0">
                <a:latin typeface="+mn-lt"/>
                <a:cs typeface="Times New Roman" pitchFamily="18" charset="0"/>
              </a:rPr>
              <a:t> </a:t>
            </a:r>
            <a:r>
              <a:rPr lang="en-US" sz="2000" dirty="0" err="1" smtClean="0">
                <a:latin typeface="+mn-lt"/>
                <a:cs typeface="Times New Roman" pitchFamily="18" charset="0"/>
              </a:rPr>
              <a:t>năng</a:t>
            </a:r>
            <a:r>
              <a:rPr lang="en-US" sz="2000" dirty="0" smtClean="0">
                <a:latin typeface="+mn-lt"/>
                <a:cs typeface="Times New Roman" pitchFamily="18" charset="0"/>
              </a:rPr>
              <a:t> </a:t>
            </a:r>
            <a:r>
              <a:rPr lang="en-US" sz="2000" dirty="0" err="1" smtClean="0">
                <a:latin typeface="+mn-lt"/>
                <a:cs typeface="Times New Roman" pitchFamily="18" charset="0"/>
              </a:rPr>
              <a:t>lượng</a:t>
            </a:r>
            <a:r>
              <a:rPr lang="en-US" sz="2000" dirty="0" smtClean="0">
                <a:latin typeface="+mn-lt"/>
                <a:cs typeface="Times New Roman" pitchFamily="18" charset="0"/>
              </a:rPr>
              <a:t> </a:t>
            </a:r>
            <a:r>
              <a:rPr lang="en-US" sz="2000" dirty="0" err="1" smtClean="0">
                <a:latin typeface="+mn-lt"/>
                <a:cs typeface="Times New Roman" pitchFamily="18" charset="0"/>
              </a:rPr>
              <a:t>nhất</a:t>
            </a:r>
            <a:r>
              <a:rPr lang="en-US" sz="2000" dirty="0" smtClean="0">
                <a:latin typeface="+mn-lt"/>
                <a:cs typeface="Times New Roman" pitchFamily="18" charset="0"/>
              </a:rPr>
              <a:t>.</a:t>
            </a: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Tổ</a:t>
            </a:r>
            <a:r>
              <a:rPr lang="en-US" sz="2000" dirty="0" smtClean="0">
                <a:latin typeface="+mn-lt"/>
                <a:cs typeface="Times New Roman" pitchFamily="18" charset="0"/>
              </a:rPr>
              <a:t> </a:t>
            </a:r>
            <a:r>
              <a:rPr lang="en-US" sz="2000" dirty="0" err="1" smtClean="0">
                <a:latin typeface="+mn-lt"/>
                <a:cs typeface="Times New Roman" pitchFamily="18" charset="0"/>
              </a:rPr>
              <a:t>chức</a:t>
            </a:r>
            <a:r>
              <a:rPr lang="en-US" sz="2000" dirty="0" smtClean="0">
                <a:latin typeface="+mn-lt"/>
                <a:cs typeface="Times New Roman" pitchFamily="18" charset="0"/>
              </a:rPr>
              <a:t> </a:t>
            </a:r>
            <a:r>
              <a:rPr lang="en-US" sz="2000" dirty="0" err="1" smtClean="0">
                <a:latin typeface="+mn-lt"/>
                <a:cs typeface="Times New Roman" pitchFamily="18" charset="0"/>
              </a:rPr>
              <a:t>phân</a:t>
            </a:r>
            <a:r>
              <a:rPr lang="en-US" sz="2000" dirty="0" smtClean="0">
                <a:latin typeface="+mn-lt"/>
                <a:cs typeface="Times New Roman" pitchFamily="18" charset="0"/>
              </a:rPr>
              <a:t> </a:t>
            </a:r>
            <a:r>
              <a:rPr lang="en-US" sz="2000" dirty="0" err="1" smtClean="0">
                <a:latin typeface="+mn-lt"/>
                <a:cs typeface="Times New Roman" pitchFamily="18" charset="0"/>
              </a:rPr>
              <a:t>bổ</a:t>
            </a:r>
            <a:r>
              <a:rPr lang="en-US" sz="2000" dirty="0" smtClean="0">
                <a:latin typeface="+mn-lt"/>
                <a:cs typeface="Times New Roman" pitchFamily="18" charset="0"/>
              </a:rPr>
              <a:t> </a:t>
            </a:r>
            <a:r>
              <a:rPr lang="en-US" sz="2000" dirty="0" err="1" smtClean="0">
                <a:latin typeface="+mn-lt"/>
                <a:cs typeface="Times New Roman" pitchFamily="18" charset="0"/>
              </a:rPr>
              <a:t>giao</a:t>
            </a:r>
            <a:r>
              <a:rPr lang="en-US" sz="2000" dirty="0" smtClean="0">
                <a:latin typeface="+mn-lt"/>
                <a:cs typeface="Times New Roman" pitchFamily="18" charset="0"/>
              </a:rPr>
              <a:t> </a:t>
            </a:r>
            <a:r>
              <a:rPr lang="en-US" sz="2000" dirty="0" err="1" smtClean="0">
                <a:latin typeface="+mn-lt"/>
                <a:cs typeface="Times New Roman" pitchFamily="18" charset="0"/>
              </a:rPr>
              <a:t>thức</a:t>
            </a:r>
            <a:r>
              <a:rPr lang="en-US" sz="2000" dirty="0" smtClean="0">
                <a:latin typeface="+mn-lt"/>
                <a:cs typeface="Times New Roman" pitchFamily="18" charset="0"/>
              </a:rPr>
              <a:t> </a:t>
            </a:r>
            <a:r>
              <a:rPr lang="en-US" sz="2000" dirty="0" err="1" smtClean="0">
                <a:latin typeface="+mn-lt"/>
                <a:cs typeface="Times New Roman" pitchFamily="18" charset="0"/>
              </a:rPr>
              <a:t>bao</a:t>
            </a:r>
            <a:r>
              <a:rPr lang="en-US" sz="2000" dirty="0" smtClean="0">
                <a:latin typeface="+mn-lt"/>
                <a:cs typeface="Times New Roman" pitchFamily="18" charset="0"/>
              </a:rPr>
              <a:t> </a:t>
            </a:r>
            <a:r>
              <a:rPr lang="en-US" sz="2000" dirty="0" err="1" smtClean="0">
                <a:latin typeface="+mn-lt"/>
                <a:cs typeface="Times New Roman" pitchFamily="18" charset="0"/>
              </a:rPr>
              <a:t>gồm</a:t>
            </a:r>
            <a:r>
              <a:rPr lang="en-US" sz="2000" dirty="0" smtClean="0">
                <a:latin typeface="+mn-lt"/>
                <a:cs typeface="Times New Roman" pitchFamily="18" charset="0"/>
              </a:rPr>
              <a:t> 5 </a:t>
            </a:r>
            <a:r>
              <a:rPr lang="en-US" sz="2000" dirty="0" err="1" smtClean="0">
                <a:latin typeface="+mn-lt"/>
                <a:cs typeface="Times New Roman" pitchFamily="18" charset="0"/>
              </a:rPr>
              <a:t>lớp</a:t>
            </a:r>
            <a:r>
              <a:rPr lang="en-US" sz="2000" dirty="0" smtClean="0">
                <a:latin typeface="+mn-lt"/>
                <a:cs typeface="Times New Roman" pitchFamily="18" charset="0"/>
              </a:rPr>
              <a:t>:</a:t>
            </a:r>
          </a:p>
          <a:p>
            <a:pPr marL="800100" lvl="1" indent="-342900" algn="just" eaLnBrk="1" hangingPunct="1">
              <a:spcBef>
                <a:spcPct val="20000"/>
              </a:spcBef>
              <a:buSzPct val="75000"/>
              <a:buFont typeface="Wingdings" panose="05000000000000000000" pitchFamily="2" charset="2"/>
              <a:buChar char="Ø"/>
              <a:defRPr/>
            </a:pPr>
            <a:r>
              <a:rPr lang="en-US" sz="2000" dirty="0" err="1" smtClean="0">
                <a:latin typeface="+mn-lt"/>
                <a:cs typeface="Times New Roman" pitchFamily="18" charset="0"/>
              </a:rPr>
              <a:t>Lớp</a:t>
            </a:r>
            <a:r>
              <a:rPr lang="en-US" sz="2000" dirty="0" smtClean="0">
                <a:latin typeface="+mn-lt"/>
                <a:cs typeface="Times New Roman" pitchFamily="18" charset="0"/>
              </a:rPr>
              <a:t> </a:t>
            </a:r>
            <a:r>
              <a:rPr lang="en-US" sz="2000" dirty="0" err="1" smtClean="0">
                <a:latin typeface="+mn-lt"/>
                <a:cs typeface="Times New Roman" pitchFamily="18" charset="0"/>
              </a:rPr>
              <a:t>vật</a:t>
            </a:r>
            <a:r>
              <a:rPr lang="en-US" sz="2000" dirty="0" smtClean="0">
                <a:latin typeface="+mn-lt"/>
                <a:cs typeface="Times New Roman" pitchFamily="18" charset="0"/>
              </a:rPr>
              <a:t> </a:t>
            </a:r>
            <a:r>
              <a:rPr lang="en-US" sz="2000" dirty="0" err="1" smtClean="0">
                <a:latin typeface="+mn-lt"/>
                <a:cs typeface="Times New Roman" pitchFamily="18" charset="0"/>
              </a:rPr>
              <a:t>lý</a:t>
            </a:r>
            <a:endParaRPr lang="en-US" sz="2000" dirty="0" smtClean="0">
              <a:latin typeface="+mn-lt"/>
              <a:cs typeface="Times New Roman" pitchFamily="18" charset="0"/>
            </a:endParaRPr>
          </a:p>
          <a:p>
            <a:pPr marL="800100" lvl="1" indent="-342900" algn="just" eaLnBrk="1" hangingPunct="1">
              <a:spcBef>
                <a:spcPct val="20000"/>
              </a:spcBef>
              <a:buSzPct val="75000"/>
              <a:buFont typeface="Wingdings" panose="05000000000000000000" pitchFamily="2" charset="2"/>
              <a:buChar char="Ø"/>
              <a:defRPr/>
            </a:pPr>
            <a:r>
              <a:rPr lang="en-US" sz="2000" dirty="0" err="1" smtClean="0">
                <a:latin typeface="+mn-lt"/>
                <a:cs typeface="Times New Roman" pitchFamily="18" charset="0"/>
              </a:rPr>
              <a:t>Lớp</a:t>
            </a:r>
            <a:r>
              <a:rPr lang="en-US" sz="2000" dirty="0" smtClean="0">
                <a:latin typeface="+mn-lt"/>
                <a:cs typeface="Times New Roman" pitchFamily="18" charset="0"/>
              </a:rPr>
              <a:t> </a:t>
            </a:r>
            <a:r>
              <a:rPr lang="en-US" sz="2000" dirty="0" err="1" smtClean="0">
                <a:latin typeface="+mn-lt"/>
                <a:cs typeface="Times New Roman" pitchFamily="18" charset="0"/>
              </a:rPr>
              <a:t>liên</a:t>
            </a:r>
            <a:r>
              <a:rPr lang="en-US" sz="2000" dirty="0" smtClean="0">
                <a:latin typeface="+mn-lt"/>
                <a:cs typeface="Times New Roman" pitchFamily="18" charset="0"/>
              </a:rPr>
              <a:t> </a:t>
            </a:r>
            <a:r>
              <a:rPr lang="en-US" sz="2000" dirty="0" err="1" smtClean="0">
                <a:latin typeface="+mn-lt"/>
                <a:cs typeface="Times New Roman" pitchFamily="18" charset="0"/>
              </a:rPr>
              <a:t>kết</a:t>
            </a:r>
            <a:r>
              <a:rPr lang="en-US" sz="2000" dirty="0" smtClean="0">
                <a:latin typeface="+mn-lt"/>
                <a:cs typeface="Times New Roman" pitchFamily="18" charset="0"/>
              </a:rPr>
              <a:t> </a:t>
            </a:r>
            <a:r>
              <a:rPr lang="en-US" sz="2000" dirty="0" err="1" smtClean="0">
                <a:latin typeface="+mn-lt"/>
                <a:cs typeface="Times New Roman" pitchFamily="18" charset="0"/>
              </a:rPr>
              <a:t>dữ</a:t>
            </a:r>
            <a:r>
              <a:rPr lang="en-US" sz="2000" dirty="0" smtClean="0">
                <a:latin typeface="+mn-lt"/>
                <a:cs typeface="Times New Roman" pitchFamily="18" charset="0"/>
              </a:rPr>
              <a:t> </a:t>
            </a:r>
            <a:r>
              <a:rPr lang="en-US" sz="2000" dirty="0" err="1" smtClean="0">
                <a:latin typeface="+mn-lt"/>
                <a:cs typeface="Times New Roman" pitchFamily="18" charset="0"/>
              </a:rPr>
              <a:t>liệu</a:t>
            </a:r>
            <a:endParaRPr lang="en-US" sz="2000" dirty="0" smtClean="0">
              <a:latin typeface="+mn-lt"/>
              <a:cs typeface="Times New Roman" pitchFamily="18" charset="0"/>
            </a:endParaRPr>
          </a:p>
          <a:p>
            <a:pPr marL="800100" lvl="1" indent="-342900" algn="just" eaLnBrk="1" hangingPunct="1">
              <a:spcBef>
                <a:spcPct val="20000"/>
              </a:spcBef>
              <a:buSzPct val="75000"/>
              <a:buFont typeface="Wingdings" panose="05000000000000000000" pitchFamily="2" charset="2"/>
              <a:buChar char="Ø"/>
              <a:defRPr/>
            </a:pPr>
            <a:r>
              <a:rPr lang="en-US" sz="2000" dirty="0" err="1" smtClean="0">
                <a:latin typeface="+mn-lt"/>
                <a:cs typeface="Times New Roman" pitchFamily="18" charset="0"/>
              </a:rPr>
              <a:t>Lớp</a:t>
            </a:r>
            <a:r>
              <a:rPr lang="en-US" sz="2000" dirty="0" smtClean="0">
                <a:latin typeface="+mn-lt"/>
                <a:cs typeface="Times New Roman" pitchFamily="18" charset="0"/>
              </a:rPr>
              <a:t> </a:t>
            </a:r>
            <a:r>
              <a:rPr lang="en-US" sz="2000" dirty="0" err="1" smtClean="0">
                <a:latin typeface="+mn-lt"/>
                <a:cs typeface="Times New Roman" pitchFamily="18" charset="0"/>
              </a:rPr>
              <a:t>mạng</a:t>
            </a:r>
            <a:r>
              <a:rPr lang="en-US" sz="2000" dirty="0" smtClean="0">
                <a:latin typeface="+mn-lt"/>
                <a:cs typeface="Times New Roman" pitchFamily="18" charset="0"/>
              </a:rPr>
              <a:t> </a:t>
            </a:r>
          </a:p>
          <a:p>
            <a:pPr marL="800100" lvl="1" indent="-342900" algn="just" eaLnBrk="1" hangingPunct="1">
              <a:spcBef>
                <a:spcPct val="20000"/>
              </a:spcBef>
              <a:buSzPct val="75000"/>
              <a:buFont typeface="Wingdings" panose="05000000000000000000" pitchFamily="2" charset="2"/>
              <a:buChar char="Ø"/>
              <a:defRPr/>
            </a:pPr>
            <a:r>
              <a:rPr lang="en-US" sz="2000" dirty="0" err="1" smtClean="0">
                <a:latin typeface="+mn-lt"/>
                <a:cs typeface="Times New Roman" pitchFamily="18" charset="0"/>
              </a:rPr>
              <a:t>Lớp</a:t>
            </a:r>
            <a:r>
              <a:rPr lang="en-US" sz="2000" dirty="0" smtClean="0">
                <a:latin typeface="+mn-lt"/>
                <a:cs typeface="Times New Roman" pitchFamily="18" charset="0"/>
              </a:rPr>
              <a:t> </a:t>
            </a:r>
            <a:r>
              <a:rPr lang="en-US" sz="2000" dirty="0" err="1" smtClean="0">
                <a:latin typeface="+mn-lt"/>
                <a:cs typeface="Times New Roman" pitchFamily="18" charset="0"/>
              </a:rPr>
              <a:t>truyền</a:t>
            </a:r>
            <a:r>
              <a:rPr lang="en-US" sz="2000" dirty="0" smtClean="0">
                <a:latin typeface="+mn-lt"/>
                <a:cs typeface="Times New Roman" pitchFamily="18" charset="0"/>
              </a:rPr>
              <a:t> </a:t>
            </a:r>
            <a:r>
              <a:rPr lang="en-US" sz="2000" dirty="0" err="1" smtClean="0">
                <a:latin typeface="+mn-lt"/>
                <a:cs typeface="Times New Roman" pitchFamily="18" charset="0"/>
              </a:rPr>
              <a:t>tải</a:t>
            </a:r>
            <a:endParaRPr lang="en-US" sz="2000" dirty="0" smtClean="0">
              <a:latin typeface="+mn-lt"/>
              <a:cs typeface="Times New Roman" pitchFamily="18" charset="0"/>
            </a:endParaRPr>
          </a:p>
          <a:p>
            <a:pPr marL="800100" lvl="1" indent="-342900" algn="just" eaLnBrk="1" hangingPunct="1">
              <a:spcBef>
                <a:spcPct val="20000"/>
              </a:spcBef>
              <a:buSzPct val="75000"/>
              <a:buFont typeface="Wingdings" panose="05000000000000000000" pitchFamily="2" charset="2"/>
              <a:buChar char="Ø"/>
              <a:defRPr/>
            </a:pPr>
            <a:r>
              <a:rPr lang="en-US" sz="2000" dirty="0" err="1" smtClean="0">
                <a:latin typeface="+mn-lt"/>
                <a:cs typeface="Times New Roman" pitchFamily="18" charset="0"/>
              </a:rPr>
              <a:t>Lớp</a:t>
            </a:r>
            <a:r>
              <a:rPr lang="en-US" sz="2000" dirty="0" smtClean="0">
                <a:latin typeface="+mn-lt"/>
                <a:cs typeface="Times New Roman" pitchFamily="18" charset="0"/>
              </a:rPr>
              <a:t> </a:t>
            </a:r>
            <a:r>
              <a:rPr lang="en-US" sz="2000" dirty="0" err="1" smtClean="0">
                <a:latin typeface="+mn-lt"/>
                <a:cs typeface="Times New Roman" pitchFamily="18" charset="0"/>
              </a:rPr>
              <a:t>ứng</a:t>
            </a:r>
            <a:r>
              <a:rPr lang="en-US" sz="2000" dirty="0" smtClean="0">
                <a:latin typeface="+mn-lt"/>
                <a:cs typeface="Times New Roman" pitchFamily="18" charset="0"/>
              </a:rPr>
              <a:t> </a:t>
            </a:r>
            <a:r>
              <a:rPr lang="en-US" sz="2000" dirty="0" err="1" smtClean="0">
                <a:latin typeface="+mn-lt"/>
                <a:cs typeface="Times New Roman" pitchFamily="18" charset="0"/>
              </a:rPr>
              <a:t>dụng</a:t>
            </a:r>
            <a:endParaRPr lang="en-US" sz="2000" dirty="0" smtClean="0">
              <a:latin typeface="+mn-lt"/>
              <a:cs typeface="Times New Roman" pitchFamily="18" charset="0"/>
            </a:endParaRPr>
          </a:p>
        </p:txBody>
      </p:sp>
      <p:pic>
        <p:nvPicPr>
          <p:cNvPr id="2" name="Picture 1"/>
          <p:cNvPicPr>
            <a:picLocks noChangeAspect="1"/>
          </p:cNvPicPr>
          <p:nvPr/>
        </p:nvPicPr>
        <p:blipFill>
          <a:blip r:embed="rId2"/>
          <a:stretch>
            <a:fillRect/>
          </a:stretch>
        </p:blipFill>
        <p:spPr>
          <a:xfrm>
            <a:off x="5685953" y="3218544"/>
            <a:ext cx="3381847" cy="2905530"/>
          </a:xfrm>
          <a:prstGeom prst="rect">
            <a:avLst/>
          </a:prstGeom>
        </p:spPr>
      </p:pic>
      <p:sp>
        <p:nvSpPr>
          <p:cNvPr id="8" name="Rectangle 7"/>
          <p:cNvSpPr>
            <a:spLocks noChangeArrowheads="1"/>
          </p:cNvSpPr>
          <p:nvPr/>
        </p:nvSpPr>
        <p:spPr bwMode="auto">
          <a:xfrm>
            <a:off x="5410200" y="6206290"/>
            <a:ext cx="3733799" cy="457200"/>
          </a:xfrm>
          <a:prstGeom prst="rect">
            <a:avLst/>
          </a:prstGeom>
          <a:noFill/>
          <a:ln w="9525">
            <a:noFill/>
            <a:miter lim="800000"/>
            <a:headEnd/>
            <a:tailEnd/>
          </a:ln>
          <a:effectLst/>
        </p:spPr>
        <p:txBody>
          <a:bodyPr/>
          <a:lstStyle/>
          <a:p>
            <a:pPr algn="ctr" eaLnBrk="1" hangingPunct="1">
              <a:spcBef>
                <a:spcPct val="20000"/>
              </a:spcBef>
              <a:buSzPct val="75000"/>
              <a:defRPr/>
            </a:pPr>
            <a:r>
              <a:rPr lang="vi-VN" sz="1600" dirty="0" smtClean="0">
                <a:latin typeface="+mn-lt"/>
                <a:cs typeface="Times New Roman" pitchFamily="18" charset="0"/>
              </a:rPr>
              <a:t>Hình 2.</a:t>
            </a:r>
            <a:r>
              <a:rPr lang="en-US" sz="1600" dirty="0" smtClean="0">
                <a:latin typeface="+mn-lt"/>
                <a:cs typeface="Times New Roman" pitchFamily="18" charset="0"/>
              </a:rPr>
              <a:t>5</a:t>
            </a:r>
            <a:r>
              <a:rPr lang="vi-VN" sz="1600" dirty="0" smtClean="0">
                <a:latin typeface="+mn-lt"/>
                <a:cs typeface="Times New Roman" pitchFamily="18" charset="0"/>
              </a:rPr>
              <a:t> </a:t>
            </a:r>
            <a:r>
              <a:rPr lang="en-US" sz="1600" dirty="0" err="1" smtClean="0">
                <a:latin typeface="+mn-lt"/>
                <a:cs typeface="Times New Roman" pitchFamily="18" charset="0"/>
              </a:rPr>
              <a:t>Kiến</a:t>
            </a:r>
            <a:r>
              <a:rPr lang="en-US" sz="1600" dirty="0" smtClean="0">
                <a:latin typeface="+mn-lt"/>
                <a:cs typeface="Times New Roman" pitchFamily="18" charset="0"/>
              </a:rPr>
              <a:t> </a:t>
            </a:r>
            <a:r>
              <a:rPr lang="en-US" sz="1600" dirty="0" err="1" smtClean="0">
                <a:latin typeface="+mn-lt"/>
                <a:cs typeface="Times New Roman" pitchFamily="18" charset="0"/>
              </a:rPr>
              <a:t>trúc</a:t>
            </a:r>
            <a:r>
              <a:rPr lang="en-US" sz="1600" dirty="0" smtClean="0">
                <a:latin typeface="+mn-lt"/>
                <a:cs typeface="Times New Roman" pitchFamily="18" charset="0"/>
              </a:rPr>
              <a:t> </a:t>
            </a:r>
            <a:r>
              <a:rPr lang="en-US" sz="1600" dirty="0" err="1" smtClean="0">
                <a:latin typeface="+mn-lt"/>
                <a:cs typeface="Times New Roman" pitchFamily="18" charset="0"/>
              </a:rPr>
              <a:t>giao</a:t>
            </a:r>
            <a:r>
              <a:rPr lang="en-US" sz="1600" dirty="0" smtClean="0">
                <a:latin typeface="+mn-lt"/>
                <a:cs typeface="Times New Roman" pitchFamily="18" charset="0"/>
              </a:rPr>
              <a:t> </a:t>
            </a:r>
            <a:r>
              <a:rPr lang="en-US" sz="1600" dirty="0" err="1" smtClean="0">
                <a:latin typeface="+mn-lt"/>
                <a:cs typeface="Times New Roman" pitchFamily="18" charset="0"/>
              </a:rPr>
              <a:t>thức</a:t>
            </a:r>
            <a:r>
              <a:rPr lang="en-US" sz="1600" dirty="0" smtClean="0">
                <a:latin typeface="+mn-lt"/>
                <a:cs typeface="Times New Roman" pitchFamily="18" charset="0"/>
              </a:rPr>
              <a:t> </a:t>
            </a:r>
            <a:r>
              <a:rPr lang="en-US" sz="1600" dirty="0" err="1" smtClean="0">
                <a:latin typeface="+mn-lt"/>
                <a:cs typeface="Times New Roman" pitchFamily="18" charset="0"/>
              </a:rPr>
              <a:t>của</a:t>
            </a:r>
            <a:r>
              <a:rPr lang="en-US" sz="1600" dirty="0" smtClean="0">
                <a:latin typeface="+mn-lt"/>
                <a:cs typeface="Times New Roman" pitchFamily="18" charset="0"/>
              </a:rPr>
              <a:t> </a:t>
            </a:r>
            <a:r>
              <a:rPr lang="en-US" sz="1600" dirty="0" err="1" smtClean="0">
                <a:latin typeface="+mn-lt"/>
                <a:cs typeface="Times New Roman" pitchFamily="18" charset="0"/>
              </a:rPr>
              <a:t>mạng</a:t>
            </a:r>
            <a:endParaRPr lang="en-US" sz="1600" dirty="0">
              <a:latin typeface="+mn-lt"/>
              <a:cs typeface="Times New Roman" pitchFamily="18" charset="0"/>
            </a:endParaRPr>
          </a:p>
        </p:txBody>
      </p:sp>
    </p:spTree>
    <p:extLst>
      <p:ext uri="{BB962C8B-B14F-4D97-AF65-F5344CB8AC3E}">
        <p14:creationId xmlns:p14="http://schemas.microsoft.com/office/powerpoint/2010/main" val="18397817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28</a:t>
            </a:fld>
            <a:endParaRPr lang="en-US" dirty="0" smtClean="0">
              <a:latin typeface="+mn-lt"/>
            </a:endParaRPr>
          </a:p>
        </p:txBody>
      </p:sp>
      <p:sp>
        <p:nvSpPr>
          <p:cNvPr id="81924"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800" b="1" dirty="0">
                <a:solidFill>
                  <a:schemeClr val="bg2"/>
                </a:solidFill>
                <a:effectLst>
                  <a:outerShdw blurRad="38100" dist="38100" dir="2700000" algn="tl">
                    <a:srgbClr val="C0C0C0"/>
                  </a:outerShdw>
                </a:effectLst>
                <a:latin typeface="+mn-lt"/>
              </a:rPr>
              <a:t>CHƯƠNG 2 – KIẾN TRÚC MẠNG CẢM BIẾN</a:t>
            </a: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3"/>
              <a:defRPr/>
            </a:pPr>
            <a:r>
              <a:rPr lang="en-US" sz="2800" dirty="0" err="1">
                <a:latin typeface="+mn-lt"/>
                <a:cs typeface="Times New Roman" pitchFamily="18" charset="0"/>
              </a:rPr>
              <a:t>Các</a:t>
            </a:r>
            <a:r>
              <a:rPr lang="en-US" sz="2800" dirty="0">
                <a:latin typeface="+mn-lt"/>
                <a:cs typeface="Times New Roman" pitchFamily="18" charset="0"/>
              </a:rPr>
              <a:t> </a:t>
            </a:r>
            <a:r>
              <a:rPr lang="en-US" sz="2800" dirty="0" err="1">
                <a:latin typeface="+mn-lt"/>
                <a:cs typeface="Times New Roman" pitchFamily="18" charset="0"/>
              </a:rPr>
              <a:t>quy</a:t>
            </a:r>
            <a:r>
              <a:rPr lang="en-US" sz="2800" dirty="0">
                <a:latin typeface="+mn-lt"/>
                <a:cs typeface="Times New Roman" pitchFamily="18" charset="0"/>
              </a:rPr>
              <a:t> </a:t>
            </a:r>
            <a:r>
              <a:rPr lang="en-US" sz="2800" dirty="0" err="1">
                <a:latin typeface="+mn-lt"/>
                <a:cs typeface="Times New Roman" pitchFamily="18" charset="0"/>
              </a:rPr>
              <a:t>tắc</a:t>
            </a:r>
            <a:r>
              <a:rPr lang="en-US" sz="2800" dirty="0">
                <a:latin typeface="+mn-lt"/>
                <a:cs typeface="Times New Roman" pitchFamily="18" charset="0"/>
              </a:rPr>
              <a:t> </a:t>
            </a:r>
            <a:r>
              <a:rPr lang="en-US" sz="2800" dirty="0" err="1">
                <a:latin typeface="+mn-lt"/>
                <a:cs typeface="Times New Roman" pitchFamily="18" charset="0"/>
              </a:rPr>
              <a:t>thiết</a:t>
            </a:r>
            <a:r>
              <a:rPr lang="en-US" sz="2800" dirty="0">
                <a:latin typeface="+mn-lt"/>
                <a:cs typeface="Times New Roman" pitchFamily="18" charset="0"/>
              </a:rPr>
              <a:t> </a:t>
            </a:r>
            <a:r>
              <a:rPr lang="en-US" sz="2800" dirty="0" err="1">
                <a:latin typeface="+mn-lt"/>
                <a:cs typeface="Times New Roman" pitchFamily="18" charset="0"/>
              </a:rPr>
              <a:t>kế</a:t>
            </a:r>
            <a:r>
              <a:rPr lang="en-US" sz="2800" dirty="0">
                <a:latin typeface="+mn-lt"/>
                <a:cs typeface="Times New Roman" pitchFamily="18" charset="0"/>
              </a:rPr>
              <a:t> </a:t>
            </a:r>
            <a:r>
              <a:rPr lang="en-US" sz="2800" dirty="0" err="1">
                <a:latin typeface="+mn-lt"/>
                <a:cs typeface="Times New Roman" pitchFamily="18" charset="0"/>
              </a:rPr>
              <a:t>cho</a:t>
            </a:r>
            <a:r>
              <a:rPr lang="en-US" sz="2800" dirty="0">
                <a:latin typeface="+mn-lt"/>
                <a:cs typeface="Times New Roman" pitchFamily="18" charset="0"/>
              </a:rPr>
              <a:t> </a:t>
            </a:r>
            <a:r>
              <a:rPr lang="en-US" sz="2800" dirty="0" err="1">
                <a:latin typeface="+mn-lt"/>
                <a:cs typeface="Times New Roman" pitchFamily="18" charset="0"/>
              </a:rPr>
              <a:t>mạng</a:t>
            </a:r>
            <a:r>
              <a:rPr lang="en-US" sz="2800" dirty="0">
                <a:latin typeface="+mn-lt"/>
                <a:cs typeface="Times New Roman" pitchFamily="18" charset="0"/>
              </a:rPr>
              <a:t> </a:t>
            </a:r>
            <a:r>
              <a:rPr lang="en-US" sz="2800" dirty="0" err="1">
                <a:latin typeface="+mn-lt"/>
                <a:cs typeface="Times New Roman" pitchFamily="18" charset="0"/>
              </a:rPr>
              <a:t>cảm</a:t>
            </a:r>
            <a:r>
              <a:rPr lang="en-US" sz="2800" dirty="0">
                <a:latin typeface="+mn-lt"/>
                <a:cs typeface="Times New Roman" pitchFamily="18" charset="0"/>
              </a:rPr>
              <a:t> </a:t>
            </a:r>
            <a:r>
              <a:rPr lang="en-US" sz="2800" dirty="0" err="1">
                <a:latin typeface="+mn-lt"/>
                <a:cs typeface="Times New Roman" pitchFamily="18" charset="0"/>
              </a:rPr>
              <a:t>biến</a:t>
            </a:r>
            <a:endParaRPr lang="en-US" sz="2800" dirty="0">
              <a:latin typeface="+mn-lt"/>
              <a:cs typeface="Times New Roman" pitchFamily="18" charset="0"/>
            </a:endParaRPr>
          </a:p>
          <a:p>
            <a:pPr marL="457200" indent="-457200" algn="just" eaLnBrk="1" hangingPunct="1">
              <a:spcBef>
                <a:spcPct val="20000"/>
              </a:spcBef>
              <a:buSzPct val="75000"/>
              <a:buFont typeface="Wingdings" panose="05000000000000000000" pitchFamily="2" charset="2"/>
              <a:buChar char="v"/>
              <a:defRPr/>
            </a:pPr>
            <a:r>
              <a:rPr lang="en-US" sz="2000" dirty="0" err="1" smtClean="0">
                <a:latin typeface="+mn-lt"/>
                <a:cs typeface="Times New Roman" pitchFamily="18" charset="0"/>
              </a:rPr>
              <a:t>Tổ</a:t>
            </a:r>
            <a:r>
              <a:rPr lang="en-US" sz="2000" dirty="0" smtClean="0">
                <a:latin typeface="+mn-lt"/>
                <a:cs typeface="Times New Roman" pitchFamily="18" charset="0"/>
              </a:rPr>
              <a:t> </a:t>
            </a:r>
            <a:r>
              <a:rPr lang="en-US" sz="2000" dirty="0" err="1" smtClean="0">
                <a:latin typeface="+mn-lt"/>
                <a:cs typeface="Times New Roman" pitchFamily="18" charset="0"/>
              </a:rPr>
              <a:t>chức</a:t>
            </a:r>
            <a:r>
              <a:rPr lang="en-US" sz="2000" dirty="0" smtClean="0">
                <a:latin typeface="+mn-lt"/>
                <a:cs typeface="Times New Roman" pitchFamily="18" charset="0"/>
              </a:rPr>
              <a:t> </a:t>
            </a:r>
            <a:r>
              <a:rPr lang="en-US" sz="2000" dirty="0" err="1" smtClean="0">
                <a:latin typeface="+mn-lt"/>
                <a:cs typeface="Times New Roman" pitchFamily="18" charset="0"/>
              </a:rPr>
              <a:t>phân</a:t>
            </a:r>
            <a:r>
              <a:rPr lang="en-US" sz="2000" dirty="0" smtClean="0">
                <a:latin typeface="+mn-lt"/>
                <a:cs typeface="Times New Roman" pitchFamily="18" charset="0"/>
              </a:rPr>
              <a:t> </a:t>
            </a:r>
            <a:r>
              <a:rPr lang="en-US" sz="2000" dirty="0" err="1" smtClean="0">
                <a:latin typeface="+mn-lt"/>
                <a:cs typeface="Times New Roman" pitchFamily="18" charset="0"/>
              </a:rPr>
              <a:t>bổ</a:t>
            </a:r>
            <a:endParaRPr lang="vi-VN" sz="2000" dirty="0" smtClean="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en-US" sz="2000" dirty="0" smtClean="0">
                <a:latin typeface="+mn-lt"/>
                <a:cs typeface="Times New Roman" pitchFamily="18" charset="0"/>
              </a:rPr>
              <a:t>3 </a:t>
            </a:r>
            <a:r>
              <a:rPr lang="en-US" sz="2000" dirty="0" err="1" smtClean="0">
                <a:latin typeface="+mn-lt"/>
                <a:cs typeface="Times New Roman" pitchFamily="18" charset="0"/>
              </a:rPr>
              <a:t>mặt</a:t>
            </a:r>
            <a:r>
              <a:rPr lang="en-US" sz="2000" dirty="0" smtClean="0">
                <a:latin typeface="+mn-lt"/>
                <a:cs typeface="Times New Roman" pitchFamily="18" charset="0"/>
              </a:rPr>
              <a:t> </a:t>
            </a:r>
            <a:r>
              <a:rPr lang="en-US" sz="2000" dirty="0" err="1" smtClean="0">
                <a:latin typeface="+mn-lt"/>
                <a:cs typeface="Times New Roman" pitchFamily="18" charset="0"/>
              </a:rPr>
              <a:t>phẳng</a:t>
            </a:r>
            <a:r>
              <a:rPr lang="en-US" sz="2000" dirty="0" smtClean="0">
                <a:latin typeface="+mn-lt"/>
                <a:cs typeface="Times New Roman" pitchFamily="18" charset="0"/>
              </a:rPr>
              <a:t>:</a:t>
            </a:r>
          </a:p>
          <a:p>
            <a:pPr marL="800100" lvl="1" indent="-342900" algn="just" eaLnBrk="1" hangingPunct="1">
              <a:spcBef>
                <a:spcPct val="20000"/>
              </a:spcBef>
              <a:buSzPct val="75000"/>
              <a:buFont typeface="Wingdings" panose="05000000000000000000" pitchFamily="2" charset="2"/>
              <a:buChar char="Ø"/>
              <a:defRPr/>
            </a:pPr>
            <a:r>
              <a:rPr lang="en-US" sz="2000" dirty="0" err="1" smtClean="0">
                <a:latin typeface="+mn-lt"/>
                <a:cs typeface="Times New Roman" pitchFamily="18" charset="0"/>
              </a:rPr>
              <a:t>Phần</a:t>
            </a:r>
            <a:r>
              <a:rPr lang="en-US" sz="2000" dirty="0" smtClean="0">
                <a:latin typeface="+mn-lt"/>
                <a:cs typeface="Times New Roman" pitchFamily="18" charset="0"/>
              </a:rPr>
              <a:t> </a:t>
            </a:r>
            <a:r>
              <a:rPr lang="en-US" sz="2000" dirty="0" err="1" smtClean="0">
                <a:latin typeface="+mn-lt"/>
                <a:cs typeface="Times New Roman" pitchFamily="18" charset="0"/>
              </a:rPr>
              <a:t>quản</a:t>
            </a:r>
            <a:r>
              <a:rPr lang="en-US" sz="2000" dirty="0" smtClean="0">
                <a:latin typeface="+mn-lt"/>
                <a:cs typeface="Times New Roman" pitchFamily="18" charset="0"/>
              </a:rPr>
              <a:t> </a:t>
            </a:r>
            <a:r>
              <a:rPr lang="en-US" sz="2000" dirty="0" err="1" smtClean="0">
                <a:latin typeface="+mn-lt"/>
                <a:cs typeface="Times New Roman" pitchFamily="18" charset="0"/>
              </a:rPr>
              <a:t>lý</a:t>
            </a:r>
            <a:r>
              <a:rPr lang="en-US" sz="2000" dirty="0" smtClean="0">
                <a:latin typeface="+mn-lt"/>
                <a:cs typeface="Times New Roman" pitchFamily="18" charset="0"/>
              </a:rPr>
              <a:t> </a:t>
            </a:r>
            <a:r>
              <a:rPr lang="en-US" sz="2000" dirty="0" err="1" smtClean="0">
                <a:latin typeface="+mn-lt"/>
                <a:cs typeface="Times New Roman" pitchFamily="18" charset="0"/>
              </a:rPr>
              <a:t>năng</a:t>
            </a:r>
            <a:r>
              <a:rPr lang="en-US" sz="2000" dirty="0" smtClean="0">
                <a:latin typeface="+mn-lt"/>
                <a:cs typeface="Times New Roman" pitchFamily="18" charset="0"/>
              </a:rPr>
              <a:t> </a:t>
            </a:r>
            <a:r>
              <a:rPr lang="en-US" sz="2000" dirty="0" err="1" smtClean="0">
                <a:latin typeface="+mn-lt"/>
                <a:cs typeface="Times New Roman" pitchFamily="18" charset="0"/>
              </a:rPr>
              <a:t>lượng</a:t>
            </a:r>
            <a:endParaRPr lang="en-US" sz="2000" dirty="0" smtClean="0">
              <a:latin typeface="+mn-lt"/>
              <a:cs typeface="Times New Roman" pitchFamily="18" charset="0"/>
            </a:endParaRPr>
          </a:p>
          <a:p>
            <a:pPr marL="800100" lvl="1" indent="-342900" algn="just" eaLnBrk="1" hangingPunct="1">
              <a:spcBef>
                <a:spcPct val="20000"/>
              </a:spcBef>
              <a:buSzPct val="75000"/>
              <a:buFont typeface="Wingdings" panose="05000000000000000000" pitchFamily="2" charset="2"/>
              <a:buChar char="Ø"/>
              <a:defRPr/>
            </a:pPr>
            <a:r>
              <a:rPr lang="en-US" sz="2000" dirty="0" err="1" smtClean="0">
                <a:latin typeface="+mn-lt"/>
                <a:cs typeface="Times New Roman" pitchFamily="18" charset="0"/>
              </a:rPr>
              <a:t>Phần</a:t>
            </a:r>
            <a:r>
              <a:rPr lang="en-US" sz="2000" dirty="0" smtClean="0">
                <a:latin typeface="+mn-lt"/>
                <a:cs typeface="Times New Roman" pitchFamily="18" charset="0"/>
              </a:rPr>
              <a:t> </a:t>
            </a:r>
            <a:r>
              <a:rPr lang="en-US" sz="2000" dirty="0" err="1" smtClean="0">
                <a:latin typeface="+mn-lt"/>
                <a:cs typeface="Times New Roman" pitchFamily="18" charset="0"/>
              </a:rPr>
              <a:t>quản</a:t>
            </a:r>
            <a:r>
              <a:rPr lang="en-US" sz="2000" dirty="0" smtClean="0">
                <a:latin typeface="+mn-lt"/>
                <a:cs typeface="Times New Roman" pitchFamily="18" charset="0"/>
              </a:rPr>
              <a:t> </a:t>
            </a:r>
            <a:r>
              <a:rPr lang="en-US" sz="2000" dirty="0" err="1" smtClean="0">
                <a:latin typeface="+mn-lt"/>
                <a:cs typeface="Times New Roman" pitchFamily="18" charset="0"/>
              </a:rPr>
              <a:t>lý</a:t>
            </a:r>
            <a:r>
              <a:rPr lang="en-US" sz="2000" dirty="0" smtClean="0">
                <a:latin typeface="+mn-lt"/>
                <a:cs typeface="Times New Roman" pitchFamily="18" charset="0"/>
              </a:rPr>
              <a:t> di </a:t>
            </a:r>
            <a:r>
              <a:rPr lang="en-US" sz="2000" dirty="0" err="1" smtClean="0">
                <a:latin typeface="+mn-lt"/>
                <a:cs typeface="Times New Roman" pitchFamily="18" charset="0"/>
              </a:rPr>
              <a:t>động</a:t>
            </a:r>
            <a:r>
              <a:rPr lang="en-US" sz="2000" dirty="0" smtClean="0">
                <a:latin typeface="+mn-lt"/>
                <a:cs typeface="Times New Roman" pitchFamily="18" charset="0"/>
              </a:rPr>
              <a:t> </a:t>
            </a:r>
          </a:p>
          <a:p>
            <a:pPr marL="800100" lvl="1" indent="-342900" algn="just" eaLnBrk="1" hangingPunct="1">
              <a:spcBef>
                <a:spcPct val="20000"/>
              </a:spcBef>
              <a:buSzPct val="75000"/>
              <a:buFont typeface="Wingdings" panose="05000000000000000000" pitchFamily="2" charset="2"/>
              <a:buChar char="Ø"/>
              <a:defRPr/>
            </a:pPr>
            <a:r>
              <a:rPr lang="en-US" sz="2000" dirty="0" err="1" smtClean="0">
                <a:latin typeface="+mn-lt"/>
                <a:cs typeface="Times New Roman" pitchFamily="18" charset="0"/>
              </a:rPr>
              <a:t>Phần</a:t>
            </a:r>
            <a:r>
              <a:rPr lang="en-US" sz="2000" dirty="0" smtClean="0">
                <a:latin typeface="+mn-lt"/>
                <a:cs typeface="Times New Roman" pitchFamily="18" charset="0"/>
              </a:rPr>
              <a:t> </a:t>
            </a:r>
            <a:r>
              <a:rPr lang="en-US" sz="2000" dirty="0" err="1" smtClean="0">
                <a:latin typeface="+mn-lt"/>
                <a:cs typeface="Times New Roman" pitchFamily="18" charset="0"/>
              </a:rPr>
              <a:t>quản</a:t>
            </a:r>
            <a:r>
              <a:rPr lang="en-US" sz="2000" dirty="0" smtClean="0">
                <a:latin typeface="+mn-lt"/>
                <a:cs typeface="Times New Roman" pitchFamily="18" charset="0"/>
              </a:rPr>
              <a:t> </a:t>
            </a:r>
            <a:r>
              <a:rPr lang="en-US" sz="2000" dirty="0" err="1" smtClean="0">
                <a:latin typeface="+mn-lt"/>
                <a:cs typeface="Times New Roman" pitchFamily="18" charset="0"/>
              </a:rPr>
              <a:t>lý</a:t>
            </a:r>
            <a:r>
              <a:rPr lang="en-US" sz="2000" dirty="0" smtClean="0">
                <a:latin typeface="+mn-lt"/>
                <a:cs typeface="Times New Roman" pitchFamily="18" charset="0"/>
              </a:rPr>
              <a:t> </a:t>
            </a:r>
            <a:r>
              <a:rPr lang="en-US" sz="2000" dirty="0" err="1" smtClean="0">
                <a:latin typeface="+mn-lt"/>
                <a:cs typeface="Times New Roman" pitchFamily="18" charset="0"/>
              </a:rPr>
              <a:t>nhiệm</a:t>
            </a:r>
            <a:r>
              <a:rPr lang="en-US" sz="2000" dirty="0" smtClean="0">
                <a:latin typeface="+mn-lt"/>
                <a:cs typeface="Times New Roman" pitchFamily="18" charset="0"/>
              </a:rPr>
              <a:t> </a:t>
            </a:r>
            <a:r>
              <a:rPr lang="en-US" sz="2000" dirty="0" err="1" smtClean="0">
                <a:latin typeface="+mn-lt"/>
                <a:cs typeface="Times New Roman" pitchFamily="18" charset="0"/>
              </a:rPr>
              <a:t>vụ</a:t>
            </a:r>
            <a:endParaRPr lang="en-US" sz="2000" dirty="0">
              <a:latin typeface="+mn-lt"/>
              <a:cs typeface="Times New Roman" pitchFamily="18" charset="0"/>
            </a:endParaRPr>
          </a:p>
          <a:p>
            <a:pPr marL="342900" indent="-342900" algn="just" eaLnBrk="1" hangingPunct="1">
              <a:spcBef>
                <a:spcPct val="20000"/>
              </a:spcBef>
              <a:buSzPct val="75000"/>
              <a:buFont typeface="Arial" panose="020B0604020202020204" pitchFamily="34" charset="0"/>
              <a:buChar char="−"/>
              <a:defRPr/>
            </a:pPr>
            <a:r>
              <a:rPr lang="en-US" sz="2000" dirty="0" err="1" smtClean="0">
                <a:cs typeface="Times New Roman" pitchFamily="18" charset="0"/>
              </a:rPr>
              <a:t>Cấu</a:t>
            </a:r>
            <a:r>
              <a:rPr lang="en-US" sz="2000" dirty="0" smtClean="0">
                <a:cs typeface="Times New Roman" pitchFamily="18" charset="0"/>
              </a:rPr>
              <a:t> </a:t>
            </a:r>
            <a:r>
              <a:rPr lang="en-US" sz="2000" dirty="0" err="1" smtClean="0">
                <a:cs typeface="Times New Roman" pitchFamily="18" charset="0"/>
              </a:rPr>
              <a:t>trúc</a:t>
            </a:r>
            <a:r>
              <a:rPr lang="en-US" sz="2000" dirty="0" smtClean="0">
                <a:cs typeface="Times New Roman" pitchFamily="18" charset="0"/>
              </a:rPr>
              <a:t> </a:t>
            </a:r>
            <a:r>
              <a:rPr lang="en-US" sz="2000" dirty="0" err="1" smtClean="0">
                <a:cs typeface="Times New Roman" pitchFamily="18" charset="0"/>
              </a:rPr>
              <a:t>giao</a:t>
            </a:r>
            <a:r>
              <a:rPr lang="en-US" sz="2000" dirty="0" smtClean="0">
                <a:cs typeface="Times New Roman" pitchFamily="18" charset="0"/>
              </a:rPr>
              <a:t> </a:t>
            </a:r>
            <a:r>
              <a:rPr lang="en-US" sz="2000" dirty="0" err="1" smtClean="0">
                <a:cs typeface="Times New Roman" pitchFamily="18" charset="0"/>
              </a:rPr>
              <a:t>thức</a:t>
            </a:r>
            <a:r>
              <a:rPr lang="en-US" sz="2000" dirty="0" smtClean="0">
                <a:cs typeface="Times New Roman" pitchFamily="18" charset="0"/>
              </a:rPr>
              <a:t> </a:t>
            </a:r>
            <a:r>
              <a:rPr lang="en-US" sz="2000" dirty="0" err="1" smtClean="0">
                <a:cs typeface="Times New Roman" pitchFamily="18" charset="0"/>
              </a:rPr>
              <a:t>được</a:t>
            </a:r>
            <a:r>
              <a:rPr lang="en-US" sz="2000" dirty="0" smtClean="0">
                <a:cs typeface="Times New Roman" pitchFamily="18" charset="0"/>
              </a:rPr>
              <a:t> </a:t>
            </a:r>
            <a:r>
              <a:rPr lang="en-US" sz="2000" dirty="0" err="1" smtClean="0">
                <a:cs typeface="Times New Roman" pitchFamily="18" charset="0"/>
              </a:rPr>
              <a:t>sử</a:t>
            </a:r>
            <a:r>
              <a:rPr lang="en-US" sz="2000" dirty="0" smtClean="0">
                <a:cs typeface="Times New Roman" pitchFamily="18" charset="0"/>
              </a:rPr>
              <a:t> </a:t>
            </a:r>
            <a:r>
              <a:rPr lang="en-US" sz="2000" dirty="0" err="1" smtClean="0">
                <a:cs typeface="Times New Roman" pitchFamily="18" charset="0"/>
              </a:rPr>
              <a:t>dụng</a:t>
            </a:r>
            <a:r>
              <a:rPr lang="en-US" sz="2000" dirty="0" smtClean="0">
                <a:cs typeface="Times New Roman" pitchFamily="18" charset="0"/>
              </a:rPr>
              <a:t> </a:t>
            </a:r>
            <a:r>
              <a:rPr lang="en-US" sz="2000" dirty="0" err="1" smtClean="0">
                <a:cs typeface="Times New Roman" pitchFamily="18" charset="0"/>
              </a:rPr>
              <a:t>trong</a:t>
            </a:r>
            <a:r>
              <a:rPr lang="en-US" sz="2000" dirty="0" smtClean="0">
                <a:cs typeface="Times New Roman" pitchFamily="18" charset="0"/>
              </a:rPr>
              <a:t> sink </a:t>
            </a:r>
            <a:r>
              <a:rPr lang="en-US" sz="2000" dirty="0" err="1" smtClean="0">
                <a:cs typeface="Times New Roman" pitchFamily="18" charset="0"/>
              </a:rPr>
              <a:t>và</a:t>
            </a:r>
            <a:r>
              <a:rPr lang="en-US" sz="2000" dirty="0" smtClean="0">
                <a:cs typeface="Times New Roman" pitchFamily="18" charset="0"/>
              </a:rPr>
              <a:t> </a:t>
            </a:r>
            <a:r>
              <a:rPr lang="en-US" sz="2000" dirty="0" err="1" smtClean="0">
                <a:cs typeface="Times New Roman" pitchFamily="18" charset="0"/>
              </a:rPr>
              <a:t>tất</a:t>
            </a:r>
            <a:r>
              <a:rPr lang="en-US" sz="2000" dirty="0" smtClean="0">
                <a:cs typeface="Times New Roman" pitchFamily="18" charset="0"/>
              </a:rPr>
              <a:t> </a:t>
            </a:r>
            <a:r>
              <a:rPr lang="en-US" sz="2000" dirty="0" err="1" smtClean="0">
                <a:cs typeface="Times New Roman" pitchFamily="18" charset="0"/>
              </a:rPr>
              <a:t>cả</a:t>
            </a:r>
            <a:r>
              <a:rPr lang="en-US" sz="2000" dirty="0" smtClean="0">
                <a:cs typeface="Times New Roman" pitchFamily="18" charset="0"/>
              </a:rPr>
              <a:t> </a:t>
            </a:r>
            <a:r>
              <a:rPr lang="en-US" sz="2000" dirty="0" err="1" smtClean="0">
                <a:cs typeface="Times New Roman" pitchFamily="18" charset="0"/>
              </a:rPr>
              <a:t>các</a:t>
            </a:r>
            <a:r>
              <a:rPr lang="en-US" sz="2000" dirty="0" smtClean="0">
                <a:cs typeface="Times New Roman" pitchFamily="18" charset="0"/>
              </a:rPr>
              <a:t> </a:t>
            </a:r>
            <a:r>
              <a:rPr lang="en-US" sz="2000" dirty="0" err="1" smtClean="0">
                <a:cs typeface="Times New Roman" pitchFamily="18" charset="0"/>
              </a:rPr>
              <a:t>nút</a:t>
            </a:r>
            <a:r>
              <a:rPr lang="en-US" sz="2000" dirty="0">
                <a:cs typeface="Times New Roman" pitchFamily="18" charset="0"/>
              </a:rPr>
              <a:t>.</a:t>
            </a:r>
          </a:p>
          <a:p>
            <a:pPr algn="just" eaLnBrk="1" hangingPunct="1">
              <a:spcBef>
                <a:spcPct val="20000"/>
              </a:spcBef>
              <a:buSzPct val="75000"/>
              <a:defRPr/>
            </a:pPr>
            <a:endParaRPr lang="en-US" sz="2000" dirty="0">
              <a:latin typeface="+mn-lt"/>
              <a:cs typeface="Times New Roman" pitchFamily="18" charset="0"/>
            </a:endParaRPr>
          </a:p>
        </p:txBody>
      </p:sp>
      <p:pic>
        <p:nvPicPr>
          <p:cNvPr id="2" name="Picture 1"/>
          <p:cNvPicPr>
            <a:picLocks noChangeAspect="1"/>
          </p:cNvPicPr>
          <p:nvPr/>
        </p:nvPicPr>
        <p:blipFill>
          <a:blip r:embed="rId2"/>
          <a:stretch>
            <a:fillRect/>
          </a:stretch>
        </p:blipFill>
        <p:spPr>
          <a:xfrm>
            <a:off x="1999305" y="3952470"/>
            <a:ext cx="3381847" cy="2905530"/>
          </a:xfrm>
          <a:prstGeom prst="rect">
            <a:avLst/>
          </a:prstGeom>
        </p:spPr>
      </p:pic>
      <p:sp>
        <p:nvSpPr>
          <p:cNvPr id="8" name="Rectangle 7"/>
          <p:cNvSpPr>
            <a:spLocks noChangeArrowheads="1"/>
          </p:cNvSpPr>
          <p:nvPr/>
        </p:nvSpPr>
        <p:spPr bwMode="auto">
          <a:xfrm>
            <a:off x="5499033" y="4948035"/>
            <a:ext cx="3458047" cy="457200"/>
          </a:xfrm>
          <a:prstGeom prst="rect">
            <a:avLst/>
          </a:prstGeom>
          <a:noFill/>
          <a:ln w="9525">
            <a:noFill/>
            <a:miter lim="800000"/>
            <a:headEnd/>
            <a:tailEnd/>
          </a:ln>
          <a:effectLst/>
        </p:spPr>
        <p:txBody>
          <a:bodyPr/>
          <a:lstStyle/>
          <a:p>
            <a:pPr algn="ctr" eaLnBrk="1" hangingPunct="1">
              <a:spcBef>
                <a:spcPct val="20000"/>
              </a:spcBef>
              <a:buSzPct val="75000"/>
              <a:defRPr/>
            </a:pPr>
            <a:r>
              <a:rPr lang="vi-VN" sz="1600" dirty="0" smtClean="0">
                <a:latin typeface="+mn-lt"/>
                <a:cs typeface="Times New Roman" pitchFamily="18" charset="0"/>
              </a:rPr>
              <a:t>Hình 2.</a:t>
            </a:r>
            <a:r>
              <a:rPr lang="en-US" sz="1600" dirty="0" smtClean="0">
                <a:latin typeface="+mn-lt"/>
                <a:cs typeface="Times New Roman" pitchFamily="18" charset="0"/>
              </a:rPr>
              <a:t>5</a:t>
            </a:r>
            <a:r>
              <a:rPr lang="vi-VN" sz="1600" dirty="0" smtClean="0">
                <a:latin typeface="+mn-lt"/>
                <a:cs typeface="Times New Roman" pitchFamily="18" charset="0"/>
              </a:rPr>
              <a:t> </a:t>
            </a:r>
            <a:r>
              <a:rPr lang="en-US" sz="1600" dirty="0" err="1" smtClean="0">
                <a:latin typeface="+mn-lt"/>
                <a:cs typeface="Times New Roman" pitchFamily="18" charset="0"/>
              </a:rPr>
              <a:t>Kiến</a:t>
            </a:r>
            <a:r>
              <a:rPr lang="en-US" sz="1600" dirty="0" smtClean="0">
                <a:latin typeface="+mn-lt"/>
                <a:cs typeface="Times New Roman" pitchFamily="18" charset="0"/>
              </a:rPr>
              <a:t> </a:t>
            </a:r>
            <a:r>
              <a:rPr lang="en-US" sz="1600" dirty="0" err="1" smtClean="0">
                <a:latin typeface="+mn-lt"/>
                <a:cs typeface="Times New Roman" pitchFamily="18" charset="0"/>
              </a:rPr>
              <a:t>trúc</a:t>
            </a:r>
            <a:r>
              <a:rPr lang="en-US" sz="1600" dirty="0" smtClean="0">
                <a:latin typeface="+mn-lt"/>
                <a:cs typeface="Times New Roman" pitchFamily="18" charset="0"/>
              </a:rPr>
              <a:t> </a:t>
            </a:r>
            <a:r>
              <a:rPr lang="en-US" sz="1600" dirty="0" err="1" smtClean="0">
                <a:latin typeface="+mn-lt"/>
                <a:cs typeface="Times New Roman" pitchFamily="18" charset="0"/>
              </a:rPr>
              <a:t>giao</a:t>
            </a:r>
            <a:r>
              <a:rPr lang="en-US" sz="1600" dirty="0" smtClean="0">
                <a:latin typeface="+mn-lt"/>
                <a:cs typeface="Times New Roman" pitchFamily="18" charset="0"/>
              </a:rPr>
              <a:t> </a:t>
            </a:r>
            <a:r>
              <a:rPr lang="en-US" sz="1600" dirty="0" err="1" smtClean="0">
                <a:latin typeface="+mn-lt"/>
                <a:cs typeface="Times New Roman" pitchFamily="18" charset="0"/>
              </a:rPr>
              <a:t>thức</a:t>
            </a:r>
            <a:r>
              <a:rPr lang="en-US" sz="1600" dirty="0" smtClean="0">
                <a:latin typeface="+mn-lt"/>
                <a:cs typeface="Times New Roman" pitchFamily="18" charset="0"/>
              </a:rPr>
              <a:t> </a:t>
            </a:r>
            <a:r>
              <a:rPr lang="en-US" sz="1600" dirty="0" err="1" smtClean="0">
                <a:latin typeface="+mn-lt"/>
                <a:cs typeface="Times New Roman" pitchFamily="18" charset="0"/>
              </a:rPr>
              <a:t>của</a:t>
            </a:r>
            <a:r>
              <a:rPr lang="en-US" sz="1600" dirty="0" smtClean="0">
                <a:latin typeface="+mn-lt"/>
                <a:cs typeface="Times New Roman" pitchFamily="18" charset="0"/>
              </a:rPr>
              <a:t> SN</a:t>
            </a:r>
            <a:endParaRPr lang="en-US" sz="1600" dirty="0">
              <a:latin typeface="+mn-lt"/>
              <a:cs typeface="Times New Roman" pitchFamily="18" charset="0"/>
            </a:endParaRPr>
          </a:p>
        </p:txBody>
      </p:sp>
    </p:spTree>
    <p:extLst>
      <p:ext uri="{BB962C8B-B14F-4D97-AF65-F5344CB8AC3E}">
        <p14:creationId xmlns:p14="http://schemas.microsoft.com/office/powerpoint/2010/main" val="26643385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29</a:t>
            </a:fld>
            <a:endParaRPr lang="en-US" smtClean="0">
              <a:latin typeface="+mn-lt"/>
            </a:endParaRPr>
          </a:p>
        </p:txBody>
      </p:sp>
      <p:sp>
        <p:nvSpPr>
          <p:cNvPr id="81924"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800" b="1" dirty="0">
                <a:solidFill>
                  <a:schemeClr val="bg2"/>
                </a:solidFill>
                <a:effectLst>
                  <a:outerShdw blurRad="38100" dist="38100" dir="2700000" algn="tl">
                    <a:srgbClr val="C0C0C0"/>
                  </a:outerShdw>
                </a:effectLst>
                <a:latin typeface="+mn-lt"/>
              </a:rPr>
              <a:t>CHƯƠNG 2 – KIẾN TRÚC MẠNG CẢM BIẾN</a:t>
            </a: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3"/>
              <a:defRPr/>
            </a:pPr>
            <a:r>
              <a:rPr lang="en-US" sz="2800" dirty="0" err="1">
                <a:latin typeface="+mn-lt"/>
                <a:cs typeface="Times New Roman" pitchFamily="18" charset="0"/>
              </a:rPr>
              <a:t>Các</a:t>
            </a:r>
            <a:r>
              <a:rPr lang="en-US" sz="2800" dirty="0">
                <a:latin typeface="+mn-lt"/>
                <a:cs typeface="Times New Roman" pitchFamily="18" charset="0"/>
              </a:rPr>
              <a:t> </a:t>
            </a:r>
            <a:r>
              <a:rPr lang="en-US" sz="2800" dirty="0" err="1">
                <a:latin typeface="+mn-lt"/>
                <a:cs typeface="Times New Roman" pitchFamily="18" charset="0"/>
              </a:rPr>
              <a:t>quy</a:t>
            </a:r>
            <a:r>
              <a:rPr lang="en-US" sz="2800" dirty="0">
                <a:latin typeface="+mn-lt"/>
                <a:cs typeface="Times New Roman" pitchFamily="18" charset="0"/>
              </a:rPr>
              <a:t> </a:t>
            </a:r>
            <a:r>
              <a:rPr lang="en-US" sz="2800" dirty="0" err="1">
                <a:latin typeface="+mn-lt"/>
                <a:cs typeface="Times New Roman" pitchFamily="18" charset="0"/>
              </a:rPr>
              <a:t>tắc</a:t>
            </a:r>
            <a:r>
              <a:rPr lang="en-US" sz="2800" dirty="0">
                <a:latin typeface="+mn-lt"/>
                <a:cs typeface="Times New Roman" pitchFamily="18" charset="0"/>
              </a:rPr>
              <a:t> </a:t>
            </a:r>
            <a:r>
              <a:rPr lang="en-US" sz="2800" dirty="0" err="1">
                <a:latin typeface="+mn-lt"/>
                <a:cs typeface="Times New Roman" pitchFamily="18" charset="0"/>
              </a:rPr>
              <a:t>thiết</a:t>
            </a:r>
            <a:r>
              <a:rPr lang="en-US" sz="2800" dirty="0">
                <a:latin typeface="+mn-lt"/>
                <a:cs typeface="Times New Roman" pitchFamily="18" charset="0"/>
              </a:rPr>
              <a:t> </a:t>
            </a:r>
            <a:r>
              <a:rPr lang="en-US" sz="2800" dirty="0" err="1">
                <a:latin typeface="+mn-lt"/>
                <a:cs typeface="Times New Roman" pitchFamily="18" charset="0"/>
              </a:rPr>
              <a:t>kế</a:t>
            </a:r>
            <a:r>
              <a:rPr lang="en-US" sz="2800" dirty="0">
                <a:latin typeface="+mn-lt"/>
                <a:cs typeface="Times New Roman" pitchFamily="18" charset="0"/>
              </a:rPr>
              <a:t> </a:t>
            </a:r>
            <a:r>
              <a:rPr lang="en-US" sz="2800" dirty="0" err="1">
                <a:latin typeface="+mn-lt"/>
                <a:cs typeface="Times New Roman" pitchFamily="18" charset="0"/>
              </a:rPr>
              <a:t>cho</a:t>
            </a:r>
            <a:r>
              <a:rPr lang="en-US" sz="2800" dirty="0">
                <a:latin typeface="+mn-lt"/>
                <a:cs typeface="Times New Roman" pitchFamily="18" charset="0"/>
              </a:rPr>
              <a:t> </a:t>
            </a:r>
            <a:r>
              <a:rPr lang="en-US" sz="2800" dirty="0" err="1">
                <a:latin typeface="+mn-lt"/>
                <a:cs typeface="Times New Roman" pitchFamily="18" charset="0"/>
              </a:rPr>
              <a:t>mạng</a:t>
            </a:r>
            <a:r>
              <a:rPr lang="en-US" sz="2800" dirty="0">
                <a:latin typeface="+mn-lt"/>
                <a:cs typeface="Times New Roman" pitchFamily="18" charset="0"/>
              </a:rPr>
              <a:t> </a:t>
            </a:r>
            <a:r>
              <a:rPr lang="en-US" sz="2800" dirty="0" err="1">
                <a:latin typeface="+mn-lt"/>
                <a:cs typeface="Times New Roman" pitchFamily="18" charset="0"/>
              </a:rPr>
              <a:t>cảm</a:t>
            </a:r>
            <a:r>
              <a:rPr lang="en-US" sz="2800" dirty="0">
                <a:latin typeface="+mn-lt"/>
                <a:cs typeface="Times New Roman" pitchFamily="18" charset="0"/>
              </a:rPr>
              <a:t> </a:t>
            </a:r>
            <a:r>
              <a:rPr lang="en-US" sz="2800" dirty="0" err="1">
                <a:latin typeface="+mn-lt"/>
                <a:cs typeface="Times New Roman" pitchFamily="18" charset="0"/>
              </a:rPr>
              <a:t>biến</a:t>
            </a:r>
            <a:endParaRPr lang="en-US" sz="2800" dirty="0">
              <a:latin typeface="+mn-lt"/>
              <a:cs typeface="Times New Roman" pitchFamily="18" charset="0"/>
            </a:endParaRPr>
          </a:p>
          <a:p>
            <a:pPr marL="457200" indent="-457200" algn="just" eaLnBrk="1" hangingPunct="1">
              <a:spcBef>
                <a:spcPct val="20000"/>
              </a:spcBef>
              <a:buSzPct val="75000"/>
              <a:buFont typeface="Wingdings" panose="05000000000000000000" pitchFamily="2" charset="2"/>
              <a:buChar char="v"/>
              <a:defRPr/>
            </a:pPr>
            <a:r>
              <a:rPr lang="en-US" sz="2000" dirty="0" err="1" smtClean="0">
                <a:latin typeface="+mn-lt"/>
                <a:cs typeface="Times New Roman" pitchFamily="18" charset="0"/>
              </a:rPr>
              <a:t>Tổ</a:t>
            </a:r>
            <a:r>
              <a:rPr lang="en-US" sz="2000" dirty="0" smtClean="0">
                <a:latin typeface="+mn-lt"/>
                <a:cs typeface="Times New Roman" pitchFamily="18" charset="0"/>
              </a:rPr>
              <a:t> </a:t>
            </a:r>
            <a:r>
              <a:rPr lang="en-US" sz="2000" dirty="0" err="1" smtClean="0">
                <a:latin typeface="+mn-lt"/>
                <a:cs typeface="Times New Roman" pitchFamily="18" charset="0"/>
              </a:rPr>
              <a:t>chức</a:t>
            </a:r>
            <a:r>
              <a:rPr lang="en-US" sz="2000" dirty="0" smtClean="0">
                <a:latin typeface="+mn-lt"/>
                <a:cs typeface="Times New Roman" pitchFamily="18" charset="0"/>
              </a:rPr>
              <a:t> </a:t>
            </a:r>
            <a:r>
              <a:rPr lang="en-US" sz="2000" dirty="0" err="1" smtClean="0">
                <a:latin typeface="+mn-lt"/>
                <a:cs typeface="Times New Roman" pitchFamily="18" charset="0"/>
              </a:rPr>
              <a:t>phân</a:t>
            </a:r>
            <a:r>
              <a:rPr lang="en-US" sz="2000" dirty="0" smtClean="0">
                <a:latin typeface="+mn-lt"/>
                <a:cs typeface="Times New Roman" pitchFamily="18" charset="0"/>
              </a:rPr>
              <a:t> </a:t>
            </a:r>
            <a:r>
              <a:rPr lang="en-US" sz="2000" dirty="0" err="1" smtClean="0">
                <a:latin typeface="+mn-lt"/>
                <a:cs typeface="Times New Roman" pitchFamily="18" charset="0"/>
              </a:rPr>
              <a:t>bổ</a:t>
            </a:r>
            <a:endParaRPr lang="vi-VN" sz="2000" dirty="0" smtClean="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endParaRPr lang="en-US" sz="2000" dirty="0" smtClean="0">
              <a:latin typeface="+mn-lt"/>
              <a:cs typeface="Times New Roman" pitchFamily="18" charset="0"/>
            </a:endParaRPr>
          </a:p>
        </p:txBody>
      </p:sp>
      <p:sp>
        <p:nvSpPr>
          <p:cNvPr id="3" name="Oval 2"/>
          <p:cNvSpPr/>
          <p:nvPr/>
        </p:nvSpPr>
        <p:spPr bwMode="auto">
          <a:xfrm>
            <a:off x="1333500" y="2590800"/>
            <a:ext cx="6477000" cy="32766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chemeClr val="tx1"/>
                </a:solidFill>
                <a:effectLst/>
                <a:latin typeface="Arial" charset="0"/>
              </a:rPr>
              <a:t>Mạng</a:t>
            </a:r>
            <a:r>
              <a:rPr kumimoji="0" lang="en-US" sz="2400" b="0" i="0" u="none" strike="noStrike" cap="none" normalizeH="0" dirty="0" smtClean="0">
                <a:ln>
                  <a:noFill/>
                </a:ln>
                <a:solidFill>
                  <a:schemeClr val="tx1"/>
                </a:solidFill>
                <a:effectLst/>
                <a:latin typeface="Arial" charset="0"/>
              </a:rPr>
              <a:t> </a:t>
            </a:r>
            <a:r>
              <a:rPr kumimoji="0" lang="en-US" sz="2400" b="0" i="0" u="none" strike="noStrike" cap="none" normalizeH="0" dirty="0" err="1" smtClean="0">
                <a:ln>
                  <a:noFill/>
                </a:ln>
                <a:solidFill>
                  <a:schemeClr val="tx1"/>
                </a:solidFill>
                <a:effectLst/>
                <a:latin typeface="Arial" charset="0"/>
              </a:rPr>
              <a:t>cảm</a:t>
            </a:r>
            <a:r>
              <a:rPr kumimoji="0" lang="en-US" sz="2400" b="0" i="0" u="none" strike="noStrike" cap="none" normalizeH="0" dirty="0" smtClean="0">
                <a:ln>
                  <a:noFill/>
                </a:ln>
                <a:solidFill>
                  <a:schemeClr val="tx1"/>
                </a:solidFill>
                <a:effectLst/>
                <a:latin typeface="Arial" charset="0"/>
              </a:rPr>
              <a:t> </a:t>
            </a:r>
            <a:r>
              <a:rPr kumimoji="0" lang="en-US" sz="2400" b="0" i="0" u="none" strike="noStrike" cap="none" normalizeH="0" dirty="0" err="1" smtClean="0">
                <a:ln>
                  <a:noFill/>
                </a:ln>
                <a:solidFill>
                  <a:schemeClr val="tx1"/>
                </a:solidFill>
                <a:effectLst/>
                <a:latin typeface="Arial" charset="0"/>
              </a:rPr>
              <a:t>biến</a:t>
            </a:r>
            <a:r>
              <a:rPr kumimoji="0" lang="en-US" sz="2400" b="0" i="0" u="none" strike="noStrike" cap="none" normalizeH="0" dirty="0" smtClean="0">
                <a:ln>
                  <a:noFill/>
                </a:ln>
                <a:solidFill>
                  <a:schemeClr val="tx1"/>
                </a:solidFill>
                <a:effectLst/>
                <a:latin typeface="Arial" charset="0"/>
              </a:rPr>
              <a:t> </a:t>
            </a:r>
            <a:r>
              <a:rPr kumimoji="0" lang="en-US" sz="2400" b="0" i="0" u="none" strike="noStrike" cap="none" normalizeH="0" dirty="0" err="1" smtClean="0">
                <a:ln>
                  <a:noFill/>
                </a:ln>
                <a:solidFill>
                  <a:schemeClr val="tx1"/>
                </a:solidFill>
                <a:effectLst/>
                <a:latin typeface="Arial" charset="0"/>
              </a:rPr>
              <a:t>sử</a:t>
            </a:r>
            <a:r>
              <a:rPr kumimoji="0" lang="en-US" sz="2400" b="0" i="0" u="none" strike="noStrike" cap="none" normalizeH="0" dirty="0" smtClean="0">
                <a:ln>
                  <a:noFill/>
                </a:ln>
                <a:solidFill>
                  <a:schemeClr val="tx1"/>
                </a:solidFill>
                <a:effectLst/>
                <a:latin typeface="Arial" charset="0"/>
              </a:rPr>
              <a:t> </a:t>
            </a:r>
            <a:r>
              <a:rPr kumimoji="0" lang="en-US" sz="2400" b="0" i="0" u="none" strike="noStrike" cap="none" normalizeH="0" dirty="0" err="1" smtClean="0">
                <a:ln>
                  <a:noFill/>
                </a:ln>
                <a:solidFill>
                  <a:schemeClr val="tx1"/>
                </a:solidFill>
                <a:effectLst/>
                <a:latin typeface="Arial" charset="0"/>
              </a:rPr>
              <a:t>dụng</a:t>
            </a:r>
            <a:r>
              <a:rPr kumimoji="0" lang="en-US" sz="2400" b="0" i="0" u="none" strike="noStrike" cap="none" normalizeH="0" dirty="0" smtClean="0">
                <a:ln>
                  <a:noFill/>
                </a:ln>
                <a:solidFill>
                  <a:schemeClr val="tx1"/>
                </a:solidFill>
                <a:effectLst/>
                <a:latin typeface="Arial" charset="0"/>
              </a:rPr>
              <a:t> </a:t>
            </a:r>
            <a:r>
              <a:rPr kumimoji="0" lang="en-US" sz="2400" b="0" i="0" u="none" strike="noStrike" cap="none" normalizeH="0" dirty="0" err="1" smtClean="0">
                <a:ln>
                  <a:noFill/>
                </a:ln>
                <a:solidFill>
                  <a:schemeClr val="tx1"/>
                </a:solidFill>
                <a:effectLst/>
                <a:latin typeface="Arial" charset="0"/>
              </a:rPr>
              <a:t>mô</a:t>
            </a:r>
            <a:r>
              <a:rPr kumimoji="0" lang="en-US" sz="2400" b="0" i="0" u="none" strike="noStrike" cap="none" normalizeH="0" dirty="0" smtClean="0">
                <a:ln>
                  <a:noFill/>
                </a:ln>
                <a:solidFill>
                  <a:schemeClr val="tx1"/>
                </a:solidFill>
                <a:effectLst/>
                <a:latin typeface="Arial" charset="0"/>
              </a:rPr>
              <a:t> </a:t>
            </a:r>
            <a:r>
              <a:rPr kumimoji="0" lang="en-US" sz="2400" b="0" i="0" u="none" strike="noStrike" cap="none" normalizeH="0" dirty="0" err="1" smtClean="0">
                <a:ln>
                  <a:noFill/>
                </a:ln>
                <a:solidFill>
                  <a:schemeClr val="tx1"/>
                </a:solidFill>
                <a:effectLst/>
                <a:latin typeface="Arial" charset="0"/>
              </a:rPr>
              <a:t>hình</a:t>
            </a:r>
            <a:r>
              <a:rPr kumimoji="0" lang="en-US" sz="2400" b="0" i="0" u="none" strike="noStrike" cap="none" normalizeH="0" dirty="0" smtClean="0">
                <a:ln>
                  <a:noFill/>
                </a:ln>
                <a:solidFill>
                  <a:schemeClr val="tx1"/>
                </a:solidFill>
                <a:effectLst/>
                <a:latin typeface="Arial" charset="0"/>
              </a:rPr>
              <a:t> </a:t>
            </a:r>
            <a:r>
              <a:rPr kumimoji="0" lang="en-US" sz="2400" b="0" i="0" u="none" strike="noStrike" cap="none" normalizeH="0" dirty="0" err="1" smtClean="0">
                <a:ln>
                  <a:noFill/>
                </a:ln>
                <a:solidFill>
                  <a:schemeClr val="tx1"/>
                </a:solidFill>
                <a:effectLst/>
                <a:latin typeface="Arial" charset="0"/>
              </a:rPr>
              <a:t>nào</a:t>
            </a:r>
            <a:r>
              <a:rPr kumimoji="0" lang="en-US" sz="2400" b="0" i="0" u="none" strike="noStrike" cap="none" normalizeH="0" dirty="0" smtClean="0">
                <a:ln>
                  <a:noFill/>
                </a:ln>
                <a:solidFill>
                  <a:schemeClr val="tx1"/>
                </a:solidFill>
                <a:effectLst/>
                <a:latin typeface="Arial" charset="0"/>
              </a:rPr>
              <a:t>?</a:t>
            </a:r>
            <a:endParaRPr kumimoji="0" lang="en-US" sz="2400" b="0" i="0" u="none" strike="noStrike" cap="none" normalizeH="0" baseline="0" dirty="0" smtClean="0">
              <a:ln>
                <a:noFill/>
              </a:ln>
              <a:solidFill>
                <a:schemeClr val="tx1"/>
              </a:solidFill>
              <a:effectLst/>
              <a:latin typeface="Arial" charset="0"/>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chemeClr val="tx1"/>
                </a:solidFill>
                <a:effectLst/>
                <a:latin typeface="Arial" charset="0"/>
              </a:rPr>
              <a:t>Mạng</a:t>
            </a:r>
            <a:r>
              <a:rPr kumimoji="0" lang="en-US" sz="2400" b="0" i="0" u="none" strike="noStrike" cap="none" normalizeH="0" dirty="0" smtClean="0">
                <a:ln>
                  <a:noFill/>
                </a:ln>
                <a:solidFill>
                  <a:schemeClr val="tx1"/>
                </a:solidFill>
                <a:effectLst/>
                <a:latin typeface="Arial" charset="0"/>
              </a:rPr>
              <a:t> </a:t>
            </a:r>
            <a:r>
              <a:rPr kumimoji="0" lang="en-US" sz="2400" b="0" i="0" u="none" strike="noStrike" cap="none" normalizeH="0" dirty="0" err="1" smtClean="0">
                <a:ln>
                  <a:noFill/>
                </a:ln>
                <a:solidFill>
                  <a:schemeClr val="tx1"/>
                </a:solidFill>
                <a:effectLst/>
                <a:latin typeface="Arial" charset="0"/>
              </a:rPr>
              <a:t>cảm</a:t>
            </a:r>
            <a:r>
              <a:rPr kumimoji="0" lang="en-US" sz="2400" b="0" i="0" u="none" strike="noStrike" cap="none" normalizeH="0" dirty="0" smtClean="0">
                <a:ln>
                  <a:noFill/>
                </a:ln>
                <a:solidFill>
                  <a:schemeClr val="tx1"/>
                </a:solidFill>
                <a:effectLst/>
                <a:latin typeface="Arial" charset="0"/>
              </a:rPr>
              <a:t> </a:t>
            </a:r>
            <a:r>
              <a:rPr kumimoji="0" lang="en-US" sz="2400" b="0" i="0" u="none" strike="noStrike" cap="none" normalizeH="0" dirty="0" err="1" smtClean="0">
                <a:ln>
                  <a:noFill/>
                </a:ln>
                <a:solidFill>
                  <a:schemeClr val="tx1"/>
                </a:solidFill>
                <a:effectLst/>
                <a:latin typeface="Arial" charset="0"/>
              </a:rPr>
              <a:t>biến</a:t>
            </a:r>
            <a:r>
              <a:rPr kumimoji="0" lang="en-US" sz="2400" b="0" i="0" u="none" strike="noStrike" cap="none" normalizeH="0" dirty="0" smtClean="0">
                <a:ln>
                  <a:noFill/>
                </a:ln>
                <a:solidFill>
                  <a:schemeClr val="tx1"/>
                </a:solidFill>
                <a:effectLst/>
                <a:latin typeface="Arial" charset="0"/>
              </a:rPr>
              <a:t> </a:t>
            </a:r>
            <a:r>
              <a:rPr kumimoji="0" lang="en-US" sz="2400" b="0" i="0" u="none" strike="noStrike" cap="none" normalizeH="0" dirty="0" err="1" smtClean="0">
                <a:ln>
                  <a:noFill/>
                </a:ln>
                <a:solidFill>
                  <a:schemeClr val="tx1"/>
                </a:solidFill>
                <a:effectLst/>
                <a:latin typeface="Arial" charset="0"/>
              </a:rPr>
              <a:t>có</a:t>
            </a:r>
            <a:r>
              <a:rPr kumimoji="0" lang="en-US" sz="2400" b="0" i="0" u="none" strike="noStrike" cap="none" normalizeH="0" dirty="0" smtClean="0">
                <a:ln>
                  <a:noFill/>
                </a:ln>
                <a:solidFill>
                  <a:schemeClr val="tx1"/>
                </a:solidFill>
                <a:effectLst/>
                <a:latin typeface="Arial" charset="0"/>
              </a:rPr>
              <a:t> </a:t>
            </a:r>
            <a:r>
              <a:rPr kumimoji="0" lang="en-US" sz="2400" b="0" i="0" u="none" strike="noStrike" cap="none" normalizeH="0" dirty="0" err="1" smtClean="0">
                <a:ln>
                  <a:noFill/>
                </a:ln>
                <a:solidFill>
                  <a:schemeClr val="tx1"/>
                </a:solidFill>
                <a:effectLst/>
                <a:latin typeface="Arial" charset="0"/>
              </a:rPr>
              <a:t>sử</a:t>
            </a:r>
            <a:r>
              <a:rPr kumimoji="0" lang="en-US" sz="2400" b="0" i="0" u="none" strike="noStrike" cap="none" normalizeH="0" dirty="0" smtClean="0">
                <a:ln>
                  <a:noFill/>
                </a:ln>
                <a:solidFill>
                  <a:schemeClr val="tx1"/>
                </a:solidFill>
                <a:effectLst/>
                <a:latin typeface="Arial" charset="0"/>
              </a:rPr>
              <a:t> </a:t>
            </a:r>
            <a:r>
              <a:rPr kumimoji="0" lang="en-US" sz="2400" b="0" i="0" u="none" strike="noStrike" cap="none" normalizeH="0" dirty="0" err="1" smtClean="0">
                <a:ln>
                  <a:noFill/>
                </a:ln>
                <a:solidFill>
                  <a:schemeClr val="tx1"/>
                </a:solidFill>
                <a:effectLst/>
                <a:latin typeface="Arial" charset="0"/>
              </a:rPr>
              <a:t>dụng</a:t>
            </a:r>
            <a:r>
              <a:rPr kumimoji="0" lang="en-US" sz="2400" b="0" i="0" u="none" strike="noStrike" cap="none" normalizeH="0" dirty="0" smtClean="0">
                <a:ln>
                  <a:noFill/>
                </a:ln>
                <a:solidFill>
                  <a:schemeClr val="tx1"/>
                </a:solidFill>
                <a:effectLst/>
                <a:latin typeface="Arial" charset="0"/>
              </a:rPr>
              <a:t> </a:t>
            </a:r>
            <a:r>
              <a:rPr kumimoji="0" lang="en-US" sz="2400" b="0" i="0" u="none" strike="noStrike" cap="none" normalizeH="0" dirty="0" err="1" smtClean="0">
                <a:ln>
                  <a:noFill/>
                </a:ln>
                <a:solidFill>
                  <a:schemeClr val="tx1"/>
                </a:solidFill>
                <a:effectLst/>
                <a:latin typeface="Arial" charset="0"/>
              </a:rPr>
              <a:t>mô</a:t>
            </a:r>
            <a:r>
              <a:rPr kumimoji="0" lang="en-US" sz="2400" b="0" i="0" u="none" strike="noStrike" cap="none" normalizeH="0" dirty="0" smtClean="0">
                <a:ln>
                  <a:noFill/>
                </a:ln>
                <a:solidFill>
                  <a:schemeClr val="tx1"/>
                </a:solidFill>
                <a:effectLst/>
                <a:latin typeface="Arial" charset="0"/>
              </a:rPr>
              <a:t> </a:t>
            </a:r>
            <a:r>
              <a:rPr kumimoji="0" lang="en-US" sz="2400" b="0" i="0" u="none" strike="noStrike" cap="none" normalizeH="0" dirty="0" err="1" smtClean="0">
                <a:ln>
                  <a:noFill/>
                </a:ln>
                <a:solidFill>
                  <a:schemeClr val="tx1"/>
                </a:solidFill>
                <a:effectLst/>
                <a:latin typeface="Arial" charset="0"/>
              </a:rPr>
              <a:t>hình</a:t>
            </a:r>
            <a:r>
              <a:rPr kumimoji="0" lang="en-US" sz="2400" b="0" i="0" u="none" strike="noStrike" cap="none" normalizeH="0" dirty="0" smtClean="0">
                <a:ln>
                  <a:noFill/>
                </a:ln>
                <a:solidFill>
                  <a:schemeClr val="tx1"/>
                </a:solidFill>
                <a:effectLst/>
                <a:latin typeface="Arial" charset="0"/>
              </a:rPr>
              <a:t> TCP/IP </a:t>
            </a:r>
            <a:r>
              <a:rPr kumimoji="0" lang="en-US" sz="2400" b="0" i="0" u="none" strike="noStrike" cap="none" normalizeH="0" dirty="0" err="1" smtClean="0">
                <a:ln>
                  <a:noFill/>
                </a:ln>
                <a:solidFill>
                  <a:schemeClr val="tx1"/>
                </a:solidFill>
                <a:effectLst/>
                <a:latin typeface="Arial" charset="0"/>
              </a:rPr>
              <a:t>không</a:t>
            </a:r>
            <a:r>
              <a:rPr kumimoji="0" lang="en-US" sz="2400" b="0" i="0" u="none" strike="noStrike" cap="none" normalizeH="0" dirty="0" smtClean="0">
                <a:ln>
                  <a:noFill/>
                </a:ln>
                <a:solidFill>
                  <a:schemeClr val="tx1"/>
                </a:solidFill>
                <a:effectLst/>
                <a:latin typeface="Arial" charset="0"/>
              </a:rPr>
              <a:t>?</a:t>
            </a:r>
            <a:endParaRPr kumimoji="0" lang="en-US" sz="2400" b="0" i="0" u="none" strike="noStrike" cap="none" normalizeH="0" baseline="0" dirty="0" smtClean="0">
              <a:ln>
                <a:noFill/>
              </a:ln>
              <a:solidFill>
                <a:schemeClr val="tx1"/>
              </a:solidFill>
              <a:effectLst/>
              <a:latin typeface="Arial" charset="0"/>
            </a:endParaRPr>
          </a:p>
        </p:txBody>
      </p:sp>
    </p:spTree>
    <p:extLst>
      <p:ext uri="{BB962C8B-B14F-4D97-AF65-F5344CB8AC3E}">
        <p14:creationId xmlns:p14="http://schemas.microsoft.com/office/powerpoint/2010/main" val="84382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3</a:t>
            </a:fld>
            <a:endParaRPr lang="en-US" smtClean="0">
              <a:latin typeface="+mn-lt"/>
            </a:endParaRPr>
          </a:p>
        </p:txBody>
      </p:sp>
      <p:sp>
        <p:nvSpPr>
          <p:cNvPr id="81924" name="Rectangle 4"/>
          <p:cNvSpPr>
            <a:spLocks noChangeArrowheads="1"/>
          </p:cNvSpPr>
          <p:nvPr/>
        </p:nvSpPr>
        <p:spPr bwMode="auto">
          <a:xfrm>
            <a:off x="0" y="228600"/>
            <a:ext cx="9144000" cy="990600"/>
          </a:xfrm>
          <a:prstGeom prst="rect">
            <a:avLst/>
          </a:prstGeom>
          <a:noFill/>
          <a:ln w="9525">
            <a:noFill/>
            <a:miter lim="800000"/>
            <a:headEnd/>
            <a:tailEnd/>
          </a:ln>
          <a:effectLst/>
        </p:spPr>
        <p:txBody>
          <a:bodyPr anchor="ctr"/>
          <a:lstStyle/>
          <a:p>
            <a:pPr algn="ctr" eaLnBrk="1" hangingPunct="1">
              <a:defRPr/>
            </a:pPr>
            <a:r>
              <a:rPr lang="en-US" sz="2800" b="1" dirty="0">
                <a:solidFill>
                  <a:schemeClr val="bg2"/>
                </a:solidFill>
                <a:effectLst>
                  <a:outerShdw blurRad="38100" dist="38100" dir="2700000" algn="tl">
                    <a:srgbClr val="C0C0C0"/>
                  </a:outerShdw>
                </a:effectLst>
                <a:latin typeface="+mj-lt"/>
              </a:rPr>
              <a:t>CHƯƠNG 2 – KIẾN TRÚC MẠNG CẢM BIẾN</a:t>
            </a: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533400" y="1295400"/>
            <a:ext cx="8153400" cy="5257800"/>
          </a:xfrm>
          <a:prstGeom prst="rect">
            <a:avLst/>
          </a:prstGeom>
          <a:noFill/>
          <a:ln w="9525">
            <a:noFill/>
            <a:miter lim="800000"/>
            <a:headEnd/>
            <a:tailEnd/>
          </a:ln>
          <a:effectLst/>
        </p:spPr>
        <p:txBody>
          <a:bodyPr/>
          <a:lstStyle/>
          <a:p>
            <a:pPr marL="342900" indent="-342900" algn="ctr" eaLnBrk="1" hangingPunct="1">
              <a:spcBef>
                <a:spcPct val="20000"/>
              </a:spcBef>
              <a:buClr>
                <a:schemeClr val="bg2"/>
              </a:buClr>
              <a:buSzPct val="75000"/>
              <a:defRPr/>
            </a:pPr>
            <a:r>
              <a:rPr lang="en-US" sz="3600" dirty="0">
                <a:latin typeface="+mn-lt"/>
              </a:rPr>
              <a:t>NỘI DUNG</a:t>
            </a:r>
            <a:endParaRPr lang="en-US" sz="3600" b="1" dirty="0">
              <a:solidFill>
                <a:schemeClr val="accent1"/>
              </a:solidFill>
              <a:latin typeface="+mn-lt"/>
            </a:endParaRPr>
          </a:p>
          <a:p>
            <a:pPr marL="514350" indent="-514350" algn="just" eaLnBrk="1" hangingPunct="1">
              <a:spcBef>
                <a:spcPct val="20000"/>
              </a:spcBef>
              <a:buClr>
                <a:schemeClr val="bg2"/>
              </a:buClr>
              <a:buSzPct val="75000"/>
              <a:buFont typeface="+mj-lt"/>
              <a:buAutoNum type="arabicPeriod"/>
              <a:defRPr/>
            </a:pPr>
            <a:r>
              <a:rPr lang="en-US" sz="3000" dirty="0" err="1" smtClean="0">
                <a:latin typeface="+mn-lt"/>
                <a:cs typeface="Times New Roman" pitchFamily="18" charset="0"/>
              </a:rPr>
              <a:t>Kiến</a:t>
            </a:r>
            <a:r>
              <a:rPr lang="en-US" sz="3000" dirty="0" smtClean="0">
                <a:latin typeface="+mn-lt"/>
                <a:cs typeface="Times New Roman" pitchFamily="18" charset="0"/>
              </a:rPr>
              <a:t> </a:t>
            </a:r>
            <a:r>
              <a:rPr lang="en-US" sz="3000" dirty="0" err="1" smtClean="0">
                <a:latin typeface="+mn-lt"/>
                <a:cs typeface="Times New Roman" pitchFamily="18" charset="0"/>
              </a:rPr>
              <a:t>trúc</a:t>
            </a:r>
            <a:r>
              <a:rPr lang="en-US" sz="3000" dirty="0" smtClean="0">
                <a:latin typeface="+mn-lt"/>
                <a:cs typeface="Times New Roman" pitchFamily="18" charset="0"/>
              </a:rPr>
              <a:t> </a:t>
            </a:r>
            <a:r>
              <a:rPr lang="en-US" sz="3000" dirty="0" err="1" smtClean="0">
                <a:latin typeface="+mn-lt"/>
                <a:cs typeface="Times New Roman" pitchFamily="18" charset="0"/>
              </a:rPr>
              <a:t>và</a:t>
            </a:r>
            <a:r>
              <a:rPr lang="en-US" sz="3000" dirty="0" smtClean="0">
                <a:latin typeface="+mn-lt"/>
                <a:cs typeface="Times New Roman" pitchFamily="18" charset="0"/>
              </a:rPr>
              <a:t> </a:t>
            </a:r>
            <a:r>
              <a:rPr lang="en-US" sz="3000" dirty="0" err="1">
                <a:latin typeface="+mn-lt"/>
                <a:cs typeface="Times New Roman" pitchFamily="18" charset="0"/>
              </a:rPr>
              <a:t>c</a:t>
            </a:r>
            <a:r>
              <a:rPr lang="en-US" sz="3000" dirty="0" err="1" smtClean="0">
                <a:latin typeface="+mn-lt"/>
                <a:cs typeface="Times New Roman" pitchFamily="18" charset="0"/>
              </a:rPr>
              <a:t>ác</a:t>
            </a:r>
            <a:r>
              <a:rPr lang="en-US" sz="3000" dirty="0" smtClean="0">
                <a:latin typeface="+mn-lt"/>
                <a:cs typeface="Times New Roman" pitchFamily="18" charset="0"/>
              </a:rPr>
              <a:t> </a:t>
            </a:r>
            <a:r>
              <a:rPr lang="en-US" sz="3000" dirty="0" err="1">
                <a:latin typeface="+mn-lt"/>
                <a:cs typeface="Times New Roman" pitchFamily="18" charset="0"/>
              </a:rPr>
              <a:t>kiểu</a:t>
            </a:r>
            <a:r>
              <a:rPr lang="en-US" sz="3000" dirty="0">
                <a:latin typeface="+mn-lt"/>
                <a:cs typeface="Times New Roman" pitchFamily="18" charset="0"/>
              </a:rPr>
              <a:t> </a:t>
            </a:r>
            <a:r>
              <a:rPr lang="en-US" sz="3000" dirty="0" err="1">
                <a:latin typeface="+mn-lt"/>
                <a:cs typeface="Times New Roman" pitchFamily="18" charset="0"/>
              </a:rPr>
              <a:t>mạng</a:t>
            </a:r>
            <a:r>
              <a:rPr lang="en-US" sz="3000" dirty="0">
                <a:latin typeface="+mn-lt"/>
                <a:cs typeface="Times New Roman" pitchFamily="18" charset="0"/>
              </a:rPr>
              <a:t> </a:t>
            </a:r>
            <a:r>
              <a:rPr lang="en-US" sz="3000" dirty="0" err="1">
                <a:latin typeface="+mn-lt"/>
                <a:cs typeface="Times New Roman" pitchFamily="18" charset="0"/>
              </a:rPr>
              <a:t>cảm</a:t>
            </a:r>
            <a:r>
              <a:rPr lang="en-US" sz="3000" dirty="0">
                <a:latin typeface="+mn-lt"/>
                <a:cs typeface="Times New Roman" pitchFamily="18" charset="0"/>
              </a:rPr>
              <a:t> </a:t>
            </a:r>
            <a:r>
              <a:rPr lang="en-US" sz="3000" dirty="0" err="1">
                <a:latin typeface="+mn-lt"/>
                <a:cs typeface="Times New Roman" pitchFamily="18" charset="0"/>
              </a:rPr>
              <a:t>biến</a:t>
            </a:r>
            <a:endParaRPr lang="en-US" sz="3000" dirty="0">
              <a:latin typeface="+mn-lt"/>
              <a:cs typeface="Times New Roman" pitchFamily="18" charset="0"/>
            </a:endParaRPr>
          </a:p>
          <a:p>
            <a:pPr marL="514350" indent="-514350" algn="just" eaLnBrk="1" hangingPunct="1">
              <a:spcBef>
                <a:spcPct val="20000"/>
              </a:spcBef>
              <a:buClr>
                <a:schemeClr val="bg2"/>
              </a:buClr>
              <a:buSzPct val="75000"/>
              <a:buFont typeface="+mj-lt"/>
              <a:buAutoNum type="arabicPeriod"/>
              <a:defRPr/>
            </a:pPr>
            <a:r>
              <a:rPr lang="en-US" sz="3000" dirty="0" err="1">
                <a:latin typeface="+mn-lt"/>
                <a:cs typeface="Times New Roman" pitchFamily="18" charset="0"/>
              </a:rPr>
              <a:t>Các</a:t>
            </a:r>
            <a:r>
              <a:rPr lang="en-US" sz="3000" dirty="0">
                <a:latin typeface="+mn-lt"/>
                <a:cs typeface="Times New Roman" pitchFamily="18" charset="0"/>
              </a:rPr>
              <a:t> </a:t>
            </a:r>
            <a:r>
              <a:rPr lang="en-US" sz="3000" dirty="0" err="1">
                <a:latin typeface="+mn-lt"/>
                <a:cs typeface="Times New Roman" pitchFamily="18" charset="0"/>
              </a:rPr>
              <a:t>mục</a:t>
            </a:r>
            <a:r>
              <a:rPr lang="en-US" sz="3000" dirty="0">
                <a:latin typeface="+mn-lt"/>
                <a:cs typeface="Times New Roman" pitchFamily="18" charset="0"/>
              </a:rPr>
              <a:t> </a:t>
            </a:r>
            <a:r>
              <a:rPr lang="en-US" sz="3000" dirty="0" err="1">
                <a:latin typeface="+mn-lt"/>
                <a:cs typeface="Times New Roman" pitchFamily="18" charset="0"/>
              </a:rPr>
              <a:t>tiêu</a:t>
            </a:r>
            <a:r>
              <a:rPr lang="en-US" sz="3000" dirty="0">
                <a:latin typeface="+mn-lt"/>
                <a:cs typeface="Times New Roman" pitchFamily="18" charset="0"/>
              </a:rPr>
              <a:t> </a:t>
            </a:r>
            <a:r>
              <a:rPr lang="en-US" sz="3000" dirty="0" err="1">
                <a:latin typeface="+mn-lt"/>
                <a:cs typeface="Times New Roman" pitchFamily="18" charset="0"/>
              </a:rPr>
              <a:t>tối</a:t>
            </a:r>
            <a:r>
              <a:rPr lang="en-US" sz="3000" dirty="0">
                <a:latin typeface="+mn-lt"/>
                <a:cs typeface="Times New Roman" pitchFamily="18" charset="0"/>
              </a:rPr>
              <a:t> </a:t>
            </a:r>
            <a:r>
              <a:rPr lang="en-US" sz="3000" dirty="0" err="1">
                <a:latin typeface="+mn-lt"/>
                <a:cs typeface="Times New Roman" pitchFamily="18" charset="0"/>
              </a:rPr>
              <a:t>ưu</a:t>
            </a:r>
            <a:r>
              <a:rPr lang="en-US" sz="3000" dirty="0">
                <a:latin typeface="+mn-lt"/>
                <a:cs typeface="Times New Roman" pitchFamily="18" charset="0"/>
              </a:rPr>
              <a:t> </a:t>
            </a:r>
            <a:r>
              <a:rPr lang="en-US" sz="3000" dirty="0" err="1">
                <a:latin typeface="+mn-lt"/>
                <a:cs typeface="Times New Roman" pitchFamily="18" charset="0"/>
              </a:rPr>
              <a:t>hóa</a:t>
            </a:r>
            <a:endParaRPr lang="en-US" sz="3000" dirty="0">
              <a:latin typeface="+mn-lt"/>
              <a:cs typeface="Times New Roman" pitchFamily="18" charset="0"/>
            </a:endParaRPr>
          </a:p>
          <a:p>
            <a:pPr marL="514350" indent="-514350" algn="just" eaLnBrk="1" hangingPunct="1">
              <a:spcBef>
                <a:spcPct val="20000"/>
              </a:spcBef>
              <a:buClr>
                <a:schemeClr val="bg2"/>
              </a:buClr>
              <a:buSzPct val="75000"/>
              <a:buFont typeface="+mj-lt"/>
              <a:buAutoNum type="arabicPeriod"/>
              <a:defRPr/>
            </a:pPr>
            <a:r>
              <a:rPr lang="en-US" sz="3000" dirty="0" err="1">
                <a:latin typeface="+mn-lt"/>
                <a:cs typeface="Times New Roman" pitchFamily="18" charset="0"/>
              </a:rPr>
              <a:t>Các</a:t>
            </a:r>
            <a:r>
              <a:rPr lang="en-US" sz="3000" dirty="0">
                <a:latin typeface="+mn-lt"/>
                <a:cs typeface="Times New Roman" pitchFamily="18" charset="0"/>
              </a:rPr>
              <a:t> </a:t>
            </a:r>
            <a:r>
              <a:rPr lang="en-US" sz="3000" dirty="0" err="1">
                <a:latin typeface="+mn-lt"/>
                <a:cs typeface="Times New Roman" pitchFamily="18" charset="0"/>
              </a:rPr>
              <a:t>quy</a:t>
            </a:r>
            <a:r>
              <a:rPr lang="en-US" sz="3000" dirty="0">
                <a:latin typeface="+mn-lt"/>
                <a:cs typeface="Times New Roman" pitchFamily="18" charset="0"/>
              </a:rPr>
              <a:t> </a:t>
            </a:r>
            <a:r>
              <a:rPr lang="en-US" sz="3000" dirty="0" err="1">
                <a:latin typeface="+mn-lt"/>
                <a:cs typeface="Times New Roman" pitchFamily="18" charset="0"/>
              </a:rPr>
              <a:t>tắc</a:t>
            </a:r>
            <a:r>
              <a:rPr lang="en-US" sz="3000" dirty="0">
                <a:latin typeface="+mn-lt"/>
                <a:cs typeface="Times New Roman" pitchFamily="18" charset="0"/>
              </a:rPr>
              <a:t> </a:t>
            </a:r>
            <a:r>
              <a:rPr lang="en-US" sz="3000" dirty="0" err="1">
                <a:latin typeface="+mn-lt"/>
                <a:cs typeface="Times New Roman" pitchFamily="18" charset="0"/>
              </a:rPr>
              <a:t>thiết</a:t>
            </a:r>
            <a:r>
              <a:rPr lang="en-US" sz="3000" dirty="0">
                <a:latin typeface="+mn-lt"/>
                <a:cs typeface="Times New Roman" pitchFamily="18" charset="0"/>
              </a:rPr>
              <a:t> </a:t>
            </a:r>
            <a:r>
              <a:rPr lang="en-US" sz="3000" dirty="0" err="1">
                <a:latin typeface="+mn-lt"/>
                <a:cs typeface="Times New Roman" pitchFamily="18" charset="0"/>
              </a:rPr>
              <a:t>kế</a:t>
            </a:r>
            <a:r>
              <a:rPr lang="en-US" sz="3000" dirty="0">
                <a:latin typeface="+mn-lt"/>
                <a:cs typeface="Times New Roman" pitchFamily="18" charset="0"/>
              </a:rPr>
              <a:t> </a:t>
            </a:r>
            <a:r>
              <a:rPr lang="en-US" sz="3000" dirty="0" err="1">
                <a:latin typeface="+mn-lt"/>
                <a:cs typeface="Times New Roman" pitchFamily="18" charset="0"/>
              </a:rPr>
              <a:t>cho</a:t>
            </a:r>
            <a:r>
              <a:rPr lang="en-US" sz="3000" dirty="0">
                <a:latin typeface="+mn-lt"/>
                <a:cs typeface="Times New Roman" pitchFamily="18" charset="0"/>
              </a:rPr>
              <a:t> </a:t>
            </a:r>
            <a:r>
              <a:rPr lang="en-US" sz="3000" dirty="0" err="1">
                <a:latin typeface="+mn-lt"/>
                <a:cs typeface="Times New Roman" pitchFamily="18" charset="0"/>
              </a:rPr>
              <a:t>mạng</a:t>
            </a:r>
            <a:r>
              <a:rPr lang="en-US" sz="3000" dirty="0">
                <a:latin typeface="+mn-lt"/>
                <a:cs typeface="Times New Roman" pitchFamily="18" charset="0"/>
              </a:rPr>
              <a:t> </a:t>
            </a:r>
            <a:r>
              <a:rPr lang="en-US" sz="3000" dirty="0" err="1">
                <a:latin typeface="+mn-lt"/>
                <a:cs typeface="Times New Roman" pitchFamily="18" charset="0"/>
              </a:rPr>
              <a:t>cảm</a:t>
            </a:r>
            <a:r>
              <a:rPr lang="en-US" sz="3000" dirty="0">
                <a:latin typeface="+mn-lt"/>
                <a:cs typeface="Times New Roman" pitchFamily="18" charset="0"/>
              </a:rPr>
              <a:t> </a:t>
            </a:r>
            <a:r>
              <a:rPr lang="en-US" sz="3000" dirty="0" err="1">
                <a:latin typeface="+mn-lt"/>
                <a:cs typeface="Times New Roman" pitchFamily="18" charset="0"/>
              </a:rPr>
              <a:t>biến</a:t>
            </a:r>
            <a:r>
              <a:rPr lang="en-US" sz="3000" dirty="0">
                <a:latin typeface="+mn-lt"/>
                <a:cs typeface="Times New Roman" pitchFamily="18" charset="0"/>
              </a:rPr>
              <a:t> </a:t>
            </a:r>
          </a:p>
          <a:p>
            <a:pPr marL="514350" indent="-514350" algn="just" eaLnBrk="1" hangingPunct="1">
              <a:spcBef>
                <a:spcPct val="20000"/>
              </a:spcBef>
              <a:buClr>
                <a:schemeClr val="bg2"/>
              </a:buClr>
              <a:buSzPct val="75000"/>
              <a:buFont typeface="+mj-lt"/>
              <a:buAutoNum type="arabicPeriod"/>
              <a:defRPr/>
            </a:pPr>
            <a:r>
              <a:rPr lang="en-US" sz="3000" dirty="0" err="1">
                <a:latin typeface="+mn-lt"/>
                <a:cs typeface="Times New Roman" pitchFamily="18" charset="0"/>
              </a:rPr>
              <a:t>Các</a:t>
            </a:r>
            <a:r>
              <a:rPr lang="en-US" sz="3000" dirty="0">
                <a:latin typeface="+mn-lt"/>
                <a:cs typeface="Times New Roman" pitchFamily="18" charset="0"/>
              </a:rPr>
              <a:t> </a:t>
            </a:r>
            <a:r>
              <a:rPr lang="en-US" sz="3000" dirty="0" err="1">
                <a:latin typeface="+mn-lt"/>
                <a:cs typeface="Times New Roman" pitchFamily="18" charset="0"/>
              </a:rPr>
              <a:t>giao</a:t>
            </a:r>
            <a:r>
              <a:rPr lang="en-US" sz="3000" dirty="0">
                <a:latin typeface="+mn-lt"/>
                <a:cs typeface="Times New Roman" pitchFamily="18" charset="0"/>
              </a:rPr>
              <a:t> </a:t>
            </a:r>
            <a:r>
              <a:rPr lang="en-US" sz="3000" dirty="0" err="1">
                <a:latin typeface="+mn-lt"/>
                <a:cs typeface="Times New Roman" pitchFamily="18" charset="0"/>
              </a:rPr>
              <a:t>diện</a:t>
            </a:r>
            <a:r>
              <a:rPr lang="en-US" sz="3000" dirty="0">
                <a:latin typeface="+mn-lt"/>
                <a:cs typeface="Times New Roman" pitchFamily="18" charset="0"/>
              </a:rPr>
              <a:t> </a:t>
            </a:r>
            <a:r>
              <a:rPr lang="en-US" sz="3000" dirty="0" err="1">
                <a:latin typeface="+mn-lt"/>
                <a:cs typeface="Times New Roman" pitchFamily="18" charset="0"/>
              </a:rPr>
              <a:t>dịch</a:t>
            </a:r>
            <a:r>
              <a:rPr lang="en-US" sz="3000" dirty="0">
                <a:latin typeface="+mn-lt"/>
                <a:cs typeface="Times New Roman" pitchFamily="18" charset="0"/>
              </a:rPr>
              <a:t> </a:t>
            </a:r>
            <a:r>
              <a:rPr lang="en-US" sz="3000" dirty="0" err="1">
                <a:latin typeface="+mn-lt"/>
                <a:cs typeface="Times New Roman" pitchFamily="18" charset="0"/>
              </a:rPr>
              <a:t>vụ</a:t>
            </a:r>
            <a:r>
              <a:rPr lang="en-US" sz="3000" dirty="0">
                <a:latin typeface="+mn-lt"/>
                <a:cs typeface="Times New Roman" pitchFamily="18" charset="0"/>
              </a:rPr>
              <a:t> </a:t>
            </a:r>
            <a:r>
              <a:rPr lang="en-US" sz="3000" dirty="0" err="1">
                <a:latin typeface="+mn-lt"/>
                <a:cs typeface="Times New Roman" pitchFamily="18" charset="0"/>
              </a:rPr>
              <a:t>của</a:t>
            </a:r>
            <a:r>
              <a:rPr lang="en-US" sz="3000" dirty="0">
                <a:latin typeface="+mn-lt"/>
                <a:cs typeface="Times New Roman" pitchFamily="18" charset="0"/>
              </a:rPr>
              <a:t> </a:t>
            </a:r>
            <a:r>
              <a:rPr lang="en-US" sz="3000" dirty="0" err="1">
                <a:latin typeface="+mn-lt"/>
                <a:cs typeface="Times New Roman" pitchFamily="18" charset="0"/>
              </a:rPr>
              <a:t>mạng</a:t>
            </a:r>
            <a:r>
              <a:rPr lang="en-US" sz="3000" dirty="0">
                <a:latin typeface="+mn-lt"/>
                <a:cs typeface="Times New Roman" pitchFamily="18" charset="0"/>
              </a:rPr>
              <a:t> </a:t>
            </a:r>
            <a:r>
              <a:rPr lang="en-US" sz="3000" dirty="0" err="1">
                <a:latin typeface="+mn-lt"/>
                <a:cs typeface="Times New Roman" pitchFamily="18" charset="0"/>
              </a:rPr>
              <a:t>cảm</a:t>
            </a:r>
            <a:r>
              <a:rPr lang="en-US" sz="3000" dirty="0">
                <a:latin typeface="+mn-lt"/>
                <a:cs typeface="Times New Roman" pitchFamily="18" charset="0"/>
              </a:rPr>
              <a:t> </a:t>
            </a:r>
            <a:r>
              <a:rPr lang="en-US" sz="3000" dirty="0" err="1">
                <a:latin typeface="+mn-lt"/>
                <a:cs typeface="Times New Roman" pitchFamily="18" charset="0"/>
              </a:rPr>
              <a:t>biến</a:t>
            </a:r>
            <a:endParaRPr lang="en-US" sz="3000" dirty="0">
              <a:latin typeface="+mn-lt"/>
              <a:cs typeface="Times New Roman" pitchFamily="18" charset="0"/>
            </a:endParaRPr>
          </a:p>
          <a:p>
            <a:pPr marL="514350" indent="-514350" algn="just" eaLnBrk="1" hangingPunct="1">
              <a:spcBef>
                <a:spcPct val="20000"/>
              </a:spcBef>
              <a:buClr>
                <a:schemeClr val="bg2"/>
              </a:buClr>
              <a:buSzPct val="75000"/>
              <a:buFont typeface="+mj-lt"/>
              <a:buAutoNum type="arabicPeriod"/>
              <a:defRPr/>
            </a:pPr>
            <a:r>
              <a:rPr lang="en-US" sz="3000" dirty="0" err="1">
                <a:latin typeface="+mn-lt"/>
                <a:cs typeface="Times New Roman" pitchFamily="18" charset="0"/>
              </a:rPr>
              <a:t>Khái</a:t>
            </a:r>
            <a:r>
              <a:rPr lang="en-US" sz="3000" dirty="0">
                <a:latin typeface="+mn-lt"/>
                <a:cs typeface="Times New Roman" pitchFamily="18" charset="0"/>
              </a:rPr>
              <a:t> </a:t>
            </a:r>
            <a:r>
              <a:rPr lang="en-US" sz="3000" dirty="0" err="1">
                <a:latin typeface="+mn-lt"/>
                <a:cs typeface="Times New Roman" pitchFamily="18" charset="0"/>
              </a:rPr>
              <a:t>niệm</a:t>
            </a:r>
            <a:r>
              <a:rPr lang="en-US" sz="3000" dirty="0">
                <a:latin typeface="+mn-lt"/>
                <a:cs typeface="Times New Roman" pitchFamily="18" charset="0"/>
              </a:rPr>
              <a:t> </a:t>
            </a:r>
            <a:r>
              <a:rPr lang="en-US" sz="3000" dirty="0" err="1">
                <a:latin typeface="+mn-lt"/>
                <a:cs typeface="Times New Roman" pitchFamily="18" charset="0"/>
              </a:rPr>
              <a:t>cổng</a:t>
            </a:r>
            <a:r>
              <a:rPr lang="en-US" sz="3000" dirty="0">
                <a:latin typeface="+mn-lt"/>
                <a:cs typeface="Times New Roman" pitchFamily="18" charset="0"/>
              </a:rPr>
              <a:t> </a:t>
            </a:r>
            <a:r>
              <a:rPr lang="en-US" sz="3000" dirty="0" err="1">
                <a:latin typeface="+mn-lt"/>
                <a:cs typeface="Times New Roman" pitchFamily="18" charset="0"/>
              </a:rPr>
              <a:t>vào</a:t>
            </a:r>
            <a:r>
              <a:rPr lang="en-US" sz="3000" dirty="0">
                <a:latin typeface="+mn-lt"/>
                <a:cs typeface="Times New Roman" pitchFamily="18" charset="0"/>
              </a:rPr>
              <a:t> </a:t>
            </a:r>
            <a:r>
              <a:rPr lang="en-US" sz="3000" dirty="0" err="1">
                <a:latin typeface="+mn-lt"/>
                <a:cs typeface="Times New Roman" pitchFamily="18" charset="0"/>
              </a:rPr>
              <a:t>ra</a:t>
            </a:r>
            <a:endParaRPr lang="en-US" sz="3000" dirty="0">
              <a:latin typeface="+mn-lt"/>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30</a:t>
            </a:fld>
            <a:endParaRPr lang="en-US" smtClean="0">
              <a:latin typeface="+mn-lt"/>
            </a:endParaRPr>
          </a:p>
        </p:txBody>
      </p:sp>
      <p:sp>
        <p:nvSpPr>
          <p:cNvPr id="81924"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800" b="1" dirty="0">
                <a:solidFill>
                  <a:schemeClr val="bg2"/>
                </a:solidFill>
                <a:effectLst>
                  <a:outerShdw blurRad="38100" dist="38100" dir="2700000" algn="tl">
                    <a:srgbClr val="C0C0C0"/>
                  </a:outerShdw>
                </a:effectLst>
                <a:latin typeface="+mn-lt"/>
              </a:rPr>
              <a:t>CHƯƠNG 2 – KIẾN TRÚC MẠNG CẢM BIẾN</a:t>
            </a: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143000"/>
            <a:ext cx="8839200" cy="57150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3"/>
              <a:defRPr/>
            </a:pPr>
            <a:r>
              <a:rPr lang="en-US" sz="2800" dirty="0" err="1">
                <a:latin typeface="+mn-lt"/>
                <a:cs typeface="Times New Roman" pitchFamily="18" charset="0"/>
              </a:rPr>
              <a:t>Các</a:t>
            </a:r>
            <a:r>
              <a:rPr lang="en-US" sz="2800" dirty="0">
                <a:latin typeface="+mn-lt"/>
                <a:cs typeface="Times New Roman" pitchFamily="18" charset="0"/>
              </a:rPr>
              <a:t> </a:t>
            </a:r>
            <a:r>
              <a:rPr lang="en-US" sz="2800" dirty="0" err="1">
                <a:latin typeface="+mn-lt"/>
                <a:cs typeface="Times New Roman" pitchFamily="18" charset="0"/>
              </a:rPr>
              <a:t>quy</a:t>
            </a:r>
            <a:r>
              <a:rPr lang="en-US" sz="2800" dirty="0">
                <a:latin typeface="+mn-lt"/>
                <a:cs typeface="Times New Roman" pitchFamily="18" charset="0"/>
              </a:rPr>
              <a:t> </a:t>
            </a:r>
            <a:r>
              <a:rPr lang="en-US" sz="2800" dirty="0" err="1">
                <a:latin typeface="+mn-lt"/>
                <a:cs typeface="Times New Roman" pitchFamily="18" charset="0"/>
              </a:rPr>
              <a:t>tắc</a:t>
            </a:r>
            <a:r>
              <a:rPr lang="en-US" sz="2800" dirty="0">
                <a:latin typeface="+mn-lt"/>
                <a:cs typeface="Times New Roman" pitchFamily="18" charset="0"/>
              </a:rPr>
              <a:t> </a:t>
            </a:r>
            <a:r>
              <a:rPr lang="en-US" sz="2800" dirty="0" err="1">
                <a:latin typeface="+mn-lt"/>
                <a:cs typeface="Times New Roman" pitchFamily="18" charset="0"/>
              </a:rPr>
              <a:t>thiết</a:t>
            </a:r>
            <a:r>
              <a:rPr lang="en-US" sz="2800" dirty="0">
                <a:latin typeface="+mn-lt"/>
                <a:cs typeface="Times New Roman" pitchFamily="18" charset="0"/>
              </a:rPr>
              <a:t> </a:t>
            </a:r>
            <a:r>
              <a:rPr lang="en-US" sz="2800" dirty="0" err="1">
                <a:latin typeface="+mn-lt"/>
                <a:cs typeface="Times New Roman" pitchFamily="18" charset="0"/>
              </a:rPr>
              <a:t>kế</a:t>
            </a:r>
            <a:r>
              <a:rPr lang="en-US" sz="2800" dirty="0">
                <a:latin typeface="+mn-lt"/>
                <a:cs typeface="Times New Roman" pitchFamily="18" charset="0"/>
              </a:rPr>
              <a:t> </a:t>
            </a:r>
            <a:r>
              <a:rPr lang="en-US" sz="2800" dirty="0" err="1">
                <a:latin typeface="+mn-lt"/>
                <a:cs typeface="Times New Roman" pitchFamily="18" charset="0"/>
              </a:rPr>
              <a:t>cho</a:t>
            </a:r>
            <a:r>
              <a:rPr lang="en-US" sz="2800" dirty="0">
                <a:latin typeface="+mn-lt"/>
                <a:cs typeface="Times New Roman" pitchFamily="18" charset="0"/>
              </a:rPr>
              <a:t> </a:t>
            </a:r>
            <a:r>
              <a:rPr lang="en-US" sz="2800" dirty="0" err="1">
                <a:latin typeface="+mn-lt"/>
                <a:cs typeface="Times New Roman" pitchFamily="18" charset="0"/>
              </a:rPr>
              <a:t>mạng</a:t>
            </a:r>
            <a:r>
              <a:rPr lang="en-US" sz="2800" dirty="0">
                <a:latin typeface="+mn-lt"/>
                <a:cs typeface="Times New Roman" pitchFamily="18" charset="0"/>
              </a:rPr>
              <a:t> </a:t>
            </a:r>
            <a:r>
              <a:rPr lang="en-US" sz="2800" dirty="0" err="1">
                <a:latin typeface="+mn-lt"/>
                <a:cs typeface="Times New Roman" pitchFamily="18" charset="0"/>
              </a:rPr>
              <a:t>cảm</a:t>
            </a:r>
            <a:r>
              <a:rPr lang="en-US" sz="2800" dirty="0">
                <a:latin typeface="+mn-lt"/>
                <a:cs typeface="Times New Roman" pitchFamily="18" charset="0"/>
              </a:rPr>
              <a:t> </a:t>
            </a:r>
            <a:r>
              <a:rPr lang="en-US" sz="2800" dirty="0" err="1">
                <a:latin typeface="+mn-lt"/>
                <a:cs typeface="Times New Roman" pitchFamily="18" charset="0"/>
              </a:rPr>
              <a:t>biến</a:t>
            </a:r>
            <a:endParaRPr lang="en-US" sz="2800" dirty="0">
              <a:latin typeface="+mn-lt"/>
              <a:cs typeface="Times New Roman" pitchFamily="18" charset="0"/>
            </a:endParaRPr>
          </a:p>
          <a:p>
            <a:pPr marL="457200" indent="-457200" algn="just" eaLnBrk="1" hangingPunct="1">
              <a:spcBef>
                <a:spcPct val="20000"/>
              </a:spcBef>
              <a:buSzPct val="75000"/>
              <a:buFont typeface="Wingdings" panose="05000000000000000000" pitchFamily="2" charset="2"/>
              <a:buChar char="v"/>
              <a:defRPr/>
            </a:pPr>
            <a:r>
              <a:rPr lang="en-US" sz="2000" dirty="0" err="1" smtClean="0">
                <a:latin typeface="+mn-lt"/>
                <a:cs typeface="Times New Roman" pitchFamily="18" charset="0"/>
              </a:rPr>
              <a:t>Tổ</a:t>
            </a:r>
            <a:r>
              <a:rPr lang="en-US" sz="2000" dirty="0" smtClean="0">
                <a:latin typeface="+mn-lt"/>
                <a:cs typeface="Times New Roman" pitchFamily="18" charset="0"/>
              </a:rPr>
              <a:t> </a:t>
            </a:r>
            <a:r>
              <a:rPr lang="en-US" sz="2000" dirty="0" err="1" smtClean="0">
                <a:latin typeface="+mn-lt"/>
                <a:cs typeface="Times New Roman" pitchFamily="18" charset="0"/>
              </a:rPr>
              <a:t>chức</a:t>
            </a:r>
            <a:r>
              <a:rPr lang="en-US" sz="2000" dirty="0" smtClean="0">
                <a:latin typeface="+mn-lt"/>
                <a:cs typeface="Times New Roman" pitchFamily="18" charset="0"/>
              </a:rPr>
              <a:t> </a:t>
            </a:r>
            <a:r>
              <a:rPr lang="en-US" sz="2000" dirty="0" err="1" smtClean="0">
                <a:latin typeface="+mn-lt"/>
                <a:cs typeface="Times New Roman" pitchFamily="18" charset="0"/>
              </a:rPr>
              <a:t>phân</a:t>
            </a:r>
            <a:r>
              <a:rPr lang="en-US" sz="2000" dirty="0" smtClean="0">
                <a:latin typeface="+mn-lt"/>
                <a:cs typeface="Times New Roman" pitchFamily="18" charset="0"/>
              </a:rPr>
              <a:t> </a:t>
            </a:r>
            <a:r>
              <a:rPr lang="en-US" sz="2000" dirty="0" err="1" smtClean="0">
                <a:latin typeface="+mn-lt"/>
                <a:cs typeface="Times New Roman" pitchFamily="18" charset="0"/>
              </a:rPr>
              <a:t>bổ</a:t>
            </a:r>
            <a:endParaRPr lang="vi-VN" sz="2000" dirty="0" smtClean="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Mạng</a:t>
            </a:r>
            <a:r>
              <a:rPr lang="en-US" sz="2000" dirty="0" smtClean="0">
                <a:latin typeface="+mn-lt"/>
                <a:cs typeface="Times New Roman" pitchFamily="18" charset="0"/>
              </a:rPr>
              <a:t> </a:t>
            </a:r>
            <a:r>
              <a:rPr lang="en-US" sz="2000" dirty="0" err="1" smtClean="0">
                <a:latin typeface="+mn-lt"/>
                <a:cs typeface="Times New Roman" pitchFamily="18" charset="0"/>
              </a:rPr>
              <a:t>cảm</a:t>
            </a:r>
            <a:r>
              <a:rPr lang="en-US" sz="2000" dirty="0" smtClean="0">
                <a:latin typeface="+mn-lt"/>
                <a:cs typeface="Times New Roman" pitchFamily="18" charset="0"/>
              </a:rPr>
              <a:t> </a:t>
            </a:r>
            <a:r>
              <a:rPr lang="en-US" sz="2000" dirty="0" err="1" smtClean="0">
                <a:latin typeface="+mn-lt"/>
                <a:cs typeface="Times New Roman" pitchFamily="18" charset="0"/>
              </a:rPr>
              <a:t>biến</a:t>
            </a:r>
            <a:r>
              <a:rPr lang="en-US" sz="2000" dirty="0" smtClean="0">
                <a:latin typeface="+mn-lt"/>
                <a:cs typeface="Times New Roman" pitchFamily="18" charset="0"/>
              </a:rPr>
              <a:t> </a:t>
            </a:r>
            <a:r>
              <a:rPr lang="en-US" sz="2000" dirty="0" err="1" smtClean="0">
                <a:latin typeface="+mn-lt"/>
                <a:cs typeface="Times New Roman" pitchFamily="18" charset="0"/>
              </a:rPr>
              <a:t>thường</a:t>
            </a:r>
            <a:r>
              <a:rPr lang="en-US" sz="2000" dirty="0" smtClean="0">
                <a:latin typeface="+mn-lt"/>
                <a:cs typeface="Times New Roman" pitchFamily="18" charset="0"/>
              </a:rPr>
              <a:t> </a:t>
            </a:r>
            <a:r>
              <a:rPr lang="en-US" sz="2000" dirty="0" err="1" smtClean="0">
                <a:latin typeface="+mn-lt"/>
                <a:cs typeface="Times New Roman" pitchFamily="18" charset="0"/>
              </a:rPr>
              <a:t>không</a:t>
            </a:r>
            <a:r>
              <a:rPr lang="en-US" sz="2000" dirty="0" smtClean="0">
                <a:latin typeface="+mn-lt"/>
                <a:cs typeface="Times New Roman" pitchFamily="18" charset="0"/>
              </a:rPr>
              <a:t> </a:t>
            </a:r>
            <a:r>
              <a:rPr lang="en-US" sz="2000" dirty="0" err="1" smtClean="0">
                <a:latin typeface="+mn-lt"/>
                <a:cs typeface="Times New Roman" pitchFamily="18" charset="0"/>
              </a:rPr>
              <a:t>sử</a:t>
            </a:r>
            <a:r>
              <a:rPr lang="en-US" sz="2000" dirty="0" smtClean="0">
                <a:latin typeface="+mn-lt"/>
                <a:cs typeface="Times New Roman" pitchFamily="18" charset="0"/>
              </a:rPr>
              <a:t> </a:t>
            </a:r>
            <a:r>
              <a:rPr lang="en-US" sz="2000" dirty="0" err="1" smtClean="0">
                <a:latin typeface="+mn-lt"/>
                <a:cs typeface="Times New Roman" pitchFamily="18" charset="0"/>
              </a:rPr>
              <a:t>dụng</a:t>
            </a:r>
            <a:r>
              <a:rPr lang="en-US" sz="2000" dirty="0" smtClean="0">
                <a:latin typeface="+mn-lt"/>
                <a:cs typeface="Times New Roman" pitchFamily="18" charset="0"/>
              </a:rPr>
              <a:t> </a:t>
            </a:r>
            <a:r>
              <a:rPr lang="en-US" sz="2000" dirty="0" err="1" smtClean="0">
                <a:latin typeface="+mn-lt"/>
                <a:cs typeface="Times New Roman" pitchFamily="18" charset="0"/>
              </a:rPr>
              <a:t>mô</a:t>
            </a:r>
            <a:r>
              <a:rPr lang="en-US" sz="2000" dirty="0" smtClean="0">
                <a:latin typeface="+mn-lt"/>
                <a:cs typeface="Times New Roman" pitchFamily="18" charset="0"/>
              </a:rPr>
              <a:t> </a:t>
            </a:r>
            <a:r>
              <a:rPr lang="en-US" sz="2000" dirty="0" err="1" smtClean="0">
                <a:latin typeface="+mn-lt"/>
                <a:cs typeface="Times New Roman" pitchFamily="18" charset="0"/>
              </a:rPr>
              <a:t>hình</a:t>
            </a:r>
            <a:r>
              <a:rPr lang="en-US" sz="2000" dirty="0" smtClean="0">
                <a:latin typeface="+mn-lt"/>
                <a:cs typeface="Times New Roman" pitchFamily="18" charset="0"/>
              </a:rPr>
              <a:t> TCP/IP </a:t>
            </a:r>
            <a:r>
              <a:rPr lang="en-US" sz="2000" dirty="0" err="1" smtClean="0">
                <a:latin typeface="+mn-lt"/>
                <a:cs typeface="Times New Roman" pitchFamily="18" charset="0"/>
              </a:rPr>
              <a:t>truyền</a:t>
            </a:r>
            <a:r>
              <a:rPr lang="en-US" sz="2000" dirty="0" smtClean="0">
                <a:latin typeface="+mn-lt"/>
                <a:cs typeface="Times New Roman" pitchFamily="18" charset="0"/>
              </a:rPr>
              <a:t> </a:t>
            </a:r>
            <a:r>
              <a:rPr lang="en-US" sz="2000" dirty="0" err="1" smtClean="0">
                <a:latin typeface="+mn-lt"/>
                <a:cs typeface="Times New Roman" pitchFamily="18" charset="0"/>
              </a:rPr>
              <a:t>thống</a:t>
            </a:r>
            <a:r>
              <a:rPr lang="en-US" sz="2000" dirty="0" smtClean="0">
                <a:latin typeface="+mn-lt"/>
                <a:cs typeface="Times New Roman" pitchFamily="18" charset="0"/>
              </a:rPr>
              <a:t> 1 </a:t>
            </a:r>
            <a:r>
              <a:rPr lang="en-US" sz="2000" dirty="0" err="1" smtClean="0">
                <a:latin typeface="+mn-lt"/>
                <a:cs typeface="Times New Roman" pitchFamily="18" charset="0"/>
              </a:rPr>
              <a:t>cách</a:t>
            </a:r>
            <a:r>
              <a:rPr lang="en-US" sz="2000" dirty="0" smtClean="0">
                <a:latin typeface="+mn-lt"/>
                <a:cs typeface="Times New Roman" pitchFamily="18" charset="0"/>
              </a:rPr>
              <a:t> </a:t>
            </a:r>
            <a:r>
              <a:rPr lang="en-US" sz="2000" dirty="0" err="1" smtClean="0">
                <a:latin typeface="+mn-lt"/>
                <a:cs typeface="Times New Roman" pitchFamily="18" charset="0"/>
              </a:rPr>
              <a:t>trực</a:t>
            </a:r>
            <a:r>
              <a:rPr lang="en-US" sz="2000" dirty="0" smtClean="0">
                <a:latin typeface="+mn-lt"/>
                <a:cs typeface="Times New Roman" pitchFamily="18" charset="0"/>
              </a:rPr>
              <a:t> </a:t>
            </a:r>
            <a:r>
              <a:rPr lang="en-US" sz="2000" dirty="0" err="1" smtClean="0">
                <a:latin typeface="+mn-lt"/>
                <a:cs typeface="Times New Roman" pitchFamily="18" charset="0"/>
              </a:rPr>
              <a:t>tiếp</a:t>
            </a:r>
            <a:r>
              <a:rPr lang="en-US" sz="2000" dirty="0" smtClean="0">
                <a:latin typeface="+mn-lt"/>
                <a:cs typeface="Times New Roman" pitchFamily="18" charset="0"/>
              </a:rPr>
              <a:t>. Do </a:t>
            </a:r>
            <a:r>
              <a:rPr lang="en-US" sz="2000" dirty="0" err="1" smtClean="0">
                <a:latin typeface="+mn-lt"/>
                <a:cs typeface="Times New Roman" pitchFamily="18" charset="0"/>
              </a:rPr>
              <a:t>mô</a:t>
            </a:r>
            <a:r>
              <a:rPr lang="en-US" sz="2000" dirty="0" smtClean="0">
                <a:latin typeface="+mn-lt"/>
                <a:cs typeface="Times New Roman" pitchFamily="18" charset="0"/>
              </a:rPr>
              <a:t> </a:t>
            </a:r>
            <a:r>
              <a:rPr lang="en-US" sz="2000" dirty="0" err="1" smtClean="0">
                <a:latin typeface="+mn-lt"/>
                <a:cs typeface="Times New Roman" pitchFamily="18" charset="0"/>
              </a:rPr>
              <a:t>hình</a:t>
            </a:r>
            <a:r>
              <a:rPr lang="en-US" sz="2000" dirty="0" smtClean="0">
                <a:latin typeface="+mn-lt"/>
                <a:cs typeface="Times New Roman" pitchFamily="18" charset="0"/>
              </a:rPr>
              <a:t> </a:t>
            </a:r>
            <a:r>
              <a:rPr lang="en-US" sz="2000" dirty="0" err="1" smtClean="0">
                <a:latin typeface="+mn-lt"/>
                <a:cs typeface="Times New Roman" pitchFamily="18" charset="0"/>
              </a:rPr>
              <a:t>thường</a:t>
            </a:r>
            <a:r>
              <a:rPr lang="en-US" sz="2000" dirty="0" smtClean="0">
                <a:latin typeface="+mn-lt"/>
                <a:cs typeface="Times New Roman" pitchFamily="18" charset="0"/>
              </a:rPr>
              <a:t> </a:t>
            </a:r>
            <a:r>
              <a:rPr lang="en-US" sz="2000" dirty="0" err="1" smtClean="0">
                <a:latin typeface="+mn-lt"/>
                <a:cs typeface="Times New Roman" pitchFamily="18" charset="0"/>
              </a:rPr>
              <a:t>quá</a:t>
            </a:r>
            <a:r>
              <a:rPr lang="en-US" sz="2000" dirty="0" smtClean="0">
                <a:latin typeface="+mn-lt"/>
                <a:cs typeface="Times New Roman" pitchFamily="18" charset="0"/>
              </a:rPr>
              <a:t> </a:t>
            </a:r>
            <a:r>
              <a:rPr lang="en-US" sz="2000" dirty="0" err="1" smtClean="0">
                <a:latin typeface="+mn-lt"/>
                <a:cs typeface="Times New Roman" pitchFamily="18" charset="0"/>
              </a:rPr>
              <a:t>nặng</a:t>
            </a:r>
            <a:r>
              <a:rPr lang="en-US" sz="2000" dirty="0" smtClean="0">
                <a:latin typeface="+mn-lt"/>
                <a:cs typeface="Times New Roman" pitchFamily="18" charset="0"/>
              </a:rPr>
              <a:t>, </a:t>
            </a:r>
            <a:r>
              <a:rPr lang="en-US" sz="2000" dirty="0" err="1" smtClean="0">
                <a:latin typeface="+mn-lt"/>
                <a:cs typeface="Times New Roman" pitchFamily="18" charset="0"/>
              </a:rPr>
              <a:t>không</a:t>
            </a:r>
            <a:r>
              <a:rPr lang="en-US" sz="2000" dirty="0" smtClean="0">
                <a:latin typeface="+mn-lt"/>
                <a:cs typeface="Times New Roman" pitchFamily="18" charset="0"/>
              </a:rPr>
              <a:t> </a:t>
            </a:r>
            <a:r>
              <a:rPr lang="en-US" sz="2000" dirty="0" err="1" smtClean="0">
                <a:latin typeface="+mn-lt"/>
                <a:cs typeface="Times New Roman" pitchFamily="18" charset="0"/>
              </a:rPr>
              <a:t>phù</a:t>
            </a:r>
            <a:r>
              <a:rPr lang="en-US" sz="2000" dirty="0" smtClean="0">
                <a:latin typeface="+mn-lt"/>
                <a:cs typeface="Times New Roman" pitchFamily="18" charset="0"/>
              </a:rPr>
              <a:t> </a:t>
            </a:r>
            <a:r>
              <a:rPr lang="en-US" sz="2000" dirty="0" err="1" smtClean="0">
                <a:latin typeface="+mn-lt"/>
                <a:cs typeface="Times New Roman" pitchFamily="18" charset="0"/>
              </a:rPr>
              <a:t>hợp</a:t>
            </a:r>
            <a:r>
              <a:rPr lang="en-US" sz="2000" dirty="0" smtClean="0">
                <a:latin typeface="+mn-lt"/>
                <a:cs typeface="Times New Roman" pitchFamily="18" charset="0"/>
              </a:rPr>
              <a:t> </a:t>
            </a:r>
            <a:r>
              <a:rPr lang="en-US" sz="2000" dirty="0" err="1" smtClean="0">
                <a:latin typeface="+mn-lt"/>
                <a:cs typeface="Times New Roman" pitchFamily="18" charset="0"/>
              </a:rPr>
              <a:t>với</a:t>
            </a:r>
            <a:r>
              <a:rPr lang="en-US" sz="2000" dirty="0" smtClean="0">
                <a:latin typeface="+mn-lt"/>
                <a:cs typeface="Times New Roman" pitchFamily="18" charset="0"/>
              </a:rPr>
              <a:t> </a:t>
            </a: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thiết</a:t>
            </a:r>
            <a:r>
              <a:rPr lang="en-US" sz="2000" dirty="0" smtClean="0">
                <a:latin typeface="+mn-lt"/>
                <a:cs typeface="Times New Roman" pitchFamily="18" charset="0"/>
              </a:rPr>
              <a:t> </a:t>
            </a:r>
            <a:r>
              <a:rPr lang="en-US" sz="2000" dirty="0" err="1" smtClean="0">
                <a:latin typeface="+mn-lt"/>
                <a:cs typeface="Times New Roman" pitchFamily="18" charset="0"/>
              </a:rPr>
              <a:t>bị</a:t>
            </a:r>
            <a:r>
              <a:rPr lang="en-US" sz="2000" dirty="0" smtClean="0">
                <a:latin typeface="+mn-lt"/>
                <a:cs typeface="Times New Roman" pitchFamily="18" charset="0"/>
              </a:rPr>
              <a:t> </a:t>
            </a:r>
            <a:r>
              <a:rPr lang="en-US" sz="2000" dirty="0" err="1" smtClean="0">
                <a:latin typeface="+mn-lt"/>
                <a:cs typeface="Times New Roman" pitchFamily="18" charset="0"/>
              </a:rPr>
              <a:t>có</a:t>
            </a:r>
            <a:r>
              <a:rPr lang="en-US" sz="2000" dirty="0" smtClean="0">
                <a:latin typeface="+mn-lt"/>
                <a:cs typeface="Times New Roman" pitchFamily="18" charset="0"/>
              </a:rPr>
              <a:t> </a:t>
            </a:r>
            <a:r>
              <a:rPr lang="en-US" sz="2000" dirty="0" err="1" smtClean="0">
                <a:latin typeface="+mn-lt"/>
                <a:cs typeface="Times New Roman" pitchFamily="18" charset="0"/>
              </a:rPr>
              <a:t>tài</a:t>
            </a:r>
            <a:r>
              <a:rPr lang="en-US" sz="2000" dirty="0" smtClean="0">
                <a:latin typeface="+mn-lt"/>
                <a:cs typeface="Times New Roman" pitchFamily="18" charset="0"/>
              </a:rPr>
              <a:t> </a:t>
            </a:r>
            <a:r>
              <a:rPr lang="en-US" sz="2000" dirty="0" err="1" smtClean="0">
                <a:latin typeface="+mn-lt"/>
                <a:cs typeface="Times New Roman" pitchFamily="18" charset="0"/>
              </a:rPr>
              <a:t>nguyên</a:t>
            </a:r>
            <a:r>
              <a:rPr lang="en-US" sz="2000" dirty="0" smtClean="0">
                <a:latin typeface="+mn-lt"/>
                <a:cs typeface="Times New Roman" pitchFamily="18" charset="0"/>
              </a:rPr>
              <a:t> </a:t>
            </a:r>
            <a:r>
              <a:rPr lang="en-US" sz="2000" dirty="0" err="1" smtClean="0">
                <a:latin typeface="+mn-lt"/>
                <a:cs typeface="Times New Roman" pitchFamily="18" charset="0"/>
              </a:rPr>
              <a:t>hạn</a:t>
            </a:r>
            <a:r>
              <a:rPr lang="en-US" sz="2000" dirty="0" smtClean="0">
                <a:latin typeface="+mn-lt"/>
                <a:cs typeface="Times New Roman" pitchFamily="18" charset="0"/>
              </a:rPr>
              <a:t> </a:t>
            </a:r>
            <a:r>
              <a:rPr lang="en-US" sz="2000" dirty="0" err="1" smtClean="0">
                <a:latin typeface="+mn-lt"/>
                <a:cs typeface="Times New Roman" pitchFamily="18" charset="0"/>
              </a:rPr>
              <a:t>chế</a:t>
            </a:r>
            <a:r>
              <a:rPr lang="en-US" sz="2000" dirty="0" smtClean="0">
                <a:latin typeface="+mn-lt"/>
                <a:cs typeface="Times New Roman" pitchFamily="18" charset="0"/>
              </a:rPr>
              <a:t> </a:t>
            </a:r>
            <a:r>
              <a:rPr lang="en-US" sz="2000" dirty="0" err="1" smtClean="0">
                <a:latin typeface="+mn-lt"/>
                <a:cs typeface="Times New Roman" pitchFamily="18" charset="0"/>
              </a:rPr>
              <a:t>trong</a:t>
            </a:r>
            <a:r>
              <a:rPr lang="en-US" sz="2000" dirty="0" smtClean="0">
                <a:latin typeface="+mn-lt"/>
                <a:cs typeface="Times New Roman" pitchFamily="18" charset="0"/>
              </a:rPr>
              <a:t> </a:t>
            </a:r>
            <a:r>
              <a:rPr lang="en-US" sz="2000" dirty="0" err="1" smtClean="0">
                <a:latin typeface="+mn-lt"/>
                <a:cs typeface="Times New Roman" pitchFamily="18" charset="0"/>
              </a:rPr>
              <a:t>mạng</a:t>
            </a:r>
            <a:r>
              <a:rPr lang="en-US" sz="2000" dirty="0" smtClean="0">
                <a:latin typeface="+mn-lt"/>
                <a:cs typeface="Times New Roman" pitchFamily="18" charset="0"/>
              </a:rPr>
              <a:t> </a:t>
            </a:r>
            <a:r>
              <a:rPr lang="en-US" sz="2000" dirty="0" err="1" smtClean="0">
                <a:latin typeface="+mn-lt"/>
                <a:cs typeface="Times New Roman" pitchFamily="18" charset="0"/>
              </a:rPr>
              <a:t>cảm</a:t>
            </a:r>
            <a:r>
              <a:rPr lang="en-US" sz="2000" dirty="0" smtClean="0">
                <a:latin typeface="+mn-lt"/>
                <a:cs typeface="Times New Roman" pitchFamily="18" charset="0"/>
              </a:rPr>
              <a:t> </a:t>
            </a:r>
            <a:r>
              <a:rPr lang="en-US" sz="2000" dirty="0" err="1" smtClean="0">
                <a:latin typeface="+mn-lt"/>
                <a:cs typeface="Times New Roman" pitchFamily="18" charset="0"/>
              </a:rPr>
              <a:t>biến</a:t>
            </a:r>
            <a:r>
              <a:rPr lang="en-US" sz="2000" dirty="0" smtClean="0">
                <a:latin typeface="+mn-lt"/>
                <a:cs typeface="Times New Roman" pitchFamily="18" charset="0"/>
              </a:rPr>
              <a:t>.</a:t>
            </a: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Thay</a:t>
            </a:r>
            <a:r>
              <a:rPr lang="en-US" sz="2000" dirty="0" smtClean="0">
                <a:latin typeface="+mn-lt"/>
                <a:cs typeface="Times New Roman" pitchFamily="18" charset="0"/>
              </a:rPr>
              <a:t> </a:t>
            </a:r>
            <a:r>
              <a:rPr lang="en-US" sz="2000" dirty="0" err="1" smtClean="0">
                <a:latin typeface="+mn-lt"/>
                <a:cs typeface="Times New Roman" pitchFamily="18" charset="0"/>
              </a:rPr>
              <a:t>vào</a:t>
            </a:r>
            <a:r>
              <a:rPr lang="en-US" sz="2000" dirty="0" smtClean="0">
                <a:latin typeface="+mn-lt"/>
                <a:cs typeface="Times New Roman" pitchFamily="18" charset="0"/>
              </a:rPr>
              <a:t> </a:t>
            </a:r>
            <a:r>
              <a:rPr lang="en-US" sz="2000" dirty="0" err="1" smtClean="0">
                <a:latin typeface="+mn-lt"/>
                <a:cs typeface="Times New Roman" pitchFamily="18" charset="0"/>
              </a:rPr>
              <a:t>đó</a:t>
            </a:r>
            <a:r>
              <a:rPr lang="en-US" sz="2000" dirty="0" smtClean="0">
                <a:latin typeface="+mn-lt"/>
                <a:cs typeface="Times New Roman" pitchFamily="18" charset="0"/>
              </a:rPr>
              <a:t>, </a:t>
            </a: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giao</a:t>
            </a:r>
            <a:r>
              <a:rPr lang="en-US" sz="2000" dirty="0" smtClean="0">
                <a:latin typeface="+mn-lt"/>
                <a:cs typeface="Times New Roman" pitchFamily="18" charset="0"/>
              </a:rPr>
              <a:t> </a:t>
            </a:r>
            <a:r>
              <a:rPr lang="en-US" sz="2000" dirty="0" err="1" smtClean="0">
                <a:latin typeface="+mn-lt"/>
                <a:cs typeface="Times New Roman" pitchFamily="18" charset="0"/>
              </a:rPr>
              <a:t>thức</a:t>
            </a:r>
            <a:r>
              <a:rPr lang="en-US" sz="2000" dirty="0" smtClean="0">
                <a:latin typeface="+mn-lt"/>
                <a:cs typeface="Times New Roman" pitchFamily="18" charset="0"/>
              </a:rPr>
              <a:t> </a:t>
            </a:r>
            <a:r>
              <a:rPr lang="en-US" sz="2000" dirty="0" err="1" smtClean="0">
                <a:latin typeface="+mn-lt"/>
                <a:cs typeface="Times New Roman" pitchFamily="18" charset="0"/>
              </a:rPr>
              <a:t>truyền</a:t>
            </a:r>
            <a:r>
              <a:rPr lang="en-US" sz="2000" dirty="0" smtClean="0">
                <a:latin typeface="+mn-lt"/>
                <a:cs typeface="Times New Roman" pitchFamily="18" charset="0"/>
              </a:rPr>
              <a:t> </a:t>
            </a:r>
            <a:r>
              <a:rPr lang="en-US" sz="2000" dirty="0" err="1" smtClean="0">
                <a:latin typeface="+mn-lt"/>
                <a:cs typeface="Times New Roman" pitchFamily="18" charset="0"/>
              </a:rPr>
              <a:t>thông</a:t>
            </a:r>
            <a:r>
              <a:rPr lang="en-US" sz="2000" dirty="0" smtClean="0">
                <a:latin typeface="+mn-lt"/>
                <a:cs typeface="Times New Roman" pitchFamily="18" charset="0"/>
              </a:rPr>
              <a:t> </a:t>
            </a:r>
            <a:r>
              <a:rPr lang="en-US" sz="2000" dirty="0" err="1" smtClean="0">
                <a:latin typeface="+mn-lt"/>
                <a:cs typeface="Times New Roman" pitchFamily="18" charset="0"/>
              </a:rPr>
              <a:t>thường</a:t>
            </a:r>
            <a:r>
              <a:rPr lang="en-US" sz="2000" dirty="0" smtClean="0">
                <a:latin typeface="+mn-lt"/>
                <a:cs typeface="Times New Roman" pitchFamily="18" charset="0"/>
              </a:rPr>
              <a:t> </a:t>
            </a:r>
            <a:r>
              <a:rPr lang="en-US" sz="2000" dirty="0" err="1" smtClean="0">
                <a:latin typeface="+mn-lt"/>
                <a:cs typeface="Times New Roman" pitchFamily="18" charset="0"/>
              </a:rPr>
              <a:t>được</a:t>
            </a:r>
            <a:r>
              <a:rPr lang="en-US" sz="2000" dirty="0" smtClean="0">
                <a:latin typeface="+mn-lt"/>
                <a:cs typeface="Times New Roman" pitchFamily="18" charset="0"/>
              </a:rPr>
              <a:t> </a:t>
            </a:r>
            <a:r>
              <a:rPr lang="en-US" sz="2000" dirty="0" err="1" smtClean="0">
                <a:latin typeface="+mn-lt"/>
                <a:cs typeface="Times New Roman" pitchFamily="18" charset="0"/>
              </a:rPr>
              <a:t>thiết</a:t>
            </a:r>
            <a:r>
              <a:rPr lang="en-US" sz="2000" dirty="0" smtClean="0">
                <a:latin typeface="+mn-lt"/>
                <a:cs typeface="Times New Roman" pitchFamily="18" charset="0"/>
              </a:rPr>
              <a:t> </a:t>
            </a:r>
            <a:r>
              <a:rPr lang="en-US" sz="2000" dirty="0" err="1" smtClean="0">
                <a:latin typeface="+mn-lt"/>
                <a:cs typeface="Times New Roman" pitchFamily="18" charset="0"/>
              </a:rPr>
              <a:t>kế</a:t>
            </a:r>
            <a:r>
              <a:rPr lang="en-US" sz="2000" dirty="0" smtClean="0">
                <a:latin typeface="+mn-lt"/>
                <a:cs typeface="Times New Roman" pitchFamily="18" charset="0"/>
              </a:rPr>
              <a:t> </a:t>
            </a:r>
            <a:r>
              <a:rPr lang="vi-VN" sz="2000" dirty="0">
                <a:latin typeface="+mn-lt"/>
                <a:cs typeface="Times New Roman" pitchFamily="18" charset="0"/>
              </a:rPr>
              <a:t>riêng biệt để phù hợp với yêu cầu đặc biệt của mạng cảm biến, chẳng hạn như tiết kiệm năng lượng và kích thước dữ liệu nhỏ</a:t>
            </a:r>
            <a:r>
              <a:rPr lang="vi-VN" sz="2000" dirty="0" smtClean="0">
                <a:latin typeface="+mn-lt"/>
                <a:cs typeface="Times New Roman" pitchFamily="18" charset="0"/>
              </a:rPr>
              <a:t>.</a:t>
            </a:r>
          </a:p>
          <a:p>
            <a:pPr marL="457200" indent="-457200" algn="just" eaLnBrk="1" hangingPunct="1">
              <a:spcBef>
                <a:spcPct val="20000"/>
              </a:spcBef>
              <a:buSzPct val="75000"/>
              <a:buFont typeface="Arial" panose="020B0604020202020204" pitchFamily="34" charset="0"/>
              <a:buChar char="−"/>
              <a:defRPr/>
            </a:pPr>
            <a:r>
              <a:rPr lang="vi-VN" sz="2000" dirty="0" smtClean="0">
                <a:latin typeface="+mn-lt"/>
                <a:cs typeface="Times New Roman" pitchFamily="18" charset="0"/>
              </a:rPr>
              <a:t>Tuy nhiên, có sự tương đồng giữa các lớp của mô hình TCP/IP và các thành phần trong mạng cảm biến. </a:t>
            </a:r>
            <a:r>
              <a:rPr lang="en-US" sz="2000" dirty="0" err="1" smtClean="0">
                <a:latin typeface="+mn-lt"/>
                <a:cs typeface="Times New Roman" pitchFamily="18" charset="0"/>
              </a:rPr>
              <a:t>Biểu</a:t>
            </a:r>
            <a:r>
              <a:rPr lang="en-US" sz="2000" dirty="0" smtClean="0">
                <a:latin typeface="+mn-lt"/>
                <a:cs typeface="Times New Roman" pitchFamily="18" charset="0"/>
              </a:rPr>
              <a:t> </a:t>
            </a:r>
            <a:r>
              <a:rPr lang="vi-VN" sz="2000" dirty="0" smtClean="0">
                <a:latin typeface="+mn-lt"/>
                <a:cs typeface="Times New Roman" pitchFamily="18" charset="0"/>
              </a:rPr>
              <a:t>đồ tương đương giữa mô hình TCP/IP và một kiến trúc cơ bản của </a:t>
            </a:r>
            <a:r>
              <a:rPr lang="en-US" sz="2000" dirty="0" smtClean="0">
                <a:latin typeface="+mn-lt"/>
                <a:cs typeface="Times New Roman" pitchFamily="18" charset="0"/>
              </a:rPr>
              <a:t>MCB:</a:t>
            </a:r>
          </a:p>
          <a:p>
            <a:pPr marL="800100" lvl="1" indent="-342900" algn="just" eaLnBrk="1" hangingPunct="1">
              <a:spcBef>
                <a:spcPct val="20000"/>
              </a:spcBef>
              <a:buSzPct val="75000"/>
              <a:buFont typeface="Wingdings" panose="05000000000000000000" pitchFamily="2" charset="2"/>
              <a:buChar char="Ø"/>
              <a:defRPr/>
            </a:pPr>
            <a:r>
              <a:rPr lang="en-US" sz="2000" dirty="0" err="1" smtClean="0">
                <a:latin typeface="+mn-lt"/>
                <a:cs typeface="Times New Roman" pitchFamily="18" charset="0"/>
              </a:rPr>
              <a:t>Phần</a:t>
            </a:r>
            <a:r>
              <a:rPr lang="en-US" sz="2000" dirty="0" smtClean="0">
                <a:latin typeface="+mn-lt"/>
                <a:cs typeface="Times New Roman" pitchFamily="18" charset="0"/>
              </a:rPr>
              <a:t> </a:t>
            </a:r>
            <a:r>
              <a:rPr lang="en-US" sz="2000" dirty="0" err="1" smtClean="0">
                <a:latin typeface="+mn-lt"/>
                <a:cs typeface="Times New Roman" pitchFamily="18" charset="0"/>
              </a:rPr>
              <a:t>vật</a:t>
            </a:r>
            <a:r>
              <a:rPr lang="en-US" sz="2000" dirty="0" smtClean="0">
                <a:latin typeface="+mn-lt"/>
                <a:cs typeface="Times New Roman" pitchFamily="18" charset="0"/>
              </a:rPr>
              <a:t> </a:t>
            </a:r>
            <a:r>
              <a:rPr lang="en-US" sz="2000" dirty="0" err="1" smtClean="0">
                <a:latin typeface="+mn-lt"/>
                <a:cs typeface="Times New Roman" pitchFamily="18" charset="0"/>
              </a:rPr>
              <a:t>lý</a:t>
            </a:r>
            <a:r>
              <a:rPr lang="en-US" sz="2000" dirty="0" smtClean="0">
                <a:latin typeface="+mn-lt"/>
                <a:cs typeface="Times New Roman" pitchFamily="18" charset="0"/>
              </a:rPr>
              <a:t> (Physical)</a:t>
            </a:r>
          </a:p>
          <a:p>
            <a:pPr marL="800100" lvl="1" indent="-342900" algn="just" eaLnBrk="1" hangingPunct="1">
              <a:spcBef>
                <a:spcPct val="20000"/>
              </a:spcBef>
              <a:buSzPct val="75000"/>
              <a:buFont typeface="Wingdings" panose="05000000000000000000" pitchFamily="2" charset="2"/>
              <a:buChar char="Ø"/>
              <a:defRPr/>
            </a:pPr>
            <a:r>
              <a:rPr lang="en-US" sz="2000" dirty="0" err="1" smtClean="0">
                <a:latin typeface="+mn-lt"/>
                <a:cs typeface="Times New Roman" pitchFamily="18" charset="0"/>
              </a:rPr>
              <a:t>Giao</a:t>
            </a:r>
            <a:r>
              <a:rPr lang="en-US" sz="2000" dirty="0" smtClean="0">
                <a:latin typeface="+mn-lt"/>
                <a:cs typeface="Times New Roman" pitchFamily="18" charset="0"/>
              </a:rPr>
              <a:t> </a:t>
            </a:r>
            <a:r>
              <a:rPr lang="en-US" sz="2000" dirty="0" err="1" smtClean="0">
                <a:latin typeface="+mn-lt"/>
                <a:cs typeface="Times New Roman" pitchFamily="18" charset="0"/>
              </a:rPr>
              <a:t>diện</a:t>
            </a:r>
            <a:r>
              <a:rPr lang="en-US" sz="2000" dirty="0" smtClean="0">
                <a:latin typeface="+mn-lt"/>
                <a:cs typeface="Times New Roman" pitchFamily="18" charset="0"/>
              </a:rPr>
              <a:t> (Link)</a:t>
            </a:r>
          </a:p>
          <a:p>
            <a:pPr marL="800100" lvl="1" indent="-342900" algn="just" eaLnBrk="1" hangingPunct="1">
              <a:spcBef>
                <a:spcPct val="20000"/>
              </a:spcBef>
              <a:buSzPct val="75000"/>
              <a:buFont typeface="Wingdings" panose="05000000000000000000" pitchFamily="2" charset="2"/>
              <a:buChar char="Ø"/>
              <a:defRPr/>
            </a:pPr>
            <a:r>
              <a:rPr lang="en-US" sz="2000" dirty="0" err="1" smtClean="0">
                <a:latin typeface="+mn-lt"/>
                <a:cs typeface="Times New Roman" pitchFamily="18" charset="0"/>
              </a:rPr>
              <a:t>Mạng</a:t>
            </a:r>
            <a:r>
              <a:rPr lang="en-US" sz="2000" dirty="0" smtClean="0">
                <a:latin typeface="+mn-lt"/>
                <a:cs typeface="Times New Roman" pitchFamily="18" charset="0"/>
              </a:rPr>
              <a:t> (Network)</a:t>
            </a:r>
          </a:p>
          <a:p>
            <a:pPr marL="800100" lvl="1" indent="-342900" algn="just" eaLnBrk="1" hangingPunct="1">
              <a:spcBef>
                <a:spcPct val="20000"/>
              </a:spcBef>
              <a:buSzPct val="75000"/>
              <a:buFont typeface="Wingdings" panose="05000000000000000000" pitchFamily="2" charset="2"/>
              <a:buChar char="Ø"/>
              <a:defRPr/>
            </a:pPr>
            <a:r>
              <a:rPr lang="en-US" sz="2000" dirty="0" err="1" smtClean="0">
                <a:latin typeface="+mn-lt"/>
                <a:cs typeface="Times New Roman" pitchFamily="18" charset="0"/>
              </a:rPr>
              <a:t>Mạng</a:t>
            </a:r>
            <a:r>
              <a:rPr lang="en-US" sz="2000" dirty="0" smtClean="0">
                <a:latin typeface="+mn-lt"/>
                <a:cs typeface="Times New Roman" pitchFamily="18" charset="0"/>
              </a:rPr>
              <a:t> </a:t>
            </a:r>
            <a:r>
              <a:rPr lang="en-US" sz="2000" dirty="0" err="1" smtClean="0">
                <a:latin typeface="+mn-lt"/>
                <a:cs typeface="Times New Roman" pitchFamily="18" charset="0"/>
              </a:rPr>
              <a:t>truyền</a:t>
            </a:r>
            <a:r>
              <a:rPr lang="en-US" sz="2000" dirty="0" smtClean="0">
                <a:latin typeface="+mn-lt"/>
                <a:cs typeface="Times New Roman" pitchFamily="18" charset="0"/>
              </a:rPr>
              <a:t> </a:t>
            </a:r>
            <a:r>
              <a:rPr lang="en-US" sz="2000" dirty="0" err="1" smtClean="0">
                <a:latin typeface="+mn-lt"/>
                <a:cs typeface="Times New Roman" pitchFamily="18" charset="0"/>
              </a:rPr>
              <a:t>thông</a:t>
            </a:r>
            <a:r>
              <a:rPr lang="en-US" sz="2000" dirty="0" smtClean="0">
                <a:latin typeface="+mn-lt"/>
                <a:cs typeface="Times New Roman" pitchFamily="18" charset="0"/>
              </a:rPr>
              <a:t> (Transport)</a:t>
            </a:r>
          </a:p>
          <a:p>
            <a:pPr marL="800100" lvl="1" indent="-342900" algn="just" eaLnBrk="1" hangingPunct="1">
              <a:spcBef>
                <a:spcPct val="20000"/>
              </a:spcBef>
              <a:buSzPct val="75000"/>
              <a:buFont typeface="Wingdings" panose="05000000000000000000" pitchFamily="2" charset="2"/>
              <a:buChar char="Ø"/>
              <a:defRPr/>
            </a:pPr>
            <a:r>
              <a:rPr lang="en-US" sz="2000" dirty="0" err="1" smtClean="0">
                <a:latin typeface="+mn-lt"/>
                <a:cs typeface="Times New Roman" pitchFamily="18" charset="0"/>
              </a:rPr>
              <a:t>Trạm</a:t>
            </a:r>
            <a:r>
              <a:rPr lang="en-US" sz="2000" dirty="0" smtClean="0">
                <a:latin typeface="+mn-lt"/>
                <a:cs typeface="Times New Roman" pitchFamily="18" charset="0"/>
              </a:rPr>
              <a:t> </a:t>
            </a:r>
            <a:r>
              <a:rPr lang="en-US" sz="2000" dirty="0" err="1" smtClean="0">
                <a:latin typeface="+mn-lt"/>
                <a:cs typeface="Times New Roman" pitchFamily="18" charset="0"/>
              </a:rPr>
              <a:t>cơ</a:t>
            </a:r>
            <a:r>
              <a:rPr lang="en-US" sz="2000" dirty="0" smtClean="0">
                <a:latin typeface="+mn-lt"/>
                <a:cs typeface="Times New Roman" pitchFamily="18" charset="0"/>
              </a:rPr>
              <a:t> </a:t>
            </a:r>
            <a:r>
              <a:rPr lang="en-US" sz="2000" dirty="0" err="1" smtClean="0">
                <a:latin typeface="+mn-lt"/>
                <a:cs typeface="Times New Roman" pitchFamily="18" charset="0"/>
              </a:rPr>
              <a:t>sở</a:t>
            </a:r>
            <a:r>
              <a:rPr lang="en-US" sz="2000" dirty="0" smtClean="0">
                <a:latin typeface="+mn-lt"/>
                <a:cs typeface="Times New Roman" pitchFamily="18" charset="0"/>
              </a:rPr>
              <a:t> (Base station)</a:t>
            </a:r>
          </a:p>
        </p:txBody>
      </p:sp>
    </p:spTree>
    <p:extLst>
      <p:ext uri="{BB962C8B-B14F-4D97-AF65-F5344CB8AC3E}">
        <p14:creationId xmlns:p14="http://schemas.microsoft.com/office/powerpoint/2010/main" val="25182242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31</a:t>
            </a:fld>
            <a:endParaRPr lang="en-US" smtClean="0">
              <a:latin typeface="+mn-lt"/>
            </a:endParaRPr>
          </a:p>
        </p:txBody>
      </p:sp>
      <p:sp>
        <p:nvSpPr>
          <p:cNvPr id="81924"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800" b="1" dirty="0">
                <a:solidFill>
                  <a:schemeClr val="bg2"/>
                </a:solidFill>
                <a:effectLst>
                  <a:outerShdw blurRad="38100" dist="38100" dir="2700000" algn="tl">
                    <a:srgbClr val="C0C0C0"/>
                  </a:outerShdw>
                </a:effectLst>
                <a:latin typeface="+mn-lt"/>
              </a:rPr>
              <a:t>CHƯƠNG 2 – KIẾN TRÚC MẠNG CẢM BIẾN</a:t>
            </a: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3"/>
              <a:defRPr/>
            </a:pPr>
            <a:r>
              <a:rPr lang="en-US" sz="2800" dirty="0" err="1">
                <a:latin typeface="+mn-lt"/>
                <a:cs typeface="Times New Roman" pitchFamily="18" charset="0"/>
              </a:rPr>
              <a:t>Các</a:t>
            </a:r>
            <a:r>
              <a:rPr lang="en-US" sz="2800" dirty="0">
                <a:latin typeface="+mn-lt"/>
                <a:cs typeface="Times New Roman" pitchFamily="18" charset="0"/>
              </a:rPr>
              <a:t> </a:t>
            </a:r>
            <a:r>
              <a:rPr lang="en-US" sz="2800" dirty="0" err="1">
                <a:latin typeface="+mn-lt"/>
                <a:cs typeface="Times New Roman" pitchFamily="18" charset="0"/>
              </a:rPr>
              <a:t>quy</a:t>
            </a:r>
            <a:r>
              <a:rPr lang="en-US" sz="2800" dirty="0">
                <a:latin typeface="+mn-lt"/>
                <a:cs typeface="Times New Roman" pitchFamily="18" charset="0"/>
              </a:rPr>
              <a:t> </a:t>
            </a:r>
            <a:r>
              <a:rPr lang="en-US" sz="2800" dirty="0" err="1">
                <a:latin typeface="+mn-lt"/>
                <a:cs typeface="Times New Roman" pitchFamily="18" charset="0"/>
              </a:rPr>
              <a:t>tắc</a:t>
            </a:r>
            <a:r>
              <a:rPr lang="en-US" sz="2800" dirty="0">
                <a:latin typeface="+mn-lt"/>
                <a:cs typeface="Times New Roman" pitchFamily="18" charset="0"/>
              </a:rPr>
              <a:t> </a:t>
            </a:r>
            <a:r>
              <a:rPr lang="en-US" sz="2800" dirty="0" err="1">
                <a:latin typeface="+mn-lt"/>
                <a:cs typeface="Times New Roman" pitchFamily="18" charset="0"/>
              </a:rPr>
              <a:t>thiết</a:t>
            </a:r>
            <a:r>
              <a:rPr lang="en-US" sz="2800" dirty="0">
                <a:latin typeface="+mn-lt"/>
                <a:cs typeface="Times New Roman" pitchFamily="18" charset="0"/>
              </a:rPr>
              <a:t> </a:t>
            </a:r>
            <a:r>
              <a:rPr lang="en-US" sz="2800" dirty="0" err="1">
                <a:latin typeface="+mn-lt"/>
                <a:cs typeface="Times New Roman" pitchFamily="18" charset="0"/>
              </a:rPr>
              <a:t>kế</a:t>
            </a:r>
            <a:r>
              <a:rPr lang="en-US" sz="2800" dirty="0">
                <a:latin typeface="+mn-lt"/>
                <a:cs typeface="Times New Roman" pitchFamily="18" charset="0"/>
              </a:rPr>
              <a:t> </a:t>
            </a:r>
            <a:r>
              <a:rPr lang="en-US" sz="2800" dirty="0" err="1">
                <a:latin typeface="+mn-lt"/>
                <a:cs typeface="Times New Roman" pitchFamily="18" charset="0"/>
              </a:rPr>
              <a:t>cho</a:t>
            </a:r>
            <a:r>
              <a:rPr lang="en-US" sz="2800" dirty="0">
                <a:latin typeface="+mn-lt"/>
                <a:cs typeface="Times New Roman" pitchFamily="18" charset="0"/>
              </a:rPr>
              <a:t> </a:t>
            </a:r>
            <a:r>
              <a:rPr lang="en-US" sz="2800" dirty="0" err="1">
                <a:latin typeface="+mn-lt"/>
                <a:cs typeface="Times New Roman" pitchFamily="18" charset="0"/>
              </a:rPr>
              <a:t>mạng</a:t>
            </a:r>
            <a:r>
              <a:rPr lang="en-US" sz="2800" dirty="0">
                <a:latin typeface="+mn-lt"/>
                <a:cs typeface="Times New Roman" pitchFamily="18" charset="0"/>
              </a:rPr>
              <a:t> </a:t>
            </a:r>
            <a:r>
              <a:rPr lang="en-US" sz="2800" dirty="0" err="1">
                <a:latin typeface="+mn-lt"/>
                <a:cs typeface="Times New Roman" pitchFamily="18" charset="0"/>
              </a:rPr>
              <a:t>cảm</a:t>
            </a:r>
            <a:r>
              <a:rPr lang="en-US" sz="2800" dirty="0">
                <a:latin typeface="+mn-lt"/>
                <a:cs typeface="Times New Roman" pitchFamily="18" charset="0"/>
              </a:rPr>
              <a:t> </a:t>
            </a:r>
            <a:r>
              <a:rPr lang="en-US" sz="2800" dirty="0" err="1">
                <a:latin typeface="+mn-lt"/>
                <a:cs typeface="Times New Roman" pitchFamily="18" charset="0"/>
              </a:rPr>
              <a:t>biến</a:t>
            </a:r>
            <a:endParaRPr lang="en-US" sz="2800" dirty="0">
              <a:latin typeface="+mn-lt"/>
              <a:cs typeface="Times New Roman" pitchFamily="18" charset="0"/>
            </a:endParaRPr>
          </a:p>
          <a:p>
            <a:pPr marL="457200" indent="-457200" algn="just" eaLnBrk="1" hangingPunct="1">
              <a:spcBef>
                <a:spcPct val="20000"/>
              </a:spcBef>
              <a:buSzPct val="75000"/>
              <a:buFont typeface="Wingdings" panose="05000000000000000000" pitchFamily="2" charset="2"/>
              <a:buChar char="v"/>
              <a:defRPr/>
            </a:pPr>
            <a:r>
              <a:rPr lang="vi-VN" sz="2000" dirty="0" smtClean="0">
                <a:latin typeface="+mn-lt"/>
                <a:cs typeface="Times New Roman" pitchFamily="18" charset="0"/>
              </a:rPr>
              <a:t>Xử lý trong mạng</a:t>
            </a:r>
          </a:p>
          <a:p>
            <a:pPr marL="457200" indent="-457200" algn="just" eaLnBrk="1" hangingPunct="1">
              <a:spcBef>
                <a:spcPct val="20000"/>
              </a:spcBef>
              <a:buSzPct val="75000"/>
              <a:buFont typeface="Arial" panose="020B0604020202020204" pitchFamily="34" charset="0"/>
              <a:buChar char="−"/>
              <a:defRPr/>
            </a:pPr>
            <a:r>
              <a:rPr lang="vi-VN" sz="2000" dirty="0">
                <a:latin typeface="+mn-lt"/>
                <a:cs typeface="Times New Roman" pitchFamily="18" charset="0"/>
              </a:rPr>
              <a:t>MANETs: chuyển giao các bit từ một bộ thu đến một bộ thu khác trong </a:t>
            </a:r>
            <a:r>
              <a:rPr lang="vi-VN" sz="2000" dirty="0" smtClean="0">
                <a:latin typeface="+mn-lt"/>
                <a:cs typeface="Times New Roman" pitchFamily="18" charset="0"/>
              </a:rPr>
              <a:t>mạng</a:t>
            </a:r>
            <a:r>
              <a:rPr lang="en-US" sz="2000" dirty="0" smtClean="0">
                <a:latin typeface="+mn-lt"/>
                <a:cs typeface="Times New Roman" pitchFamily="18" charset="0"/>
              </a:rPr>
              <a:t>.</a:t>
            </a:r>
          </a:p>
          <a:p>
            <a:pPr marL="457200" indent="-457200" algn="just" eaLnBrk="1" hangingPunct="1">
              <a:spcBef>
                <a:spcPct val="20000"/>
              </a:spcBef>
              <a:buSzPct val="75000"/>
              <a:buFont typeface="Arial" panose="020B0604020202020204" pitchFamily="34" charset="0"/>
              <a:buChar char="−"/>
              <a:defRPr/>
            </a:pPr>
            <a:r>
              <a:rPr lang="vi-VN" sz="2000" dirty="0" smtClean="0">
                <a:latin typeface="+mn-lt"/>
                <a:cs typeface="Times New Roman" pitchFamily="18" charset="0"/>
              </a:rPr>
              <a:t>WSNs</a:t>
            </a:r>
            <a:r>
              <a:rPr lang="vi-VN" sz="2000" dirty="0">
                <a:latin typeface="+mn-lt"/>
                <a:cs typeface="Times New Roman" pitchFamily="18" charset="0"/>
              </a:rPr>
              <a:t>: được </a:t>
            </a:r>
            <a:r>
              <a:rPr lang="vi-VN" sz="2000" dirty="0" smtClean="0">
                <a:latin typeface="+mn-lt"/>
                <a:cs typeface="Times New Roman" pitchFamily="18" charset="0"/>
              </a:rPr>
              <a:t>kỳ vọng cung cấp thông tin đi kèm với cách xử lí dữ </a:t>
            </a:r>
            <a:r>
              <a:rPr lang="vi-VN" sz="2000" dirty="0">
                <a:latin typeface="+mn-lt"/>
                <a:cs typeface="Times New Roman" pitchFamily="18" charset="0"/>
              </a:rPr>
              <a:t>liệu, </a:t>
            </a:r>
            <a:r>
              <a:rPr lang="vi-VN" sz="2000" dirty="0" smtClean="0">
                <a:latin typeface="+mn-lt"/>
                <a:cs typeface="Times New Roman" pitchFamily="18" charset="0"/>
              </a:rPr>
              <a:t>các bit gốc là không cần thiết</a:t>
            </a:r>
            <a:r>
              <a:rPr lang="en-US" sz="2000" dirty="0" smtClean="0">
                <a:latin typeface="+mn-lt"/>
                <a:cs typeface="Times New Roman" pitchFamily="18" charset="0"/>
              </a:rPr>
              <a:t>.</a:t>
            </a:r>
            <a:r>
              <a:rPr lang="vi-VN" sz="2000" dirty="0" smtClean="0">
                <a:latin typeface="+mn-lt"/>
                <a:cs typeface="Times New Roman" pitchFamily="18" charset="0"/>
              </a:rPr>
              <a:t> </a:t>
            </a:r>
            <a:endParaRPr lang="en-US" sz="2000" dirty="0" smtClean="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vi-VN" sz="2000" dirty="0" smtClean="0">
                <a:latin typeface="+mn-lt"/>
                <a:cs typeface="Times New Roman" pitchFamily="18" charset="0"/>
              </a:rPr>
              <a:t>Sự </a:t>
            </a:r>
            <a:r>
              <a:rPr lang="vi-VN" sz="2000" dirty="0">
                <a:latin typeface="+mn-lt"/>
                <a:cs typeface="Times New Roman" pitchFamily="18" charset="0"/>
              </a:rPr>
              <a:t>kết hợp giữa các </a:t>
            </a:r>
            <a:r>
              <a:rPr lang="vi-VN" sz="2000" dirty="0" smtClean="0">
                <a:latin typeface="+mn-lt"/>
                <a:cs typeface="Times New Roman" pitchFamily="18" charset="0"/>
              </a:rPr>
              <a:t>tổ </a:t>
            </a:r>
            <a:r>
              <a:rPr lang="vi-VN" sz="2000" dirty="0">
                <a:latin typeface="+mn-lt"/>
                <a:cs typeface="Times New Roman" pitchFamily="18" charset="0"/>
              </a:rPr>
              <a:t>chức nội bộ: Các hàm điển hình: cực tiểu, cực đại, trung bình, tổng, kết hợp</a:t>
            </a:r>
            <a:r>
              <a:rPr lang="vi-VN" sz="2000" dirty="0" smtClean="0">
                <a:latin typeface="+mn-lt"/>
                <a:cs typeface="Times New Roman" pitchFamily="18" charset="0"/>
              </a:rPr>
              <a:t>…</a:t>
            </a:r>
            <a:endParaRPr lang="en-US" sz="2000" dirty="0" smtClean="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vi-VN" sz="2000" dirty="0">
                <a:latin typeface="+mn-lt"/>
                <a:cs typeface="Times New Roman" pitchFamily="18" charset="0"/>
              </a:rPr>
              <a:t>Giảm số lượng của các bít/gói tin được truyền bằng cách áp dụng một hàm kết hợp trong </a:t>
            </a:r>
            <a:r>
              <a:rPr lang="vi-VN" sz="2000" dirty="0" smtClean="0">
                <a:latin typeface="+mn-lt"/>
                <a:cs typeface="Times New Roman" pitchFamily="18" charset="0"/>
              </a:rPr>
              <a:t>mạng</a:t>
            </a:r>
            <a:r>
              <a:rPr lang="en-US" sz="2000" dirty="0" smtClean="0">
                <a:latin typeface="+mn-lt"/>
                <a:cs typeface="Times New Roman" pitchFamily="18" charset="0"/>
              </a:rPr>
              <a:t>.</a:t>
            </a:r>
            <a:endParaRPr lang="en-US" sz="2000" dirty="0">
              <a:latin typeface="+mn-lt"/>
              <a:cs typeface="Times New Roman" pitchFamily="18" charset="0"/>
            </a:endParaRPr>
          </a:p>
        </p:txBody>
      </p:sp>
    </p:spTree>
    <p:extLst>
      <p:ext uri="{BB962C8B-B14F-4D97-AF65-F5344CB8AC3E}">
        <p14:creationId xmlns:p14="http://schemas.microsoft.com/office/powerpoint/2010/main" val="124494914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32</a:t>
            </a:fld>
            <a:endParaRPr lang="en-US" smtClean="0">
              <a:latin typeface="+mn-lt"/>
            </a:endParaRPr>
          </a:p>
        </p:txBody>
      </p:sp>
      <p:sp>
        <p:nvSpPr>
          <p:cNvPr id="81924"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800" b="1" dirty="0">
                <a:solidFill>
                  <a:schemeClr val="bg2"/>
                </a:solidFill>
                <a:effectLst>
                  <a:outerShdw blurRad="38100" dist="38100" dir="2700000" algn="tl">
                    <a:srgbClr val="C0C0C0"/>
                  </a:outerShdw>
                </a:effectLst>
                <a:latin typeface="+mn-lt"/>
              </a:rPr>
              <a:t>CHƯƠNG 2 – KIẾN TRÚC MẠNG CẢM BIẾN</a:t>
            </a: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3"/>
              <a:defRPr/>
            </a:pPr>
            <a:r>
              <a:rPr lang="en-US" sz="2800" dirty="0" err="1">
                <a:latin typeface="+mn-lt"/>
                <a:cs typeface="Times New Roman" pitchFamily="18" charset="0"/>
              </a:rPr>
              <a:t>Các</a:t>
            </a:r>
            <a:r>
              <a:rPr lang="en-US" sz="2800" dirty="0">
                <a:latin typeface="+mn-lt"/>
                <a:cs typeface="Times New Roman" pitchFamily="18" charset="0"/>
              </a:rPr>
              <a:t> </a:t>
            </a:r>
            <a:r>
              <a:rPr lang="en-US" sz="2800" dirty="0" err="1">
                <a:latin typeface="+mn-lt"/>
                <a:cs typeface="Times New Roman" pitchFamily="18" charset="0"/>
              </a:rPr>
              <a:t>quy</a:t>
            </a:r>
            <a:r>
              <a:rPr lang="en-US" sz="2800" dirty="0">
                <a:latin typeface="+mn-lt"/>
                <a:cs typeface="Times New Roman" pitchFamily="18" charset="0"/>
              </a:rPr>
              <a:t> </a:t>
            </a:r>
            <a:r>
              <a:rPr lang="en-US" sz="2800" dirty="0" err="1">
                <a:latin typeface="+mn-lt"/>
                <a:cs typeface="Times New Roman" pitchFamily="18" charset="0"/>
              </a:rPr>
              <a:t>tắc</a:t>
            </a:r>
            <a:r>
              <a:rPr lang="en-US" sz="2800" dirty="0">
                <a:latin typeface="+mn-lt"/>
                <a:cs typeface="Times New Roman" pitchFamily="18" charset="0"/>
              </a:rPr>
              <a:t> </a:t>
            </a:r>
            <a:r>
              <a:rPr lang="en-US" sz="2800" dirty="0" err="1">
                <a:latin typeface="+mn-lt"/>
                <a:cs typeface="Times New Roman" pitchFamily="18" charset="0"/>
              </a:rPr>
              <a:t>thiết</a:t>
            </a:r>
            <a:r>
              <a:rPr lang="en-US" sz="2800" dirty="0">
                <a:latin typeface="+mn-lt"/>
                <a:cs typeface="Times New Roman" pitchFamily="18" charset="0"/>
              </a:rPr>
              <a:t> </a:t>
            </a:r>
            <a:r>
              <a:rPr lang="en-US" sz="2800" dirty="0" err="1">
                <a:latin typeface="+mn-lt"/>
                <a:cs typeface="Times New Roman" pitchFamily="18" charset="0"/>
              </a:rPr>
              <a:t>kế</a:t>
            </a:r>
            <a:r>
              <a:rPr lang="en-US" sz="2800" dirty="0">
                <a:latin typeface="+mn-lt"/>
                <a:cs typeface="Times New Roman" pitchFamily="18" charset="0"/>
              </a:rPr>
              <a:t> </a:t>
            </a:r>
            <a:r>
              <a:rPr lang="en-US" sz="2800" dirty="0" err="1">
                <a:latin typeface="+mn-lt"/>
                <a:cs typeface="Times New Roman" pitchFamily="18" charset="0"/>
              </a:rPr>
              <a:t>cho</a:t>
            </a:r>
            <a:r>
              <a:rPr lang="en-US" sz="2800" dirty="0">
                <a:latin typeface="+mn-lt"/>
                <a:cs typeface="Times New Roman" pitchFamily="18" charset="0"/>
              </a:rPr>
              <a:t> </a:t>
            </a:r>
            <a:r>
              <a:rPr lang="en-US" sz="2800" dirty="0" err="1">
                <a:latin typeface="+mn-lt"/>
                <a:cs typeface="Times New Roman" pitchFamily="18" charset="0"/>
              </a:rPr>
              <a:t>mạng</a:t>
            </a:r>
            <a:r>
              <a:rPr lang="en-US" sz="2800" dirty="0">
                <a:latin typeface="+mn-lt"/>
                <a:cs typeface="Times New Roman" pitchFamily="18" charset="0"/>
              </a:rPr>
              <a:t> </a:t>
            </a:r>
            <a:r>
              <a:rPr lang="en-US" sz="2800" dirty="0" err="1">
                <a:latin typeface="+mn-lt"/>
                <a:cs typeface="Times New Roman" pitchFamily="18" charset="0"/>
              </a:rPr>
              <a:t>cảm</a:t>
            </a:r>
            <a:r>
              <a:rPr lang="en-US" sz="2800" dirty="0">
                <a:latin typeface="+mn-lt"/>
                <a:cs typeface="Times New Roman" pitchFamily="18" charset="0"/>
              </a:rPr>
              <a:t> </a:t>
            </a:r>
            <a:r>
              <a:rPr lang="en-US" sz="2800" dirty="0" err="1">
                <a:latin typeface="+mn-lt"/>
                <a:cs typeface="Times New Roman" pitchFamily="18" charset="0"/>
              </a:rPr>
              <a:t>biến</a:t>
            </a:r>
            <a:endParaRPr lang="en-US" sz="2800" dirty="0">
              <a:latin typeface="+mn-lt"/>
              <a:cs typeface="Times New Roman" pitchFamily="18" charset="0"/>
            </a:endParaRPr>
          </a:p>
          <a:p>
            <a:pPr marL="457200" indent="-457200" algn="just" eaLnBrk="1" hangingPunct="1">
              <a:spcBef>
                <a:spcPct val="20000"/>
              </a:spcBef>
              <a:buSzPct val="75000"/>
              <a:buFont typeface="Wingdings" panose="05000000000000000000" pitchFamily="2" charset="2"/>
              <a:buChar char="v"/>
              <a:defRPr/>
            </a:pPr>
            <a:r>
              <a:rPr lang="vi-VN" sz="2000" dirty="0" smtClean="0">
                <a:latin typeface="+mn-lt"/>
                <a:cs typeface="Times New Roman" pitchFamily="18" charset="0"/>
              </a:rPr>
              <a:t>Xử lý trong mạng</a:t>
            </a:r>
            <a:r>
              <a:rPr lang="en-US" sz="2000" dirty="0" smtClean="0">
                <a:latin typeface="+mn-lt"/>
                <a:cs typeface="Times New Roman" pitchFamily="18" charset="0"/>
              </a:rPr>
              <a:t>: </a:t>
            </a:r>
            <a:r>
              <a:rPr lang="en-US" sz="2000" dirty="0" err="1" smtClean="0">
                <a:latin typeface="+mn-lt"/>
                <a:cs typeface="Times New Roman" pitchFamily="18" charset="0"/>
              </a:rPr>
              <a:t>xử</a:t>
            </a:r>
            <a:r>
              <a:rPr lang="en-US" sz="2000" dirty="0" smtClean="0">
                <a:latin typeface="+mn-lt"/>
                <a:cs typeface="Times New Roman" pitchFamily="18" charset="0"/>
              </a:rPr>
              <a:t> </a:t>
            </a:r>
            <a:r>
              <a:rPr lang="en-US" sz="2000" dirty="0" err="1" smtClean="0">
                <a:latin typeface="+mn-lt"/>
                <a:cs typeface="Times New Roman" pitchFamily="18" charset="0"/>
              </a:rPr>
              <a:t>lý</a:t>
            </a:r>
            <a:r>
              <a:rPr lang="en-US" sz="2000" dirty="0" smtClean="0">
                <a:latin typeface="+mn-lt"/>
                <a:cs typeface="Times New Roman" pitchFamily="18" charset="0"/>
              </a:rPr>
              <a:t> </a:t>
            </a:r>
            <a:r>
              <a:rPr lang="en-US" sz="2000" dirty="0" err="1" smtClean="0">
                <a:latin typeface="+mn-lt"/>
                <a:cs typeface="Times New Roman" pitchFamily="18" charset="0"/>
              </a:rPr>
              <a:t>tín</a:t>
            </a:r>
            <a:r>
              <a:rPr lang="en-US" sz="2000" dirty="0" smtClean="0">
                <a:latin typeface="+mn-lt"/>
                <a:cs typeface="Times New Roman" pitchFamily="18" charset="0"/>
              </a:rPr>
              <a:t> </a:t>
            </a:r>
            <a:r>
              <a:rPr lang="en-US" sz="2000" dirty="0" err="1" smtClean="0">
                <a:latin typeface="+mn-lt"/>
                <a:cs typeface="Times New Roman" pitchFamily="18" charset="0"/>
              </a:rPr>
              <a:t>hiệu</a:t>
            </a:r>
            <a:endParaRPr lang="vi-VN" sz="2000" dirty="0" smtClean="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vi-VN" sz="2000" dirty="0">
                <a:latin typeface="+mn-lt"/>
                <a:cs typeface="Times New Roman" pitchFamily="18" charset="0"/>
              </a:rPr>
              <a:t>Phụ thuộc vào ứng dụng, việc xử lý DL phức tạp hơn nhiều có thể thực hiện trong mạng </a:t>
            </a:r>
            <a:endParaRPr lang="en-US" sz="2000" dirty="0" smtClean="0">
              <a:latin typeface="+mn-lt"/>
              <a:cs typeface="Times New Roman" pitchFamily="18" charset="0"/>
            </a:endParaRPr>
          </a:p>
          <a:p>
            <a:pPr marL="914400" lvl="1" indent="-457200" algn="just" eaLnBrk="1" hangingPunct="1">
              <a:spcBef>
                <a:spcPct val="20000"/>
              </a:spcBef>
              <a:buSzPct val="75000"/>
              <a:buFont typeface="Wingdings" panose="05000000000000000000" pitchFamily="2" charset="2"/>
              <a:buChar char="Ø"/>
              <a:defRPr/>
            </a:pPr>
            <a:r>
              <a:rPr lang="vi-VN" sz="2000" dirty="0" smtClean="0">
                <a:latin typeface="+mn-lt"/>
                <a:cs typeface="Times New Roman" pitchFamily="18" charset="0"/>
              </a:rPr>
              <a:t>Phát </a:t>
            </a:r>
            <a:r>
              <a:rPr lang="vi-VN" sz="2000" dirty="0">
                <a:latin typeface="+mn-lt"/>
                <a:cs typeface="Times New Roman" pitchFamily="18" charset="0"/>
              </a:rPr>
              <a:t>hiện số liệu biên (nhiệt độ…), truyền tín hiệu về biên, xác định vị trí biên… </a:t>
            </a:r>
            <a:endParaRPr lang="en-US" sz="2000" dirty="0" smtClean="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vi-VN" sz="2000" dirty="0" smtClean="0">
                <a:latin typeface="+mn-lt"/>
                <a:cs typeface="Times New Roman" pitchFamily="18" charset="0"/>
              </a:rPr>
              <a:t>Khai </a:t>
            </a:r>
            <a:r>
              <a:rPr lang="vi-VN" sz="2000" dirty="0">
                <a:latin typeface="+mn-lt"/>
                <a:cs typeface="Times New Roman" pitchFamily="18" charset="0"/>
              </a:rPr>
              <a:t>thác sự tương quan thời gian và không gian </a:t>
            </a:r>
            <a:endParaRPr lang="en-US" sz="2000" dirty="0" smtClean="0">
              <a:latin typeface="+mn-lt"/>
              <a:cs typeface="Times New Roman" pitchFamily="18" charset="0"/>
            </a:endParaRPr>
          </a:p>
          <a:p>
            <a:pPr marL="914400" lvl="1" indent="-457200" algn="just" eaLnBrk="1" hangingPunct="1">
              <a:spcBef>
                <a:spcPct val="20000"/>
              </a:spcBef>
              <a:buSzPct val="75000"/>
              <a:buFont typeface="Wingdings" panose="05000000000000000000" pitchFamily="2" charset="2"/>
              <a:buChar char="Ø"/>
              <a:defRPr/>
            </a:pPr>
            <a:r>
              <a:rPr lang="vi-VN" sz="2000" dirty="0" smtClean="0">
                <a:latin typeface="+mn-lt"/>
                <a:cs typeface="Times New Roman" pitchFamily="18" charset="0"/>
              </a:rPr>
              <a:t>Các </a:t>
            </a:r>
            <a:r>
              <a:rPr lang="vi-VN" sz="2000" dirty="0">
                <a:latin typeface="+mn-lt"/>
                <a:cs typeface="Times New Roman" pitchFamily="18" charset="0"/>
              </a:rPr>
              <a:t>tín hiệu được quan sát phải biến đổi chậm theo thời </a:t>
            </a:r>
            <a:r>
              <a:rPr lang="vi-VN" sz="2000" dirty="0" smtClean="0">
                <a:latin typeface="+mn-lt"/>
                <a:cs typeface="Times New Roman" pitchFamily="18" charset="0"/>
              </a:rPr>
              <a:t>gian</a:t>
            </a:r>
            <a:r>
              <a:rPr lang="en-US" sz="2000" dirty="0" smtClean="0">
                <a:latin typeface="+mn-lt"/>
                <a:cs typeface="Times New Roman" pitchFamily="18" charset="0"/>
              </a:rPr>
              <a:t>.</a:t>
            </a:r>
            <a:r>
              <a:rPr lang="vi-VN" sz="2000" dirty="0" smtClean="0">
                <a:latin typeface="+mn-lt"/>
                <a:cs typeface="Times New Roman" pitchFamily="18" charset="0"/>
              </a:rPr>
              <a:t> </a:t>
            </a:r>
            <a:endParaRPr lang="en-US" sz="2000" dirty="0" smtClean="0">
              <a:latin typeface="+mn-lt"/>
              <a:cs typeface="Times New Roman" pitchFamily="18" charset="0"/>
            </a:endParaRPr>
          </a:p>
          <a:p>
            <a:pPr marL="914400" lvl="1" indent="-457200" algn="just" eaLnBrk="1" hangingPunct="1">
              <a:spcBef>
                <a:spcPct val="20000"/>
              </a:spcBef>
              <a:buSzPct val="75000"/>
              <a:buFont typeface="Wingdings" panose="05000000000000000000" pitchFamily="2" charset="2"/>
              <a:buChar char="Ø"/>
              <a:defRPr/>
            </a:pPr>
            <a:r>
              <a:rPr lang="vi-VN" sz="2000" dirty="0" smtClean="0">
                <a:latin typeface="+mn-lt"/>
                <a:cs typeface="Times New Roman" pitchFamily="18" charset="0"/>
              </a:rPr>
              <a:t>Các </a:t>
            </a:r>
            <a:r>
              <a:rPr lang="vi-VN" sz="2000" dirty="0">
                <a:latin typeface="+mn-lt"/>
                <a:cs typeface="Times New Roman" pitchFamily="18" charset="0"/>
              </a:rPr>
              <a:t>tín hiệu của các nút lân cận thường khá giống </a:t>
            </a:r>
            <a:r>
              <a:rPr lang="vi-VN" sz="2000" dirty="0" smtClean="0">
                <a:latin typeface="+mn-lt"/>
                <a:cs typeface="Times New Roman" pitchFamily="18" charset="0"/>
              </a:rPr>
              <a:t>nhau</a:t>
            </a:r>
            <a:r>
              <a:rPr lang="en-US" sz="2000" dirty="0" smtClean="0">
                <a:latin typeface="+mn-lt"/>
                <a:cs typeface="Times New Roman" pitchFamily="18" charset="0"/>
              </a:rPr>
              <a:t>.</a:t>
            </a:r>
            <a:r>
              <a:rPr lang="en-US" sz="2000" dirty="0">
                <a:latin typeface="+mn-lt"/>
                <a:cs typeface="Times New Roman" pitchFamily="18" charset="0"/>
              </a:rPr>
              <a:t> </a:t>
            </a:r>
            <a:r>
              <a:rPr lang="vi-VN" sz="2000" dirty="0" smtClean="0">
                <a:latin typeface="+mn-lt"/>
                <a:cs typeface="Times New Roman" pitchFamily="18" charset="0"/>
              </a:rPr>
              <a:t>Chỉ </a:t>
            </a:r>
            <a:r>
              <a:rPr lang="vi-VN" sz="2000" dirty="0">
                <a:latin typeface="+mn-lt"/>
                <a:cs typeface="Times New Roman" pitchFamily="18" charset="0"/>
              </a:rPr>
              <a:t>cố gắng truyền sự khác nhau.</a:t>
            </a:r>
            <a:endParaRPr lang="en-US" sz="2000" dirty="0">
              <a:latin typeface="+mn-lt"/>
              <a:cs typeface="Times New Roman" pitchFamily="18" charset="0"/>
            </a:endParaRPr>
          </a:p>
        </p:txBody>
      </p:sp>
    </p:spTree>
    <p:extLst>
      <p:ext uri="{BB962C8B-B14F-4D97-AF65-F5344CB8AC3E}">
        <p14:creationId xmlns:p14="http://schemas.microsoft.com/office/powerpoint/2010/main" val="41915384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33</a:t>
            </a:fld>
            <a:endParaRPr lang="en-US" smtClean="0">
              <a:latin typeface="+mn-lt"/>
            </a:endParaRPr>
          </a:p>
        </p:txBody>
      </p:sp>
      <p:sp>
        <p:nvSpPr>
          <p:cNvPr id="81924"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800" b="1" dirty="0">
                <a:solidFill>
                  <a:schemeClr val="bg2"/>
                </a:solidFill>
                <a:effectLst>
                  <a:outerShdw blurRad="38100" dist="38100" dir="2700000" algn="tl">
                    <a:srgbClr val="C0C0C0"/>
                  </a:outerShdw>
                </a:effectLst>
                <a:latin typeface="+mn-lt"/>
              </a:rPr>
              <a:t>CHƯƠNG 2 – KIẾN TRÚC MẠNG CẢM BIẾN</a:t>
            </a: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3"/>
              <a:defRPr/>
            </a:pPr>
            <a:r>
              <a:rPr lang="en-US" sz="2800" dirty="0" err="1">
                <a:latin typeface="+mn-lt"/>
                <a:cs typeface="Times New Roman" pitchFamily="18" charset="0"/>
              </a:rPr>
              <a:t>Các</a:t>
            </a:r>
            <a:r>
              <a:rPr lang="en-US" sz="2800" dirty="0">
                <a:latin typeface="+mn-lt"/>
                <a:cs typeface="Times New Roman" pitchFamily="18" charset="0"/>
              </a:rPr>
              <a:t> </a:t>
            </a:r>
            <a:r>
              <a:rPr lang="en-US" sz="2800" dirty="0" err="1">
                <a:latin typeface="+mn-lt"/>
                <a:cs typeface="Times New Roman" pitchFamily="18" charset="0"/>
              </a:rPr>
              <a:t>quy</a:t>
            </a:r>
            <a:r>
              <a:rPr lang="en-US" sz="2800" dirty="0">
                <a:latin typeface="+mn-lt"/>
                <a:cs typeface="Times New Roman" pitchFamily="18" charset="0"/>
              </a:rPr>
              <a:t> </a:t>
            </a:r>
            <a:r>
              <a:rPr lang="en-US" sz="2800" dirty="0" err="1">
                <a:latin typeface="+mn-lt"/>
                <a:cs typeface="Times New Roman" pitchFamily="18" charset="0"/>
              </a:rPr>
              <a:t>tắc</a:t>
            </a:r>
            <a:r>
              <a:rPr lang="en-US" sz="2800" dirty="0">
                <a:latin typeface="+mn-lt"/>
                <a:cs typeface="Times New Roman" pitchFamily="18" charset="0"/>
              </a:rPr>
              <a:t> </a:t>
            </a:r>
            <a:r>
              <a:rPr lang="en-US" sz="2800" dirty="0" err="1">
                <a:latin typeface="+mn-lt"/>
                <a:cs typeface="Times New Roman" pitchFamily="18" charset="0"/>
              </a:rPr>
              <a:t>thiết</a:t>
            </a:r>
            <a:r>
              <a:rPr lang="en-US" sz="2800" dirty="0">
                <a:latin typeface="+mn-lt"/>
                <a:cs typeface="Times New Roman" pitchFamily="18" charset="0"/>
              </a:rPr>
              <a:t> </a:t>
            </a:r>
            <a:r>
              <a:rPr lang="en-US" sz="2800" dirty="0" err="1">
                <a:latin typeface="+mn-lt"/>
                <a:cs typeface="Times New Roman" pitchFamily="18" charset="0"/>
              </a:rPr>
              <a:t>kế</a:t>
            </a:r>
            <a:r>
              <a:rPr lang="en-US" sz="2800" dirty="0">
                <a:latin typeface="+mn-lt"/>
                <a:cs typeface="Times New Roman" pitchFamily="18" charset="0"/>
              </a:rPr>
              <a:t> </a:t>
            </a:r>
            <a:r>
              <a:rPr lang="en-US" sz="2800" dirty="0" err="1">
                <a:latin typeface="+mn-lt"/>
                <a:cs typeface="Times New Roman" pitchFamily="18" charset="0"/>
              </a:rPr>
              <a:t>cho</a:t>
            </a:r>
            <a:r>
              <a:rPr lang="en-US" sz="2800" dirty="0">
                <a:latin typeface="+mn-lt"/>
                <a:cs typeface="Times New Roman" pitchFamily="18" charset="0"/>
              </a:rPr>
              <a:t> </a:t>
            </a:r>
            <a:r>
              <a:rPr lang="en-US" sz="2800" dirty="0" err="1">
                <a:latin typeface="+mn-lt"/>
                <a:cs typeface="Times New Roman" pitchFamily="18" charset="0"/>
              </a:rPr>
              <a:t>mạng</a:t>
            </a:r>
            <a:r>
              <a:rPr lang="en-US" sz="2800" dirty="0">
                <a:latin typeface="+mn-lt"/>
                <a:cs typeface="Times New Roman" pitchFamily="18" charset="0"/>
              </a:rPr>
              <a:t> </a:t>
            </a:r>
            <a:r>
              <a:rPr lang="en-US" sz="2800" dirty="0" err="1">
                <a:latin typeface="+mn-lt"/>
                <a:cs typeface="Times New Roman" pitchFamily="18" charset="0"/>
              </a:rPr>
              <a:t>cảm</a:t>
            </a:r>
            <a:r>
              <a:rPr lang="en-US" sz="2800" dirty="0">
                <a:latin typeface="+mn-lt"/>
                <a:cs typeface="Times New Roman" pitchFamily="18" charset="0"/>
              </a:rPr>
              <a:t> </a:t>
            </a:r>
            <a:r>
              <a:rPr lang="en-US" sz="2800" dirty="0" err="1">
                <a:latin typeface="+mn-lt"/>
                <a:cs typeface="Times New Roman" pitchFamily="18" charset="0"/>
              </a:rPr>
              <a:t>biến</a:t>
            </a:r>
            <a:endParaRPr lang="en-US" sz="2800" dirty="0">
              <a:latin typeface="+mn-lt"/>
              <a:cs typeface="Times New Roman" pitchFamily="18" charset="0"/>
            </a:endParaRPr>
          </a:p>
          <a:p>
            <a:pPr marL="457200" indent="-457200" algn="just" eaLnBrk="1" hangingPunct="1">
              <a:spcBef>
                <a:spcPct val="20000"/>
              </a:spcBef>
              <a:buSzPct val="75000"/>
              <a:buFont typeface="Wingdings" panose="05000000000000000000" pitchFamily="2" charset="2"/>
              <a:buChar char="v"/>
              <a:defRPr/>
            </a:pPr>
            <a:r>
              <a:rPr lang="vi-VN" sz="2000" dirty="0" smtClean="0">
                <a:latin typeface="+mn-lt"/>
                <a:cs typeface="Times New Roman" pitchFamily="18" charset="0"/>
              </a:rPr>
              <a:t>Xử lý trong mạng</a:t>
            </a: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Lớp</a:t>
            </a:r>
            <a:r>
              <a:rPr lang="en-US" sz="2000" dirty="0" smtClean="0">
                <a:latin typeface="+mn-lt"/>
                <a:cs typeface="Times New Roman" pitchFamily="18" charset="0"/>
              </a:rPr>
              <a:t> </a:t>
            </a:r>
            <a:r>
              <a:rPr lang="en-US" sz="2000" dirty="0" err="1" smtClean="0">
                <a:latin typeface="+mn-lt"/>
                <a:cs typeface="Times New Roman" pitchFamily="18" charset="0"/>
              </a:rPr>
              <a:t>ứng</a:t>
            </a:r>
            <a:r>
              <a:rPr lang="en-US" sz="2000" dirty="0" smtClean="0">
                <a:latin typeface="+mn-lt"/>
                <a:cs typeface="Times New Roman" pitchFamily="18" charset="0"/>
              </a:rPr>
              <a:t> </a:t>
            </a:r>
            <a:r>
              <a:rPr lang="en-US" sz="2000" dirty="0" err="1" smtClean="0">
                <a:latin typeface="+mn-lt"/>
                <a:cs typeface="Times New Roman" pitchFamily="18" charset="0"/>
              </a:rPr>
              <a:t>dụng</a:t>
            </a:r>
            <a:r>
              <a:rPr lang="en-US" sz="2000" dirty="0" smtClean="0">
                <a:latin typeface="+mn-lt"/>
                <a:cs typeface="Times New Roman" pitchFamily="18" charset="0"/>
              </a:rPr>
              <a:t>: </a:t>
            </a:r>
          </a:p>
          <a:p>
            <a:pPr marL="914400" lvl="1" indent="-457200" algn="just" eaLnBrk="1" hangingPunct="1">
              <a:spcBef>
                <a:spcPct val="20000"/>
              </a:spcBef>
              <a:buSzPct val="75000"/>
              <a:buFont typeface="Wingdings" panose="05000000000000000000" pitchFamily="2" charset="2"/>
              <a:buChar char="Ø"/>
              <a:defRPr/>
            </a:pPr>
            <a:r>
              <a:rPr lang="en-US" sz="2000" dirty="0" smtClean="0">
                <a:latin typeface="+mn-lt"/>
                <a:cs typeface="Times New Roman" pitchFamily="18" charset="0"/>
              </a:rPr>
              <a:t>SMP – Sensor Management  Protocol</a:t>
            </a:r>
          </a:p>
          <a:p>
            <a:pPr marL="914400" lvl="1" indent="-457200" algn="just" eaLnBrk="1" hangingPunct="1">
              <a:spcBef>
                <a:spcPct val="20000"/>
              </a:spcBef>
              <a:buSzPct val="75000"/>
              <a:buFont typeface="Wingdings" panose="05000000000000000000" pitchFamily="2" charset="2"/>
              <a:buChar char="Ø"/>
              <a:defRPr/>
            </a:pPr>
            <a:r>
              <a:rPr lang="en-US" sz="2000" dirty="0" smtClean="0">
                <a:latin typeface="+mn-lt"/>
                <a:cs typeface="Times New Roman" pitchFamily="18" charset="0"/>
              </a:rPr>
              <a:t>TADAP – Task Assignment and Data Advertisement</a:t>
            </a:r>
          </a:p>
          <a:p>
            <a:pPr marL="914400" lvl="1" indent="-457200" algn="just" eaLnBrk="1" hangingPunct="1">
              <a:spcBef>
                <a:spcPct val="20000"/>
              </a:spcBef>
              <a:buSzPct val="75000"/>
              <a:buFont typeface="Wingdings" panose="05000000000000000000" pitchFamily="2" charset="2"/>
              <a:buChar char="Ø"/>
              <a:defRPr/>
            </a:pPr>
            <a:r>
              <a:rPr lang="en-US" sz="2000" dirty="0" smtClean="0">
                <a:latin typeface="+mn-lt"/>
                <a:cs typeface="Times New Roman" pitchFamily="18" charset="0"/>
              </a:rPr>
              <a:t>SQDDP – Sensor Query and Data Dissemination</a:t>
            </a:r>
          </a:p>
          <a:p>
            <a:pPr marL="914400" lvl="1" indent="-457200" algn="just" eaLnBrk="1" hangingPunct="1">
              <a:spcBef>
                <a:spcPct val="20000"/>
              </a:spcBef>
              <a:buSzPct val="75000"/>
              <a:buFont typeface="Wingdings" panose="05000000000000000000" pitchFamily="2" charset="2"/>
              <a:buChar char="Ø"/>
              <a:defRPr/>
            </a:pP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phần</a:t>
            </a:r>
            <a:r>
              <a:rPr lang="en-US" sz="2000" dirty="0" smtClean="0">
                <a:latin typeface="+mn-lt"/>
                <a:cs typeface="Times New Roman" pitchFamily="18" charset="0"/>
              </a:rPr>
              <a:t> </a:t>
            </a:r>
            <a:r>
              <a:rPr lang="en-US" sz="2000" dirty="0" err="1" smtClean="0">
                <a:latin typeface="+mn-lt"/>
                <a:cs typeface="Times New Roman" pitchFamily="18" charset="0"/>
              </a:rPr>
              <a:t>mềm</a:t>
            </a:r>
            <a:r>
              <a:rPr lang="en-US" sz="2000" dirty="0" smtClean="0">
                <a:latin typeface="+mn-lt"/>
                <a:cs typeface="Times New Roman" pitchFamily="18" charset="0"/>
              </a:rPr>
              <a:t> </a:t>
            </a:r>
            <a:r>
              <a:rPr lang="en-US" sz="2000" dirty="0" err="1" smtClean="0">
                <a:latin typeface="+mn-lt"/>
                <a:cs typeface="Times New Roman" pitchFamily="18" charset="0"/>
              </a:rPr>
              <a:t>ứng</a:t>
            </a:r>
            <a:r>
              <a:rPr lang="en-US" sz="2000" dirty="0" smtClean="0">
                <a:latin typeface="+mn-lt"/>
                <a:cs typeface="Times New Roman" pitchFamily="18" charset="0"/>
              </a:rPr>
              <a:t> </a:t>
            </a:r>
            <a:r>
              <a:rPr lang="en-US" sz="2000" dirty="0" err="1" smtClean="0">
                <a:latin typeface="+mn-lt"/>
                <a:cs typeface="Times New Roman" pitchFamily="18" charset="0"/>
              </a:rPr>
              <a:t>dụng</a:t>
            </a:r>
            <a:r>
              <a:rPr lang="en-US" sz="2000" dirty="0" smtClean="0">
                <a:latin typeface="+mn-lt"/>
                <a:cs typeface="Times New Roman" pitchFamily="18" charset="0"/>
              </a:rPr>
              <a:t> </a:t>
            </a:r>
            <a:r>
              <a:rPr lang="en-US" sz="2000" dirty="0" err="1" smtClean="0">
                <a:latin typeface="+mn-lt"/>
                <a:cs typeface="Times New Roman" pitchFamily="18" charset="0"/>
              </a:rPr>
              <a:t>sẽ</a:t>
            </a:r>
            <a:r>
              <a:rPr lang="en-US" sz="2000" dirty="0" smtClean="0">
                <a:latin typeface="+mn-lt"/>
                <a:cs typeface="Times New Roman" pitchFamily="18" charset="0"/>
              </a:rPr>
              <a:t> </a:t>
            </a:r>
            <a:r>
              <a:rPr lang="en-US" sz="2000" dirty="0" err="1" smtClean="0">
                <a:latin typeface="+mn-lt"/>
                <a:cs typeface="Times New Roman" pitchFamily="18" charset="0"/>
              </a:rPr>
              <a:t>được</a:t>
            </a:r>
            <a:r>
              <a:rPr lang="en-US" sz="2000" dirty="0" smtClean="0">
                <a:latin typeface="+mn-lt"/>
                <a:cs typeface="Times New Roman" pitchFamily="18" charset="0"/>
              </a:rPr>
              <a:t> </a:t>
            </a:r>
            <a:r>
              <a:rPr lang="en-US" sz="2000" dirty="0" err="1" smtClean="0">
                <a:latin typeface="+mn-lt"/>
                <a:cs typeface="Times New Roman" pitchFamily="18" charset="0"/>
              </a:rPr>
              <a:t>xây</a:t>
            </a:r>
            <a:r>
              <a:rPr lang="en-US" sz="2000" dirty="0" smtClean="0">
                <a:latin typeface="+mn-lt"/>
                <a:cs typeface="Times New Roman" pitchFamily="18" charset="0"/>
              </a:rPr>
              <a:t> </a:t>
            </a:r>
            <a:r>
              <a:rPr lang="en-US" sz="2000" dirty="0" err="1" smtClean="0">
                <a:latin typeface="+mn-lt"/>
                <a:cs typeface="Times New Roman" pitchFamily="18" charset="0"/>
              </a:rPr>
              <a:t>dựng</a:t>
            </a:r>
            <a:r>
              <a:rPr lang="en-US" sz="2000" dirty="0" smtClean="0">
                <a:latin typeface="+mn-lt"/>
                <a:cs typeface="Times New Roman" pitchFamily="18" charset="0"/>
              </a:rPr>
              <a:t> </a:t>
            </a:r>
            <a:r>
              <a:rPr lang="en-US" sz="2000" dirty="0" err="1" smtClean="0">
                <a:latin typeface="+mn-lt"/>
                <a:cs typeface="Times New Roman" pitchFamily="18" charset="0"/>
              </a:rPr>
              <a:t>và</a:t>
            </a:r>
            <a:r>
              <a:rPr lang="en-US" sz="2000" dirty="0" smtClean="0">
                <a:latin typeface="+mn-lt"/>
                <a:cs typeface="Times New Roman" pitchFamily="18" charset="0"/>
              </a:rPr>
              <a:t> </a:t>
            </a:r>
            <a:r>
              <a:rPr lang="en-US" sz="2000" dirty="0" err="1" smtClean="0">
                <a:latin typeface="+mn-lt"/>
                <a:cs typeface="Times New Roman" pitchFamily="18" charset="0"/>
              </a:rPr>
              <a:t>sử</a:t>
            </a:r>
            <a:r>
              <a:rPr lang="en-US" sz="2000" dirty="0" smtClean="0">
                <a:latin typeface="+mn-lt"/>
                <a:cs typeface="Times New Roman" pitchFamily="18" charset="0"/>
              </a:rPr>
              <a:t> </a:t>
            </a:r>
            <a:r>
              <a:rPr lang="en-US" sz="2000" dirty="0" err="1" smtClean="0">
                <a:latin typeface="+mn-lt"/>
                <a:cs typeface="Times New Roman" pitchFamily="18" charset="0"/>
              </a:rPr>
              <a:t>dụng</a:t>
            </a:r>
            <a:r>
              <a:rPr lang="en-US" sz="2000" dirty="0" smtClean="0">
                <a:latin typeface="+mn-lt"/>
                <a:cs typeface="Times New Roman" pitchFamily="18" charset="0"/>
              </a:rPr>
              <a:t> </a:t>
            </a:r>
            <a:r>
              <a:rPr lang="en-US" sz="2000" dirty="0" err="1" smtClean="0">
                <a:latin typeface="+mn-lt"/>
                <a:cs typeface="Times New Roman" pitchFamily="18" charset="0"/>
              </a:rPr>
              <a:t>trong</a:t>
            </a:r>
            <a:r>
              <a:rPr lang="en-US" sz="2000" dirty="0" smtClean="0">
                <a:latin typeface="+mn-lt"/>
                <a:cs typeface="Times New Roman" pitchFamily="18" charset="0"/>
              </a:rPr>
              <a:t> </a:t>
            </a:r>
            <a:r>
              <a:rPr lang="en-US" sz="2000" dirty="0" err="1" smtClean="0">
                <a:latin typeface="+mn-lt"/>
                <a:cs typeface="Times New Roman" pitchFamily="18" charset="0"/>
              </a:rPr>
              <a:t>lớp</a:t>
            </a:r>
            <a:r>
              <a:rPr lang="en-US" sz="2000" dirty="0" smtClean="0">
                <a:latin typeface="+mn-lt"/>
                <a:cs typeface="Times New Roman" pitchFamily="18" charset="0"/>
              </a:rPr>
              <a:t> </a:t>
            </a:r>
            <a:r>
              <a:rPr lang="en-US" sz="2000" dirty="0" err="1" smtClean="0">
                <a:latin typeface="+mn-lt"/>
                <a:cs typeface="Times New Roman" pitchFamily="18" charset="0"/>
              </a:rPr>
              <a:t>ứng</a:t>
            </a:r>
            <a:r>
              <a:rPr lang="en-US" sz="2000" dirty="0" smtClean="0">
                <a:latin typeface="+mn-lt"/>
                <a:cs typeface="Times New Roman" pitchFamily="18" charset="0"/>
              </a:rPr>
              <a:t> </a:t>
            </a:r>
            <a:r>
              <a:rPr lang="en-US" sz="2000" dirty="0" err="1" smtClean="0">
                <a:latin typeface="+mn-lt"/>
                <a:cs typeface="Times New Roman" pitchFamily="18" charset="0"/>
              </a:rPr>
              <a:t>dụng</a:t>
            </a:r>
            <a:r>
              <a:rPr lang="en-US" sz="2000" dirty="0" smtClean="0">
                <a:latin typeface="+mn-lt"/>
                <a:cs typeface="Times New Roman" pitchFamily="18" charset="0"/>
              </a:rPr>
              <a:t> </a:t>
            </a:r>
            <a:r>
              <a:rPr lang="en-US" sz="2000" dirty="0" err="1" smtClean="0">
                <a:latin typeface="+mn-lt"/>
                <a:cs typeface="Times New Roman" pitchFamily="18" charset="0"/>
              </a:rPr>
              <a:t>tùy</a:t>
            </a:r>
            <a:r>
              <a:rPr lang="en-US" sz="2000" dirty="0" smtClean="0">
                <a:latin typeface="+mn-lt"/>
                <a:cs typeface="Times New Roman" pitchFamily="18" charset="0"/>
              </a:rPr>
              <a:t> </a:t>
            </a:r>
            <a:r>
              <a:rPr lang="en-US" sz="2000" dirty="0" err="1" smtClean="0">
                <a:latin typeface="+mn-lt"/>
                <a:cs typeface="Times New Roman" pitchFamily="18" charset="0"/>
              </a:rPr>
              <a:t>vào</a:t>
            </a:r>
            <a:r>
              <a:rPr lang="en-US" sz="2000" dirty="0" smtClean="0">
                <a:latin typeface="+mn-lt"/>
                <a:cs typeface="Times New Roman" pitchFamily="18" charset="0"/>
              </a:rPr>
              <a:t> </a:t>
            </a:r>
            <a:r>
              <a:rPr lang="en-US" sz="2000" dirty="0" err="1" smtClean="0">
                <a:latin typeface="+mn-lt"/>
                <a:cs typeface="Times New Roman" pitchFamily="18" charset="0"/>
              </a:rPr>
              <a:t>nhiệm</a:t>
            </a:r>
            <a:r>
              <a:rPr lang="en-US" sz="2000" dirty="0" smtClean="0">
                <a:latin typeface="+mn-lt"/>
                <a:cs typeface="Times New Roman" pitchFamily="18" charset="0"/>
              </a:rPr>
              <a:t> </a:t>
            </a:r>
            <a:r>
              <a:rPr lang="en-US" sz="2000" dirty="0" err="1" smtClean="0">
                <a:latin typeface="+mn-lt"/>
                <a:cs typeface="Times New Roman" pitchFamily="18" charset="0"/>
              </a:rPr>
              <a:t>vụ</a:t>
            </a:r>
            <a:r>
              <a:rPr lang="en-US" sz="2000" dirty="0" smtClean="0">
                <a:latin typeface="+mn-lt"/>
                <a:cs typeface="Times New Roman" pitchFamily="18" charset="0"/>
              </a:rPr>
              <a:t> </a:t>
            </a:r>
            <a:r>
              <a:rPr lang="en-US" sz="2000" dirty="0" err="1" smtClean="0">
                <a:latin typeface="+mn-lt"/>
                <a:cs typeface="Times New Roman" pitchFamily="18" charset="0"/>
              </a:rPr>
              <a:t>của</a:t>
            </a:r>
            <a:r>
              <a:rPr lang="en-US" sz="2000" dirty="0" smtClean="0">
                <a:latin typeface="+mn-lt"/>
                <a:cs typeface="Times New Roman" pitchFamily="18" charset="0"/>
              </a:rPr>
              <a:t> </a:t>
            </a:r>
            <a:r>
              <a:rPr lang="en-US" sz="2000" dirty="0" err="1" smtClean="0">
                <a:latin typeface="+mn-lt"/>
                <a:cs typeface="Times New Roman" pitchFamily="18" charset="0"/>
              </a:rPr>
              <a:t>mạng</a:t>
            </a:r>
            <a:r>
              <a:rPr lang="en-US" sz="2000" dirty="0" smtClean="0">
                <a:latin typeface="+mn-lt"/>
                <a:cs typeface="Times New Roman" pitchFamily="18" charset="0"/>
              </a:rPr>
              <a:t> </a:t>
            </a:r>
            <a:r>
              <a:rPr lang="en-US" sz="2000" dirty="0" err="1" smtClean="0">
                <a:latin typeface="+mn-lt"/>
                <a:cs typeface="Times New Roman" pitchFamily="18" charset="0"/>
              </a:rPr>
              <a:t>cảm</a:t>
            </a:r>
            <a:r>
              <a:rPr lang="en-US" sz="2000" dirty="0" smtClean="0">
                <a:latin typeface="+mn-lt"/>
                <a:cs typeface="Times New Roman" pitchFamily="18" charset="0"/>
              </a:rPr>
              <a:t> </a:t>
            </a:r>
            <a:r>
              <a:rPr lang="en-US" sz="2000" dirty="0" err="1" smtClean="0">
                <a:latin typeface="+mn-lt"/>
                <a:cs typeface="Times New Roman" pitchFamily="18" charset="0"/>
              </a:rPr>
              <a:t>biến</a:t>
            </a:r>
            <a:endParaRPr lang="en-US" sz="2000" dirty="0">
              <a:latin typeface="+mn-lt"/>
              <a:cs typeface="Times New Roman" pitchFamily="18" charset="0"/>
            </a:endParaRPr>
          </a:p>
        </p:txBody>
      </p:sp>
    </p:spTree>
    <p:extLst>
      <p:ext uri="{BB962C8B-B14F-4D97-AF65-F5344CB8AC3E}">
        <p14:creationId xmlns:p14="http://schemas.microsoft.com/office/powerpoint/2010/main" val="289808080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34</a:t>
            </a:fld>
            <a:endParaRPr lang="en-US" smtClean="0">
              <a:latin typeface="+mn-lt"/>
            </a:endParaRPr>
          </a:p>
        </p:txBody>
      </p:sp>
      <p:sp>
        <p:nvSpPr>
          <p:cNvPr id="81924"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800" b="1" dirty="0">
                <a:solidFill>
                  <a:schemeClr val="bg2"/>
                </a:solidFill>
                <a:effectLst>
                  <a:outerShdw blurRad="38100" dist="38100" dir="2700000" algn="tl">
                    <a:srgbClr val="C0C0C0"/>
                  </a:outerShdw>
                </a:effectLst>
                <a:latin typeface="+mn-lt"/>
              </a:rPr>
              <a:t>CHƯƠNG 2 – KIẾN TRÚC MẠNG CẢM BIẾN</a:t>
            </a: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3"/>
              <a:defRPr/>
            </a:pPr>
            <a:r>
              <a:rPr lang="en-US" sz="2800" dirty="0" err="1">
                <a:latin typeface="+mn-lt"/>
                <a:cs typeface="Times New Roman" pitchFamily="18" charset="0"/>
              </a:rPr>
              <a:t>Các</a:t>
            </a:r>
            <a:r>
              <a:rPr lang="en-US" sz="2800" dirty="0">
                <a:latin typeface="+mn-lt"/>
                <a:cs typeface="Times New Roman" pitchFamily="18" charset="0"/>
              </a:rPr>
              <a:t> </a:t>
            </a:r>
            <a:r>
              <a:rPr lang="en-US" sz="2800" dirty="0" err="1">
                <a:latin typeface="+mn-lt"/>
                <a:cs typeface="Times New Roman" pitchFamily="18" charset="0"/>
              </a:rPr>
              <a:t>quy</a:t>
            </a:r>
            <a:r>
              <a:rPr lang="en-US" sz="2800" dirty="0">
                <a:latin typeface="+mn-lt"/>
                <a:cs typeface="Times New Roman" pitchFamily="18" charset="0"/>
              </a:rPr>
              <a:t> </a:t>
            </a:r>
            <a:r>
              <a:rPr lang="en-US" sz="2800" dirty="0" err="1">
                <a:latin typeface="+mn-lt"/>
                <a:cs typeface="Times New Roman" pitchFamily="18" charset="0"/>
              </a:rPr>
              <a:t>tắc</a:t>
            </a:r>
            <a:r>
              <a:rPr lang="en-US" sz="2800" dirty="0">
                <a:latin typeface="+mn-lt"/>
                <a:cs typeface="Times New Roman" pitchFamily="18" charset="0"/>
              </a:rPr>
              <a:t> </a:t>
            </a:r>
            <a:r>
              <a:rPr lang="en-US" sz="2800" dirty="0" err="1">
                <a:latin typeface="+mn-lt"/>
                <a:cs typeface="Times New Roman" pitchFamily="18" charset="0"/>
              </a:rPr>
              <a:t>thiết</a:t>
            </a:r>
            <a:r>
              <a:rPr lang="en-US" sz="2800" dirty="0">
                <a:latin typeface="+mn-lt"/>
                <a:cs typeface="Times New Roman" pitchFamily="18" charset="0"/>
              </a:rPr>
              <a:t> </a:t>
            </a:r>
            <a:r>
              <a:rPr lang="en-US" sz="2800" dirty="0" err="1">
                <a:latin typeface="+mn-lt"/>
                <a:cs typeface="Times New Roman" pitchFamily="18" charset="0"/>
              </a:rPr>
              <a:t>kế</a:t>
            </a:r>
            <a:r>
              <a:rPr lang="en-US" sz="2800" dirty="0">
                <a:latin typeface="+mn-lt"/>
                <a:cs typeface="Times New Roman" pitchFamily="18" charset="0"/>
              </a:rPr>
              <a:t> </a:t>
            </a:r>
            <a:r>
              <a:rPr lang="en-US" sz="2800" dirty="0" err="1">
                <a:latin typeface="+mn-lt"/>
                <a:cs typeface="Times New Roman" pitchFamily="18" charset="0"/>
              </a:rPr>
              <a:t>cho</a:t>
            </a:r>
            <a:r>
              <a:rPr lang="en-US" sz="2800" dirty="0">
                <a:latin typeface="+mn-lt"/>
                <a:cs typeface="Times New Roman" pitchFamily="18" charset="0"/>
              </a:rPr>
              <a:t> </a:t>
            </a:r>
            <a:r>
              <a:rPr lang="en-US" sz="2800" dirty="0" err="1">
                <a:latin typeface="+mn-lt"/>
                <a:cs typeface="Times New Roman" pitchFamily="18" charset="0"/>
              </a:rPr>
              <a:t>mạng</a:t>
            </a:r>
            <a:r>
              <a:rPr lang="en-US" sz="2800" dirty="0">
                <a:latin typeface="+mn-lt"/>
                <a:cs typeface="Times New Roman" pitchFamily="18" charset="0"/>
              </a:rPr>
              <a:t> </a:t>
            </a:r>
            <a:r>
              <a:rPr lang="en-US" sz="2800" dirty="0" err="1">
                <a:latin typeface="+mn-lt"/>
                <a:cs typeface="Times New Roman" pitchFamily="18" charset="0"/>
              </a:rPr>
              <a:t>cảm</a:t>
            </a:r>
            <a:r>
              <a:rPr lang="en-US" sz="2800" dirty="0">
                <a:latin typeface="+mn-lt"/>
                <a:cs typeface="Times New Roman" pitchFamily="18" charset="0"/>
              </a:rPr>
              <a:t> </a:t>
            </a:r>
            <a:r>
              <a:rPr lang="en-US" sz="2800" dirty="0" err="1">
                <a:latin typeface="+mn-lt"/>
                <a:cs typeface="Times New Roman" pitchFamily="18" charset="0"/>
              </a:rPr>
              <a:t>biến</a:t>
            </a:r>
            <a:endParaRPr lang="en-US" sz="2800" dirty="0">
              <a:latin typeface="+mn-lt"/>
              <a:cs typeface="Times New Roman" pitchFamily="18" charset="0"/>
            </a:endParaRPr>
          </a:p>
          <a:p>
            <a:pPr marL="457200" indent="-457200" algn="just" eaLnBrk="1" hangingPunct="1">
              <a:spcBef>
                <a:spcPct val="20000"/>
              </a:spcBef>
              <a:buSzPct val="75000"/>
              <a:buFont typeface="Wingdings" panose="05000000000000000000" pitchFamily="2" charset="2"/>
              <a:buChar char="v"/>
              <a:defRPr/>
            </a:pPr>
            <a:r>
              <a:rPr lang="vi-VN" sz="2000" dirty="0" smtClean="0">
                <a:latin typeface="+mn-lt"/>
                <a:cs typeface="Times New Roman" pitchFamily="18" charset="0"/>
              </a:rPr>
              <a:t>Xử lý trong mạng</a:t>
            </a: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Lớp</a:t>
            </a:r>
            <a:r>
              <a:rPr lang="en-US" sz="2000" dirty="0" smtClean="0">
                <a:latin typeface="+mn-lt"/>
                <a:cs typeface="Times New Roman" pitchFamily="18" charset="0"/>
              </a:rPr>
              <a:t> </a:t>
            </a:r>
            <a:r>
              <a:rPr lang="en-US" sz="2000" dirty="0" err="1" smtClean="0">
                <a:latin typeface="+mn-lt"/>
                <a:cs typeface="Times New Roman" pitchFamily="18" charset="0"/>
              </a:rPr>
              <a:t>truyền</a:t>
            </a:r>
            <a:r>
              <a:rPr lang="en-US" sz="2000" dirty="0" smtClean="0">
                <a:latin typeface="+mn-lt"/>
                <a:cs typeface="Times New Roman" pitchFamily="18" charset="0"/>
              </a:rPr>
              <a:t> </a:t>
            </a:r>
            <a:r>
              <a:rPr lang="en-US" sz="2000" dirty="0" err="1" smtClean="0">
                <a:latin typeface="+mn-lt"/>
                <a:cs typeface="Times New Roman" pitchFamily="18" charset="0"/>
              </a:rPr>
              <a:t>tải</a:t>
            </a:r>
            <a:r>
              <a:rPr lang="en-US" sz="2000" dirty="0" smtClean="0">
                <a:latin typeface="+mn-lt"/>
                <a:cs typeface="Times New Roman" pitchFamily="18" charset="0"/>
              </a:rPr>
              <a:t>: </a:t>
            </a:r>
          </a:p>
          <a:p>
            <a:pPr marL="914400" lvl="1" indent="-457200" algn="just" eaLnBrk="1" hangingPunct="1">
              <a:spcBef>
                <a:spcPct val="20000"/>
              </a:spcBef>
              <a:buSzPct val="75000"/>
              <a:buFont typeface="Wingdings" panose="05000000000000000000" pitchFamily="2" charset="2"/>
              <a:buChar char="Ø"/>
              <a:defRPr/>
            </a:pPr>
            <a:r>
              <a:rPr lang="en-US" sz="2000" dirty="0" smtClean="0">
                <a:latin typeface="+mn-lt"/>
                <a:cs typeface="Times New Roman" pitchFamily="18" charset="0"/>
              </a:rPr>
              <a:t>UDP – User Datagram Protocol: </a:t>
            </a:r>
            <a:r>
              <a:rPr lang="en-US" sz="2000" dirty="0" err="1" smtClean="0">
                <a:latin typeface="+mn-lt"/>
                <a:cs typeface="Times New Roman" pitchFamily="18" charset="0"/>
              </a:rPr>
              <a:t>dùng</a:t>
            </a:r>
            <a:r>
              <a:rPr lang="en-US" sz="2000" dirty="0" smtClean="0">
                <a:latin typeface="+mn-lt"/>
                <a:cs typeface="Times New Roman" pitchFamily="18" charset="0"/>
              </a:rPr>
              <a:t> </a:t>
            </a:r>
            <a:r>
              <a:rPr lang="en-US" sz="2000" dirty="0" err="1" smtClean="0">
                <a:latin typeface="+mn-lt"/>
                <a:cs typeface="Times New Roman" pitchFamily="18" charset="0"/>
              </a:rPr>
              <a:t>cho</a:t>
            </a:r>
            <a:r>
              <a:rPr lang="en-US" sz="2000" dirty="0" smtClean="0">
                <a:latin typeface="+mn-lt"/>
                <a:cs typeface="Times New Roman" pitchFamily="18" charset="0"/>
              </a:rPr>
              <a:t> sink </a:t>
            </a:r>
            <a:r>
              <a:rPr lang="en-US" sz="2000" dirty="0" err="1" smtClean="0">
                <a:latin typeface="+mn-lt"/>
                <a:cs typeface="Times New Roman" pitchFamily="18" charset="0"/>
              </a:rPr>
              <a:t>với</a:t>
            </a:r>
            <a:r>
              <a:rPr lang="en-US" sz="2000" dirty="0" smtClean="0">
                <a:latin typeface="+mn-lt"/>
                <a:cs typeface="Times New Roman" pitchFamily="18" charset="0"/>
              </a:rPr>
              <a:t> </a:t>
            </a:r>
            <a:r>
              <a:rPr lang="en-US" sz="2000" dirty="0" err="1" smtClean="0">
                <a:latin typeface="+mn-lt"/>
                <a:cs typeface="Times New Roman" pitchFamily="18" charset="0"/>
              </a:rPr>
              <a:t>người</a:t>
            </a:r>
            <a:r>
              <a:rPr lang="en-US" sz="2000" dirty="0" smtClean="0">
                <a:latin typeface="+mn-lt"/>
                <a:cs typeface="Times New Roman" pitchFamily="18" charset="0"/>
              </a:rPr>
              <a:t> </a:t>
            </a:r>
            <a:r>
              <a:rPr lang="en-US" sz="2000" dirty="0" err="1" smtClean="0">
                <a:latin typeface="+mn-lt"/>
                <a:cs typeface="Times New Roman" pitchFamily="18" charset="0"/>
              </a:rPr>
              <a:t>quản</a:t>
            </a:r>
            <a:r>
              <a:rPr lang="en-US" sz="2000" dirty="0" smtClean="0">
                <a:latin typeface="+mn-lt"/>
                <a:cs typeface="Times New Roman" pitchFamily="18" charset="0"/>
              </a:rPr>
              <a:t> </a:t>
            </a:r>
            <a:r>
              <a:rPr lang="en-US" sz="2000" dirty="0" err="1" smtClean="0">
                <a:latin typeface="+mn-lt"/>
                <a:cs typeface="Times New Roman" pitchFamily="18" charset="0"/>
              </a:rPr>
              <a:t>lý</a:t>
            </a:r>
            <a:r>
              <a:rPr lang="en-US" sz="2000" dirty="0" smtClean="0">
                <a:latin typeface="+mn-lt"/>
                <a:cs typeface="Times New Roman" pitchFamily="18" charset="0"/>
              </a:rPr>
              <a:t> </a:t>
            </a:r>
            <a:r>
              <a:rPr lang="en-US" sz="2000" dirty="0" err="1" smtClean="0">
                <a:latin typeface="+mn-lt"/>
                <a:cs typeface="Times New Roman" pitchFamily="18" charset="0"/>
              </a:rPr>
              <a:t>thông</a:t>
            </a:r>
            <a:r>
              <a:rPr lang="en-US" sz="2000" dirty="0" smtClean="0">
                <a:latin typeface="+mn-lt"/>
                <a:cs typeface="Times New Roman" pitchFamily="18" charset="0"/>
              </a:rPr>
              <a:t> qua Internet </a:t>
            </a:r>
            <a:r>
              <a:rPr lang="en-US" sz="2000" dirty="0" err="1" smtClean="0">
                <a:latin typeface="+mn-lt"/>
                <a:cs typeface="Times New Roman" pitchFamily="18" charset="0"/>
              </a:rPr>
              <a:t>hoặc</a:t>
            </a:r>
            <a:r>
              <a:rPr lang="en-US" sz="2000" dirty="0" smtClean="0">
                <a:latin typeface="+mn-lt"/>
                <a:cs typeface="Times New Roman" pitchFamily="18" charset="0"/>
              </a:rPr>
              <a:t> sink </a:t>
            </a:r>
            <a:r>
              <a:rPr lang="en-US" sz="2000" dirty="0" err="1" smtClean="0">
                <a:latin typeface="+mn-lt"/>
                <a:cs typeface="Times New Roman" pitchFamily="18" charset="0"/>
              </a:rPr>
              <a:t>với</a:t>
            </a:r>
            <a:r>
              <a:rPr lang="en-US" sz="2000" dirty="0" smtClean="0">
                <a:latin typeface="+mn-lt"/>
                <a:cs typeface="Times New Roman" pitchFamily="18" charset="0"/>
              </a:rPr>
              <a:t> </a:t>
            </a:r>
            <a:r>
              <a:rPr lang="en-US" sz="2000" dirty="0" err="1" smtClean="0">
                <a:latin typeface="+mn-lt"/>
                <a:cs typeface="Times New Roman" pitchFamily="18" charset="0"/>
              </a:rPr>
              <a:t>nút</a:t>
            </a:r>
            <a:r>
              <a:rPr lang="en-US" sz="2000" dirty="0" smtClean="0">
                <a:latin typeface="+mn-lt"/>
                <a:cs typeface="Times New Roman" pitchFamily="18" charset="0"/>
              </a:rPr>
              <a:t> </a:t>
            </a:r>
            <a:r>
              <a:rPr lang="en-US" sz="2000" dirty="0" err="1" smtClean="0">
                <a:latin typeface="+mn-lt"/>
                <a:cs typeface="Times New Roman" pitchFamily="18" charset="0"/>
              </a:rPr>
              <a:t>cảm</a:t>
            </a:r>
            <a:r>
              <a:rPr lang="en-US" sz="2000" dirty="0" smtClean="0">
                <a:latin typeface="+mn-lt"/>
                <a:cs typeface="Times New Roman" pitchFamily="18" charset="0"/>
              </a:rPr>
              <a:t> </a:t>
            </a:r>
            <a:r>
              <a:rPr lang="en-US" sz="2000" dirty="0" err="1" smtClean="0">
                <a:latin typeface="+mn-lt"/>
                <a:cs typeface="Times New Roman" pitchFamily="18" charset="0"/>
              </a:rPr>
              <a:t>biến</a:t>
            </a:r>
            <a:r>
              <a:rPr lang="en-US" sz="2000" dirty="0" smtClean="0">
                <a:latin typeface="+mn-lt"/>
                <a:cs typeface="Times New Roman" pitchFamily="18" charset="0"/>
              </a:rPr>
              <a:t> (do </a:t>
            </a:r>
            <a:r>
              <a:rPr lang="en-US" sz="2000" dirty="0" err="1" smtClean="0">
                <a:latin typeface="+mn-lt"/>
                <a:cs typeface="Times New Roman" pitchFamily="18" charset="0"/>
              </a:rPr>
              <a:t>nút</a:t>
            </a:r>
            <a:r>
              <a:rPr lang="en-US" sz="2000" dirty="0" smtClean="0">
                <a:latin typeface="+mn-lt"/>
                <a:cs typeface="Times New Roman" pitchFamily="18" charset="0"/>
              </a:rPr>
              <a:t> </a:t>
            </a:r>
            <a:r>
              <a:rPr lang="en-US" sz="2000" dirty="0" err="1" smtClean="0">
                <a:latin typeface="+mn-lt"/>
                <a:cs typeface="Times New Roman" pitchFamily="18" charset="0"/>
              </a:rPr>
              <a:t>cảm</a:t>
            </a:r>
            <a:r>
              <a:rPr lang="en-US" sz="2000" dirty="0" smtClean="0">
                <a:latin typeface="+mn-lt"/>
                <a:cs typeface="Times New Roman" pitchFamily="18" charset="0"/>
              </a:rPr>
              <a:t> </a:t>
            </a:r>
            <a:r>
              <a:rPr lang="en-US" sz="2000" dirty="0" err="1" smtClean="0">
                <a:latin typeface="+mn-lt"/>
                <a:cs typeface="Times New Roman" pitchFamily="18" charset="0"/>
              </a:rPr>
              <a:t>biến</a:t>
            </a:r>
            <a:r>
              <a:rPr lang="en-US" sz="2000" dirty="0" smtClean="0">
                <a:latin typeface="+mn-lt"/>
                <a:cs typeface="Times New Roman" pitchFamily="18" charset="0"/>
              </a:rPr>
              <a:t> </a:t>
            </a:r>
            <a:r>
              <a:rPr lang="en-US" sz="2000" dirty="0" err="1" smtClean="0">
                <a:latin typeface="+mn-lt"/>
                <a:cs typeface="Times New Roman" pitchFamily="18" charset="0"/>
              </a:rPr>
              <a:t>bị</a:t>
            </a:r>
            <a:r>
              <a:rPr lang="en-US" sz="2000" dirty="0" smtClean="0">
                <a:latin typeface="+mn-lt"/>
                <a:cs typeface="Times New Roman" pitchFamily="18" charset="0"/>
              </a:rPr>
              <a:t> </a:t>
            </a:r>
            <a:r>
              <a:rPr lang="en-US" sz="2000" dirty="0" err="1" smtClean="0">
                <a:latin typeface="+mn-lt"/>
                <a:cs typeface="Times New Roman" pitchFamily="18" charset="0"/>
              </a:rPr>
              <a:t>hạn</a:t>
            </a:r>
            <a:r>
              <a:rPr lang="en-US" sz="2000" dirty="0" smtClean="0">
                <a:latin typeface="+mn-lt"/>
                <a:cs typeface="Times New Roman" pitchFamily="18" charset="0"/>
              </a:rPr>
              <a:t> </a:t>
            </a:r>
            <a:r>
              <a:rPr lang="en-US" sz="2000" dirty="0" err="1" smtClean="0">
                <a:latin typeface="+mn-lt"/>
                <a:cs typeface="Times New Roman" pitchFamily="18" charset="0"/>
              </a:rPr>
              <a:t>chế</a:t>
            </a:r>
            <a:r>
              <a:rPr lang="en-US" sz="2000" dirty="0" smtClean="0">
                <a:latin typeface="+mn-lt"/>
                <a:cs typeface="Times New Roman" pitchFamily="18" charset="0"/>
              </a:rPr>
              <a:t> </a:t>
            </a:r>
            <a:r>
              <a:rPr lang="en-US" sz="2000" dirty="0" err="1" smtClean="0">
                <a:latin typeface="+mn-lt"/>
                <a:cs typeface="Times New Roman" pitchFamily="18" charset="0"/>
              </a:rPr>
              <a:t>về</a:t>
            </a:r>
            <a:r>
              <a:rPr lang="en-US" sz="2000" dirty="0" smtClean="0">
                <a:latin typeface="+mn-lt"/>
                <a:cs typeface="Times New Roman" pitchFamily="18" charset="0"/>
              </a:rPr>
              <a:t> </a:t>
            </a:r>
            <a:r>
              <a:rPr lang="en-US" sz="2000" dirty="0" err="1" smtClean="0">
                <a:latin typeface="+mn-lt"/>
                <a:cs typeface="Times New Roman" pitchFamily="18" charset="0"/>
              </a:rPr>
              <a:t>bộ</a:t>
            </a:r>
            <a:r>
              <a:rPr lang="en-US" sz="2000" dirty="0" smtClean="0">
                <a:latin typeface="+mn-lt"/>
                <a:cs typeface="Times New Roman" pitchFamily="18" charset="0"/>
              </a:rPr>
              <a:t> </a:t>
            </a:r>
            <a:r>
              <a:rPr lang="en-US" sz="2000" dirty="0" err="1" smtClean="0">
                <a:latin typeface="+mn-lt"/>
                <a:cs typeface="Times New Roman" pitchFamily="18" charset="0"/>
              </a:rPr>
              <a:t>nhớ</a:t>
            </a:r>
            <a:r>
              <a:rPr lang="en-US" sz="2000" dirty="0" smtClean="0">
                <a:latin typeface="+mn-lt"/>
                <a:cs typeface="Times New Roman" pitchFamily="18" charset="0"/>
              </a:rPr>
              <a:t>)</a:t>
            </a:r>
          </a:p>
          <a:p>
            <a:pPr marL="914400" lvl="1" indent="-457200" algn="just" eaLnBrk="1" hangingPunct="1">
              <a:spcBef>
                <a:spcPct val="20000"/>
              </a:spcBef>
              <a:buSzPct val="75000"/>
              <a:buFont typeface="Wingdings" panose="05000000000000000000" pitchFamily="2" charset="2"/>
              <a:buChar char="Ø"/>
              <a:defRPr/>
            </a:pPr>
            <a:r>
              <a:rPr lang="en-US" sz="2000" dirty="0" smtClean="0">
                <a:latin typeface="+mn-lt"/>
                <a:cs typeface="Times New Roman" pitchFamily="18" charset="0"/>
              </a:rPr>
              <a:t>TCP – Transmission Control Protocol: </a:t>
            </a:r>
            <a:r>
              <a:rPr lang="en-US" sz="2000" dirty="0" err="1">
                <a:cs typeface="Times New Roman" pitchFamily="18" charset="0"/>
              </a:rPr>
              <a:t>dùng</a:t>
            </a:r>
            <a:r>
              <a:rPr lang="en-US" sz="2000" dirty="0">
                <a:cs typeface="Times New Roman" pitchFamily="18" charset="0"/>
              </a:rPr>
              <a:t> </a:t>
            </a:r>
            <a:r>
              <a:rPr lang="en-US" sz="2000" dirty="0" err="1">
                <a:cs typeface="Times New Roman" pitchFamily="18" charset="0"/>
              </a:rPr>
              <a:t>cho</a:t>
            </a:r>
            <a:r>
              <a:rPr lang="en-US" sz="2000" dirty="0">
                <a:cs typeface="Times New Roman" pitchFamily="18" charset="0"/>
              </a:rPr>
              <a:t> sink </a:t>
            </a:r>
            <a:r>
              <a:rPr lang="en-US" sz="2000" dirty="0" err="1">
                <a:cs typeface="Times New Roman" pitchFamily="18" charset="0"/>
              </a:rPr>
              <a:t>với</a:t>
            </a:r>
            <a:r>
              <a:rPr lang="en-US" sz="2000" dirty="0">
                <a:cs typeface="Times New Roman" pitchFamily="18" charset="0"/>
              </a:rPr>
              <a:t> </a:t>
            </a:r>
            <a:r>
              <a:rPr lang="en-US" sz="2000" dirty="0" err="1">
                <a:cs typeface="Times New Roman" pitchFamily="18" charset="0"/>
              </a:rPr>
              <a:t>người</a:t>
            </a:r>
            <a:r>
              <a:rPr lang="en-US" sz="2000" dirty="0">
                <a:cs typeface="Times New Roman" pitchFamily="18" charset="0"/>
              </a:rPr>
              <a:t> </a:t>
            </a:r>
            <a:r>
              <a:rPr lang="en-US" sz="2000" dirty="0" err="1">
                <a:cs typeface="Times New Roman" pitchFamily="18" charset="0"/>
              </a:rPr>
              <a:t>quản</a:t>
            </a:r>
            <a:r>
              <a:rPr lang="en-US" sz="2000" dirty="0">
                <a:cs typeface="Times New Roman" pitchFamily="18" charset="0"/>
              </a:rPr>
              <a:t> </a:t>
            </a:r>
            <a:r>
              <a:rPr lang="en-US" sz="2000" dirty="0" err="1">
                <a:cs typeface="Times New Roman" pitchFamily="18" charset="0"/>
              </a:rPr>
              <a:t>lý</a:t>
            </a:r>
            <a:r>
              <a:rPr lang="en-US" sz="2000" dirty="0">
                <a:cs typeface="Times New Roman" pitchFamily="18" charset="0"/>
              </a:rPr>
              <a:t> </a:t>
            </a:r>
            <a:r>
              <a:rPr lang="en-US" sz="2000" dirty="0" err="1">
                <a:cs typeface="Times New Roman" pitchFamily="18" charset="0"/>
              </a:rPr>
              <a:t>thông</a:t>
            </a:r>
            <a:r>
              <a:rPr lang="en-US" sz="2000" dirty="0">
                <a:cs typeface="Times New Roman" pitchFamily="18" charset="0"/>
              </a:rPr>
              <a:t> qua Internet </a:t>
            </a:r>
            <a:endParaRPr lang="en-US" sz="2000" dirty="0" smtClean="0">
              <a:latin typeface="+mn-lt"/>
              <a:cs typeface="Times New Roman" pitchFamily="18" charset="0"/>
            </a:endParaRPr>
          </a:p>
          <a:p>
            <a:pPr marL="914400" lvl="1" indent="-457200" algn="just" eaLnBrk="1" hangingPunct="1">
              <a:spcBef>
                <a:spcPct val="20000"/>
              </a:spcBef>
              <a:buSzPct val="75000"/>
              <a:buFont typeface="Wingdings" panose="05000000000000000000" pitchFamily="2" charset="2"/>
              <a:buChar char="Ø"/>
              <a:defRPr/>
            </a:pPr>
            <a:endParaRPr lang="en-US" sz="2000" dirty="0">
              <a:latin typeface="+mn-lt"/>
              <a:cs typeface="Times New Roman" pitchFamily="18" charset="0"/>
            </a:endParaRPr>
          </a:p>
        </p:txBody>
      </p:sp>
    </p:spTree>
    <p:extLst>
      <p:ext uri="{BB962C8B-B14F-4D97-AF65-F5344CB8AC3E}">
        <p14:creationId xmlns:p14="http://schemas.microsoft.com/office/powerpoint/2010/main" val="282330566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35</a:t>
            </a:fld>
            <a:endParaRPr lang="en-US" smtClean="0">
              <a:latin typeface="+mn-lt"/>
            </a:endParaRPr>
          </a:p>
        </p:txBody>
      </p:sp>
      <p:sp>
        <p:nvSpPr>
          <p:cNvPr id="81924"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800" b="1" dirty="0">
                <a:solidFill>
                  <a:schemeClr val="bg2"/>
                </a:solidFill>
                <a:effectLst>
                  <a:outerShdw blurRad="38100" dist="38100" dir="2700000" algn="tl">
                    <a:srgbClr val="C0C0C0"/>
                  </a:outerShdw>
                </a:effectLst>
                <a:latin typeface="+mn-lt"/>
              </a:rPr>
              <a:t>CHƯƠNG 2 – KIẾN TRÚC MẠNG CẢM BIẾN</a:t>
            </a: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3"/>
              <a:defRPr/>
            </a:pPr>
            <a:r>
              <a:rPr lang="en-US" sz="2800" dirty="0" err="1">
                <a:latin typeface="+mn-lt"/>
                <a:cs typeface="Times New Roman" pitchFamily="18" charset="0"/>
              </a:rPr>
              <a:t>Các</a:t>
            </a:r>
            <a:r>
              <a:rPr lang="en-US" sz="2800" dirty="0">
                <a:latin typeface="+mn-lt"/>
                <a:cs typeface="Times New Roman" pitchFamily="18" charset="0"/>
              </a:rPr>
              <a:t> </a:t>
            </a:r>
            <a:r>
              <a:rPr lang="en-US" sz="2800" dirty="0" err="1">
                <a:latin typeface="+mn-lt"/>
                <a:cs typeface="Times New Roman" pitchFamily="18" charset="0"/>
              </a:rPr>
              <a:t>quy</a:t>
            </a:r>
            <a:r>
              <a:rPr lang="en-US" sz="2800" dirty="0">
                <a:latin typeface="+mn-lt"/>
                <a:cs typeface="Times New Roman" pitchFamily="18" charset="0"/>
              </a:rPr>
              <a:t> </a:t>
            </a:r>
            <a:r>
              <a:rPr lang="en-US" sz="2800" dirty="0" err="1">
                <a:latin typeface="+mn-lt"/>
                <a:cs typeface="Times New Roman" pitchFamily="18" charset="0"/>
              </a:rPr>
              <a:t>tắc</a:t>
            </a:r>
            <a:r>
              <a:rPr lang="en-US" sz="2800" dirty="0">
                <a:latin typeface="+mn-lt"/>
                <a:cs typeface="Times New Roman" pitchFamily="18" charset="0"/>
              </a:rPr>
              <a:t> </a:t>
            </a:r>
            <a:r>
              <a:rPr lang="en-US" sz="2800" dirty="0" err="1">
                <a:latin typeface="+mn-lt"/>
                <a:cs typeface="Times New Roman" pitchFamily="18" charset="0"/>
              </a:rPr>
              <a:t>thiết</a:t>
            </a:r>
            <a:r>
              <a:rPr lang="en-US" sz="2800" dirty="0">
                <a:latin typeface="+mn-lt"/>
                <a:cs typeface="Times New Roman" pitchFamily="18" charset="0"/>
              </a:rPr>
              <a:t> </a:t>
            </a:r>
            <a:r>
              <a:rPr lang="en-US" sz="2800" dirty="0" err="1">
                <a:latin typeface="+mn-lt"/>
                <a:cs typeface="Times New Roman" pitchFamily="18" charset="0"/>
              </a:rPr>
              <a:t>kế</a:t>
            </a:r>
            <a:r>
              <a:rPr lang="en-US" sz="2800" dirty="0">
                <a:latin typeface="+mn-lt"/>
                <a:cs typeface="Times New Roman" pitchFamily="18" charset="0"/>
              </a:rPr>
              <a:t> </a:t>
            </a:r>
            <a:r>
              <a:rPr lang="en-US" sz="2800" dirty="0" err="1">
                <a:latin typeface="+mn-lt"/>
                <a:cs typeface="Times New Roman" pitchFamily="18" charset="0"/>
              </a:rPr>
              <a:t>cho</a:t>
            </a:r>
            <a:r>
              <a:rPr lang="en-US" sz="2800" dirty="0">
                <a:latin typeface="+mn-lt"/>
                <a:cs typeface="Times New Roman" pitchFamily="18" charset="0"/>
              </a:rPr>
              <a:t> </a:t>
            </a:r>
            <a:r>
              <a:rPr lang="en-US" sz="2800" dirty="0" err="1">
                <a:latin typeface="+mn-lt"/>
                <a:cs typeface="Times New Roman" pitchFamily="18" charset="0"/>
              </a:rPr>
              <a:t>mạng</a:t>
            </a:r>
            <a:r>
              <a:rPr lang="en-US" sz="2800" dirty="0">
                <a:latin typeface="+mn-lt"/>
                <a:cs typeface="Times New Roman" pitchFamily="18" charset="0"/>
              </a:rPr>
              <a:t> </a:t>
            </a:r>
            <a:r>
              <a:rPr lang="en-US" sz="2800" dirty="0" err="1">
                <a:latin typeface="+mn-lt"/>
                <a:cs typeface="Times New Roman" pitchFamily="18" charset="0"/>
              </a:rPr>
              <a:t>cảm</a:t>
            </a:r>
            <a:r>
              <a:rPr lang="en-US" sz="2800" dirty="0">
                <a:latin typeface="+mn-lt"/>
                <a:cs typeface="Times New Roman" pitchFamily="18" charset="0"/>
              </a:rPr>
              <a:t> </a:t>
            </a:r>
            <a:r>
              <a:rPr lang="en-US" sz="2800" dirty="0" err="1">
                <a:latin typeface="+mn-lt"/>
                <a:cs typeface="Times New Roman" pitchFamily="18" charset="0"/>
              </a:rPr>
              <a:t>biến</a:t>
            </a:r>
            <a:endParaRPr lang="en-US" sz="2800" dirty="0">
              <a:latin typeface="+mn-lt"/>
              <a:cs typeface="Times New Roman" pitchFamily="18" charset="0"/>
            </a:endParaRPr>
          </a:p>
          <a:p>
            <a:pPr marL="457200" indent="-457200" algn="just" eaLnBrk="1" hangingPunct="1">
              <a:spcBef>
                <a:spcPct val="20000"/>
              </a:spcBef>
              <a:buSzPct val="75000"/>
              <a:buFont typeface="Wingdings" panose="05000000000000000000" pitchFamily="2" charset="2"/>
              <a:buChar char="v"/>
              <a:defRPr/>
            </a:pPr>
            <a:r>
              <a:rPr lang="vi-VN" sz="2000" dirty="0" smtClean="0">
                <a:latin typeface="+mn-lt"/>
                <a:cs typeface="Times New Roman" pitchFamily="18" charset="0"/>
              </a:rPr>
              <a:t>Xử lý trong mạng</a:t>
            </a: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Lớp</a:t>
            </a:r>
            <a:r>
              <a:rPr lang="en-US" sz="2000" dirty="0" smtClean="0">
                <a:latin typeface="+mn-lt"/>
                <a:cs typeface="Times New Roman" pitchFamily="18" charset="0"/>
              </a:rPr>
              <a:t> </a:t>
            </a:r>
            <a:r>
              <a:rPr lang="en-US" sz="2000" dirty="0" err="1" smtClean="0">
                <a:latin typeface="+mn-lt"/>
                <a:cs typeface="Times New Roman" pitchFamily="18" charset="0"/>
              </a:rPr>
              <a:t>mạng</a:t>
            </a:r>
            <a:r>
              <a:rPr lang="en-US" sz="2000" dirty="0" smtClean="0">
                <a:latin typeface="+mn-lt"/>
                <a:cs typeface="Times New Roman" pitchFamily="18" charset="0"/>
              </a:rPr>
              <a:t>: </a:t>
            </a:r>
          </a:p>
          <a:p>
            <a:pPr marL="914400" lvl="1" indent="-457200" algn="just" eaLnBrk="1" hangingPunct="1">
              <a:spcBef>
                <a:spcPct val="20000"/>
              </a:spcBef>
              <a:buSzPct val="75000"/>
              <a:buFont typeface="Wingdings" panose="05000000000000000000" pitchFamily="2" charset="2"/>
              <a:buChar char="Ø"/>
              <a:defRPr/>
            </a:pPr>
            <a:r>
              <a:rPr lang="en-US" sz="2000" dirty="0" err="1" smtClean="0">
                <a:latin typeface="+mn-lt"/>
                <a:cs typeface="Times New Roman" pitchFamily="18" charset="0"/>
              </a:rPr>
              <a:t>Định</a:t>
            </a:r>
            <a:r>
              <a:rPr lang="en-US" sz="2000" dirty="0" smtClean="0">
                <a:latin typeface="+mn-lt"/>
                <a:cs typeface="Times New Roman" pitchFamily="18" charset="0"/>
              </a:rPr>
              <a:t> </a:t>
            </a:r>
            <a:r>
              <a:rPr lang="en-US" sz="2000" dirty="0" err="1" smtClean="0">
                <a:latin typeface="+mn-lt"/>
                <a:cs typeface="Times New Roman" pitchFamily="18" charset="0"/>
              </a:rPr>
              <a:t>tuyến</a:t>
            </a:r>
            <a:r>
              <a:rPr lang="en-US" sz="2000" dirty="0" smtClean="0">
                <a:latin typeface="+mn-lt"/>
                <a:cs typeface="Times New Roman" pitchFamily="18" charset="0"/>
              </a:rPr>
              <a:t> </a:t>
            </a:r>
            <a:r>
              <a:rPr lang="en-US" sz="2000" dirty="0" err="1" smtClean="0">
                <a:latin typeface="+mn-lt"/>
                <a:cs typeface="Times New Roman" pitchFamily="18" charset="0"/>
              </a:rPr>
              <a:t>dữ</a:t>
            </a:r>
            <a:r>
              <a:rPr lang="en-US" sz="2000" dirty="0" smtClean="0">
                <a:latin typeface="+mn-lt"/>
                <a:cs typeface="Times New Roman" pitchFamily="18" charset="0"/>
              </a:rPr>
              <a:t> </a:t>
            </a:r>
            <a:r>
              <a:rPr lang="en-US" sz="2000" dirty="0" err="1" smtClean="0">
                <a:latin typeface="+mn-lt"/>
                <a:cs typeface="Times New Roman" pitchFamily="18" charset="0"/>
              </a:rPr>
              <a:t>liệu</a:t>
            </a:r>
            <a:r>
              <a:rPr lang="en-US" sz="2000" dirty="0" smtClean="0">
                <a:latin typeface="+mn-lt"/>
                <a:cs typeface="Times New Roman" pitchFamily="18" charset="0"/>
              </a:rPr>
              <a:t> </a:t>
            </a:r>
            <a:r>
              <a:rPr lang="en-US" sz="2000" dirty="0" err="1" smtClean="0">
                <a:latin typeface="+mn-lt"/>
                <a:cs typeface="Times New Roman" pitchFamily="18" charset="0"/>
              </a:rPr>
              <a:t>được</a:t>
            </a:r>
            <a:r>
              <a:rPr lang="en-US" sz="2000" dirty="0" smtClean="0">
                <a:latin typeface="+mn-lt"/>
                <a:cs typeface="Times New Roman" pitchFamily="18" charset="0"/>
              </a:rPr>
              <a:t> </a:t>
            </a:r>
            <a:r>
              <a:rPr lang="en-US" sz="2000" dirty="0" err="1" smtClean="0">
                <a:latin typeface="+mn-lt"/>
                <a:cs typeface="Times New Roman" pitchFamily="18" charset="0"/>
              </a:rPr>
              <a:t>cung</a:t>
            </a:r>
            <a:r>
              <a:rPr lang="en-US" sz="2000" dirty="0" smtClean="0">
                <a:latin typeface="+mn-lt"/>
                <a:cs typeface="Times New Roman" pitchFamily="18" charset="0"/>
              </a:rPr>
              <a:t> </a:t>
            </a:r>
            <a:r>
              <a:rPr lang="en-US" sz="2000" dirty="0" err="1" smtClean="0">
                <a:latin typeface="+mn-lt"/>
                <a:cs typeface="Times New Roman" pitchFamily="18" charset="0"/>
              </a:rPr>
              <a:t>cấp</a:t>
            </a:r>
            <a:r>
              <a:rPr lang="en-US" sz="2000" dirty="0" smtClean="0">
                <a:latin typeface="+mn-lt"/>
                <a:cs typeface="Times New Roman" pitchFamily="18" charset="0"/>
              </a:rPr>
              <a:t> </a:t>
            </a:r>
            <a:r>
              <a:rPr lang="en-US" sz="2000" dirty="0" err="1" smtClean="0">
                <a:latin typeface="+mn-lt"/>
                <a:cs typeface="Times New Roman" pitchFamily="18" charset="0"/>
              </a:rPr>
              <a:t>bởi</a:t>
            </a:r>
            <a:r>
              <a:rPr lang="en-US" sz="2000" dirty="0" smtClean="0">
                <a:latin typeface="+mn-lt"/>
                <a:cs typeface="Times New Roman" pitchFamily="18" charset="0"/>
              </a:rPr>
              <a:t> </a:t>
            </a:r>
            <a:r>
              <a:rPr lang="en-US" sz="2000" dirty="0" err="1" smtClean="0">
                <a:latin typeface="+mn-lt"/>
                <a:cs typeface="Times New Roman" pitchFamily="18" charset="0"/>
              </a:rPr>
              <a:t>lớp</a:t>
            </a:r>
            <a:r>
              <a:rPr lang="en-US" sz="2000" dirty="0" smtClean="0">
                <a:latin typeface="+mn-lt"/>
                <a:cs typeface="Times New Roman" pitchFamily="18" charset="0"/>
              </a:rPr>
              <a:t> </a:t>
            </a:r>
            <a:r>
              <a:rPr lang="en-US" sz="2000" dirty="0" err="1" smtClean="0">
                <a:latin typeface="+mn-lt"/>
                <a:cs typeface="Times New Roman" pitchFamily="18" charset="0"/>
              </a:rPr>
              <a:t>truyền</a:t>
            </a:r>
            <a:r>
              <a:rPr lang="en-US" sz="2000" dirty="0" smtClean="0">
                <a:latin typeface="+mn-lt"/>
                <a:cs typeface="Times New Roman" pitchFamily="18" charset="0"/>
              </a:rPr>
              <a:t> </a:t>
            </a:r>
            <a:r>
              <a:rPr lang="en-US" sz="2000" dirty="0" err="1" smtClean="0">
                <a:latin typeface="+mn-lt"/>
                <a:cs typeface="Times New Roman" pitchFamily="18" charset="0"/>
              </a:rPr>
              <a:t>tải</a:t>
            </a:r>
            <a:r>
              <a:rPr lang="en-US" sz="2000" dirty="0" smtClean="0">
                <a:latin typeface="+mn-lt"/>
                <a:cs typeface="Times New Roman" pitchFamily="18" charset="0"/>
              </a:rPr>
              <a:t>.</a:t>
            </a:r>
          </a:p>
          <a:p>
            <a:pPr marL="914400" lvl="1" indent="-457200" algn="just" eaLnBrk="1" hangingPunct="1">
              <a:spcBef>
                <a:spcPct val="20000"/>
              </a:spcBef>
              <a:buSzPct val="75000"/>
              <a:buFont typeface="Wingdings" panose="05000000000000000000" pitchFamily="2" charset="2"/>
              <a:buChar char="Ø"/>
              <a:defRPr/>
            </a:pPr>
            <a:r>
              <a:rPr lang="en-US" sz="2000" dirty="0" err="1" smtClean="0">
                <a:latin typeface="+mn-lt"/>
                <a:cs typeface="Times New Roman" pitchFamily="18" charset="0"/>
              </a:rPr>
              <a:t>Thách</a:t>
            </a:r>
            <a:r>
              <a:rPr lang="en-US" sz="2000" dirty="0" smtClean="0">
                <a:latin typeface="+mn-lt"/>
                <a:cs typeface="Times New Roman" pitchFamily="18" charset="0"/>
              </a:rPr>
              <a:t> </a:t>
            </a:r>
            <a:r>
              <a:rPr lang="en-US" sz="2000" dirty="0" err="1" smtClean="0">
                <a:latin typeface="+mn-lt"/>
                <a:cs typeface="Times New Roman" pitchFamily="18" charset="0"/>
              </a:rPr>
              <a:t>thức</a:t>
            </a:r>
            <a:r>
              <a:rPr lang="en-US" sz="2000" dirty="0" smtClean="0">
                <a:latin typeface="+mn-lt"/>
                <a:cs typeface="Times New Roman" pitchFamily="18" charset="0"/>
              </a:rPr>
              <a:t>: </a:t>
            </a:r>
            <a:r>
              <a:rPr lang="en-US" sz="2000" dirty="0" err="1" smtClean="0">
                <a:latin typeface="+mn-lt"/>
                <a:cs typeface="Times New Roman" pitchFamily="18" charset="0"/>
              </a:rPr>
              <a:t>mật</a:t>
            </a:r>
            <a:r>
              <a:rPr lang="en-US" sz="2000" dirty="0" smtClean="0">
                <a:latin typeface="+mn-lt"/>
                <a:cs typeface="Times New Roman" pitchFamily="18" charset="0"/>
              </a:rPr>
              <a:t> </a:t>
            </a:r>
            <a:r>
              <a:rPr lang="en-US" sz="2000" dirty="0" err="1" smtClean="0">
                <a:latin typeface="+mn-lt"/>
                <a:cs typeface="Times New Roman" pitchFamily="18" charset="0"/>
              </a:rPr>
              <a:t>độ</a:t>
            </a:r>
            <a:r>
              <a:rPr lang="en-US" sz="2000" dirty="0" smtClean="0">
                <a:latin typeface="+mn-lt"/>
                <a:cs typeface="Times New Roman" pitchFamily="18" charset="0"/>
              </a:rPr>
              <a:t> </a:t>
            </a: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nút</a:t>
            </a:r>
            <a:r>
              <a:rPr lang="en-US" sz="2000" dirty="0" smtClean="0">
                <a:latin typeface="+mn-lt"/>
                <a:cs typeface="Times New Roman" pitchFamily="18" charset="0"/>
              </a:rPr>
              <a:t> </a:t>
            </a:r>
            <a:r>
              <a:rPr lang="en-US" sz="2000" dirty="0" err="1" smtClean="0">
                <a:latin typeface="+mn-lt"/>
                <a:cs typeface="Times New Roman" pitchFamily="18" charset="0"/>
              </a:rPr>
              <a:t>dày</a:t>
            </a:r>
            <a:r>
              <a:rPr lang="en-US" sz="2000" dirty="0" smtClean="0">
                <a:latin typeface="+mn-lt"/>
                <a:cs typeface="Times New Roman" pitchFamily="18" charset="0"/>
              </a:rPr>
              <a:t> </a:t>
            </a:r>
            <a:r>
              <a:rPr lang="en-US" sz="2000" dirty="0" err="1" smtClean="0">
                <a:latin typeface="+mn-lt"/>
                <a:cs typeface="Times New Roman" pitchFamily="18" charset="0"/>
              </a:rPr>
              <a:t>đặc</a:t>
            </a:r>
            <a:r>
              <a:rPr lang="en-US" sz="2000" dirty="0" smtClean="0">
                <a:latin typeface="+mn-lt"/>
                <a:cs typeface="Times New Roman" pitchFamily="18" charset="0"/>
              </a:rPr>
              <a:t>, </a:t>
            </a:r>
            <a:r>
              <a:rPr lang="en-US" sz="2000" dirty="0" err="1" smtClean="0">
                <a:latin typeface="+mn-lt"/>
                <a:cs typeface="Times New Roman" pitchFamily="18" charset="0"/>
              </a:rPr>
              <a:t>hạn</a:t>
            </a:r>
            <a:r>
              <a:rPr lang="en-US" sz="2000" dirty="0" smtClean="0">
                <a:latin typeface="+mn-lt"/>
                <a:cs typeface="Times New Roman" pitchFamily="18" charset="0"/>
              </a:rPr>
              <a:t> </a:t>
            </a:r>
            <a:r>
              <a:rPr lang="en-US" sz="2000" dirty="0" err="1" smtClean="0">
                <a:latin typeface="+mn-lt"/>
                <a:cs typeface="Times New Roman" pitchFamily="18" charset="0"/>
              </a:rPr>
              <a:t>chế</a:t>
            </a:r>
            <a:r>
              <a:rPr lang="en-US" sz="2000" dirty="0" smtClean="0">
                <a:latin typeface="+mn-lt"/>
                <a:cs typeface="Times New Roman" pitchFamily="18" charset="0"/>
              </a:rPr>
              <a:t> </a:t>
            </a:r>
            <a:r>
              <a:rPr lang="en-US" sz="2000" dirty="0" err="1" smtClean="0">
                <a:latin typeface="+mn-lt"/>
                <a:cs typeface="Times New Roman" pitchFamily="18" charset="0"/>
              </a:rPr>
              <a:t>về</a:t>
            </a:r>
            <a:r>
              <a:rPr lang="en-US" sz="2000" dirty="0" smtClean="0">
                <a:latin typeface="+mn-lt"/>
                <a:cs typeface="Times New Roman" pitchFamily="18" charset="0"/>
              </a:rPr>
              <a:t> </a:t>
            </a:r>
            <a:r>
              <a:rPr lang="en-US" sz="2000" dirty="0" err="1" smtClean="0">
                <a:latin typeface="+mn-lt"/>
                <a:cs typeface="Times New Roman" pitchFamily="18" charset="0"/>
              </a:rPr>
              <a:t>mặt</a:t>
            </a:r>
            <a:r>
              <a:rPr lang="en-US" sz="2000" dirty="0" smtClean="0">
                <a:latin typeface="+mn-lt"/>
                <a:cs typeface="Times New Roman" pitchFamily="18" charset="0"/>
              </a:rPr>
              <a:t> </a:t>
            </a:r>
            <a:r>
              <a:rPr lang="en-US" sz="2000" dirty="0" err="1" smtClean="0">
                <a:latin typeface="+mn-lt"/>
                <a:cs typeface="Times New Roman" pitchFamily="18" charset="0"/>
              </a:rPr>
              <a:t>năng</a:t>
            </a:r>
            <a:r>
              <a:rPr lang="en-US" sz="2000" dirty="0" smtClean="0">
                <a:latin typeface="+mn-lt"/>
                <a:cs typeface="Times New Roman" pitchFamily="18" charset="0"/>
              </a:rPr>
              <a:t> </a:t>
            </a:r>
            <a:r>
              <a:rPr lang="en-US" sz="2000" dirty="0" err="1" smtClean="0">
                <a:latin typeface="+mn-lt"/>
                <a:cs typeface="Times New Roman" pitchFamily="18" charset="0"/>
              </a:rPr>
              <a:t>lượng</a:t>
            </a:r>
            <a:r>
              <a:rPr lang="en-US" sz="2000" dirty="0" smtClean="0">
                <a:latin typeface="+mn-lt"/>
                <a:cs typeface="Times New Roman" pitchFamily="18" charset="0"/>
              </a:rPr>
              <a:t>…</a:t>
            </a:r>
          </a:p>
          <a:p>
            <a:pPr marL="914400" lvl="1" indent="-457200" algn="just" eaLnBrk="1" hangingPunct="1">
              <a:spcBef>
                <a:spcPct val="20000"/>
              </a:spcBef>
              <a:buSzPct val="75000"/>
              <a:buFont typeface="Wingdings" panose="05000000000000000000" pitchFamily="2" charset="2"/>
              <a:buChar char="Ø"/>
              <a:defRPr/>
            </a:pPr>
            <a:r>
              <a:rPr lang="en-US" sz="2000" dirty="0" err="1" smtClean="0">
                <a:latin typeface="+mn-lt"/>
                <a:cs typeface="Times New Roman" pitchFamily="18" charset="0"/>
              </a:rPr>
              <a:t>Nguyên</a:t>
            </a:r>
            <a:r>
              <a:rPr lang="en-US" sz="2000" dirty="0" smtClean="0">
                <a:latin typeface="+mn-lt"/>
                <a:cs typeface="Times New Roman" pitchFamily="18" charset="0"/>
              </a:rPr>
              <a:t> </a:t>
            </a:r>
            <a:r>
              <a:rPr lang="en-US" sz="2000" dirty="0" err="1" smtClean="0">
                <a:latin typeface="+mn-lt"/>
                <a:cs typeface="Times New Roman" pitchFamily="18" charset="0"/>
              </a:rPr>
              <a:t>tắc</a:t>
            </a:r>
            <a:r>
              <a:rPr lang="en-US" sz="2000" dirty="0" smtClean="0">
                <a:latin typeface="+mn-lt"/>
                <a:cs typeface="Times New Roman" pitchFamily="18" charset="0"/>
              </a:rPr>
              <a:t> </a:t>
            </a:r>
            <a:r>
              <a:rPr lang="en-US" sz="2000" dirty="0" err="1" smtClean="0">
                <a:latin typeface="+mn-lt"/>
                <a:cs typeface="Times New Roman" pitchFamily="18" charset="0"/>
              </a:rPr>
              <a:t>thiết</a:t>
            </a:r>
            <a:r>
              <a:rPr lang="en-US" sz="2000" dirty="0" smtClean="0">
                <a:latin typeface="+mn-lt"/>
                <a:cs typeface="Times New Roman" pitchFamily="18" charset="0"/>
              </a:rPr>
              <a:t> </a:t>
            </a:r>
            <a:r>
              <a:rPr lang="en-US" sz="2000" dirty="0" err="1" smtClean="0">
                <a:latin typeface="+mn-lt"/>
                <a:cs typeface="Times New Roman" pitchFamily="18" charset="0"/>
              </a:rPr>
              <a:t>kế</a:t>
            </a:r>
            <a:r>
              <a:rPr lang="en-US" sz="2000" dirty="0" smtClean="0">
                <a:latin typeface="+mn-lt"/>
                <a:cs typeface="Times New Roman" pitchFamily="18" charset="0"/>
              </a:rPr>
              <a:t> </a:t>
            </a:r>
            <a:r>
              <a:rPr lang="en-US" sz="2000" dirty="0" err="1" smtClean="0">
                <a:latin typeface="+mn-lt"/>
                <a:cs typeface="Times New Roman" pitchFamily="18" charset="0"/>
              </a:rPr>
              <a:t>lớp</a:t>
            </a:r>
            <a:r>
              <a:rPr lang="en-US" sz="2000" dirty="0" smtClean="0">
                <a:latin typeface="+mn-lt"/>
                <a:cs typeface="Times New Roman" pitchFamily="18" charset="0"/>
              </a:rPr>
              <a:t> </a:t>
            </a:r>
            <a:r>
              <a:rPr lang="en-US" sz="2000" dirty="0" err="1" smtClean="0">
                <a:latin typeface="+mn-lt"/>
                <a:cs typeface="Times New Roman" pitchFamily="18" charset="0"/>
              </a:rPr>
              <a:t>mạng</a:t>
            </a:r>
            <a:r>
              <a:rPr lang="en-US" sz="2000" dirty="0" smtClean="0">
                <a:latin typeface="+mn-lt"/>
                <a:cs typeface="Times New Roman" pitchFamily="18" charset="0"/>
              </a:rPr>
              <a:t>:</a:t>
            </a:r>
          </a:p>
          <a:p>
            <a:pPr marL="1371600" lvl="2" indent="-457200" algn="just" eaLnBrk="1" hangingPunct="1">
              <a:spcBef>
                <a:spcPct val="20000"/>
              </a:spcBef>
              <a:buSzPct val="75000"/>
              <a:buFont typeface="Wingdings" panose="05000000000000000000" pitchFamily="2" charset="2"/>
              <a:buChar char="ü"/>
              <a:defRPr/>
            </a:pPr>
            <a:r>
              <a:rPr lang="en-US" sz="2000" dirty="0" err="1" smtClean="0">
                <a:latin typeface="+mn-lt"/>
                <a:cs typeface="Times New Roman" pitchFamily="18" charset="0"/>
              </a:rPr>
              <a:t>Tính</a:t>
            </a:r>
            <a:r>
              <a:rPr lang="en-US" sz="2000" dirty="0" smtClean="0">
                <a:latin typeface="+mn-lt"/>
                <a:cs typeface="Times New Roman" pitchFamily="18" charset="0"/>
              </a:rPr>
              <a:t> </a:t>
            </a:r>
            <a:r>
              <a:rPr lang="en-US" sz="2000" dirty="0" err="1" smtClean="0">
                <a:latin typeface="+mn-lt"/>
                <a:cs typeface="Times New Roman" pitchFamily="18" charset="0"/>
              </a:rPr>
              <a:t>hiệu</a:t>
            </a:r>
            <a:r>
              <a:rPr lang="en-US" sz="2000" dirty="0" smtClean="0">
                <a:latin typeface="+mn-lt"/>
                <a:cs typeface="Times New Roman" pitchFamily="18" charset="0"/>
              </a:rPr>
              <a:t> </a:t>
            </a:r>
            <a:r>
              <a:rPr lang="en-US" sz="2000" dirty="0" err="1" smtClean="0">
                <a:latin typeface="+mn-lt"/>
                <a:cs typeface="Times New Roman" pitchFamily="18" charset="0"/>
              </a:rPr>
              <a:t>quả</a:t>
            </a:r>
            <a:r>
              <a:rPr lang="en-US" sz="2000" dirty="0" smtClean="0">
                <a:latin typeface="+mn-lt"/>
                <a:cs typeface="Times New Roman" pitchFamily="18" charset="0"/>
              </a:rPr>
              <a:t> </a:t>
            </a:r>
            <a:r>
              <a:rPr lang="en-US" sz="2000" dirty="0" err="1" smtClean="0">
                <a:latin typeface="+mn-lt"/>
                <a:cs typeface="Times New Roman" pitchFamily="18" charset="0"/>
              </a:rPr>
              <a:t>về</a:t>
            </a:r>
            <a:r>
              <a:rPr lang="en-US" sz="2000" dirty="0" smtClean="0">
                <a:latin typeface="+mn-lt"/>
                <a:cs typeface="Times New Roman" pitchFamily="18" charset="0"/>
              </a:rPr>
              <a:t> </a:t>
            </a:r>
            <a:r>
              <a:rPr lang="en-US" sz="2000" dirty="0" err="1" smtClean="0">
                <a:latin typeface="+mn-lt"/>
                <a:cs typeface="Times New Roman" pitchFamily="18" charset="0"/>
              </a:rPr>
              <a:t>năng</a:t>
            </a:r>
            <a:r>
              <a:rPr lang="en-US" sz="2000" dirty="0" smtClean="0">
                <a:latin typeface="+mn-lt"/>
                <a:cs typeface="Times New Roman" pitchFamily="18" charset="0"/>
              </a:rPr>
              <a:t> </a:t>
            </a:r>
            <a:r>
              <a:rPr lang="en-US" sz="2000" dirty="0" err="1" smtClean="0">
                <a:latin typeface="+mn-lt"/>
                <a:cs typeface="Times New Roman" pitchFamily="18" charset="0"/>
              </a:rPr>
              <a:t>lượng</a:t>
            </a:r>
            <a:r>
              <a:rPr lang="en-US" sz="2000" dirty="0" smtClean="0">
                <a:latin typeface="+mn-lt"/>
                <a:cs typeface="Times New Roman" pitchFamily="18" charset="0"/>
              </a:rPr>
              <a:t> </a:t>
            </a:r>
            <a:r>
              <a:rPr lang="en-US" sz="2000" dirty="0" err="1" smtClean="0">
                <a:latin typeface="+mn-lt"/>
                <a:cs typeface="Times New Roman" pitchFamily="18" charset="0"/>
              </a:rPr>
              <a:t>là</a:t>
            </a:r>
            <a:r>
              <a:rPr lang="en-US" sz="2000" dirty="0" smtClean="0">
                <a:latin typeface="+mn-lt"/>
                <a:cs typeface="Times New Roman" pitchFamily="18" charset="0"/>
              </a:rPr>
              <a:t> </a:t>
            </a:r>
            <a:r>
              <a:rPr lang="en-US" sz="2000" dirty="0" err="1" smtClean="0">
                <a:latin typeface="+mn-lt"/>
                <a:cs typeface="Times New Roman" pitchFamily="18" charset="0"/>
              </a:rPr>
              <a:t>vấn</a:t>
            </a:r>
            <a:r>
              <a:rPr lang="en-US" sz="2000" dirty="0" smtClean="0">
                <a:latin typeface="+mn-lt"/>
                <a:cs typeface="Times New Roman" pitchFamily="18" charset="0"/>
              </a:rPr>
              <a:t> </a:t>
            </a:r>
            <a:r>
              <a:rPr lang="en-US" sz="2000" dirty="0" err="1" smtClean="0">
                <a:latin typeface="+mn-lt"/>
                <a:cs typeface="Times New Roman" pitchFamily="18" charset="0"/>
              </a:rPr>
              <a:t>đề</a:t>
            </a:r>
            <a:r>
              <a:rPr lang="en-US" sz="2000" dirty="0" smtClean="0">
                <a:latin typeface="+mn-lt"/>
                <a:cs typeface="Times New Roman" pitchFamily="18" charset="0"/>
              </a:rPr>
              <a:t> </a:t>
            </a:r>
            <a:r>
              <a:rPr lang="en-US" sz="2000" dirty="0" err="1" smtClean="0">
                <a:latin typeface="+mn-lt"/>
                <a:cs typeface="Times New Roman" pitchFamily="18" charset="0"/>
              </a:rPr>
              <a:t>quan</a:t>
            </a:r>
            <a:r>
              <a:rPr lang="en-US" sz="2000" dirty="0" smtClean="0">
                <a:latin typeface="+mn-lt"/>
                <a:cs typeface="Times New Roman" pitchFamily="18" charset="0"/>
              </a:rPr>
              <a:t> </a:t>
            </a:r>
            <a:r>
              <a:rPr lang="en-US" sz="2000" dirty="0" err="1" smtClean="0">
                <a:latin typeface="+mn-lt"/>
                <a:cs typeface="Times New Roman" pitchFamily="18" charset="0"/>
              </a:rPr>
              <a:t>trọng</a:t>
            </a:r>
            <a:r>
              <a:rPr lang="en-US" sz="2000" dirty="0" smtClean="0">
                <a:latin typeface="+mn-lt"/>
                <a:cs typeface="Times New Roman" pitchFamily="18" charset="0"/>
              </a:rPr>
              <a:t> </a:t>
            </a:r>
            <a:r>
              <a:rPr lang="en-US" sz="2000" dirty="0" err="1" smtClean="0">
                <a:latin typeface="+mn-lt"/>
                <a:cs typeface="Times New Roman" pitchFamily="18" charset="0"/>
              </a:rPr>
              <a:t>hàng</a:t>
            </a:r>
            <a:r>
              <a:rPr lang="en-US" sz="2000" dirty="0" smtClean="0">
                <a:latin typeface="+mn-lt"/>
                <a:cs typeface="Times New Roman" pitchFamily="18" charset="0"/>
              </a:rPr>
              <a:t> </a:t>
            </a:r>
            <a:r>
              <a:rPr lang="en-US" sz="2000" dirty="0" err="1" smtClean="0">
                <a:latin typeface="+mn-lt"/>
                <a:cs typeface="Times New Roman" pitchFamily="18" charset="0"/>
              </a:rPr>
              <a:t>đầu</a:t>
            </a:r>
            <a:r>
              <a:rPr lang="en-US" sz="2000" dirty="0" smtClean="0">
                <a:latin typeface="+mn-lt"/>
                <a:cs typeface="Times New Roman" pitchFamily="18" charset="0"/>
              </a:rPr>
              <a:t>.</a:t>
            </a:r>
          </a:p>
          <a:p>
            <a:pPr marL="1371600" lvl="2" indent="-457200" algn="just" eaLnBrk="1" hangingPunct="1">
              <a:spcBef>
                <a:spcPct val="20000"/>
              </a:spcBef>
              <a:buSzPct val="75000"/>
              <a:buFont typeface="Wingdings" panose="05000000000000000000" pitchFamily="2" charset="2"/>
              <a:buChar char="ü"/>
              <a:defRPr/>
            </a:pP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mạng</a:t>
            </a:r>
            <a:r>
              <a:rPr lang="en-US" sz="2000" dirty="0" smtClean="0">
                <a:latin typeface="+mn-lt"/>
                <a:cs typeface="Times New Roman" pitchFamily="18" charset="0"/>
              </a:rPr>
              <a:t> </a:t>
            </a:r>
            <a:r>
              <a:rPr lang="en-US" sz="2000" dirty="0" err="1" smtClean="0">
                <a:latin typeface="+mn-lt"/>
                <a:cs typeface="Times New Roman" pitchFamily="18" charset="0"/>
              </a:rPr>
              <a:t>cảm</a:t>
            </a:r>
            <a:r>
              <a:rPr lang="en-US" sz="2000" dirty="0" smtClean="0">
                <a:latin typeface="+mn-lt"/>
                <a:cs typeface="Times New Roman" pitchFamily="18" charset="0"/>
              </a:rPr>
              <a:t> </a:t>
            </a:r>
            <a:r>
              <a:rPr lang="en-US" sz="2000" dirty="0" err="1" smtClean="0">
                <a:latin typeface="+mn-lt"/>
                <a:cs typeface="Times New Roman" pitchFamily="18" charset="0"/>
              </a:rPr>
              <a:t>biến</a:t>
            </a:r>
            <a:r>
              <a:rPr lang="en-US" sz="2000" dirty="0" smtClean="0">
                <a:latin typeface="+mn-lt"/>
                <a:cs typeface="Times New Roman" pitchFamily="18" charset="0"/>
              </a:rPr>
              <a:t> </a:t>
            </a:r>
            <a:r>
              <a:rPr lang="en-US" sz="2000" dirty="0" err="1" smtClean="0">
                <a:latin typeface="+mn-lt"/>
                <a:cs typeface="Times New Roman" pitchFamily="18" charset="0"/>
              </a:rPr>
              <a:t>gần</a:t>
            </a:r>
            <a:r>
              <a:rPr lang="en-US" sz="2000" dirty="0" smtClean="0">
                <a:latin typeface="+mn-lt"/>
                <a:cs typeface="Times New Roman" pitchFamily="18" charset="0"/>
              </a:rPr>
              <a:t> </a:t>
            </a:r>
            <a:r>
              <a:rPr lang="en-US" sz="2000" dirty="0" err="1" smtClean="0">
                <a:latin typeface="+mn-lt"/>
                <a:cs typeface="Times New Roman" pitchFamily="18" charset="0"/>
              </a:rPr>
              <a:t>như</a:t>
            </a:r>
            <a:r>
              <a:rPr lang="en-US" sz="2000" dirty="0" smtClean="0">
                <a:latin typeface="+mn-lt"/>
                <a:cs typeface="Times New Roman" pitchFamily="18" charset="0"/>
              </a:rPr>
              <a:t> </a:t>
            </a:r>
            <a:r>
              <a:rPr lang="en-US" sz="2000" dirty="0" err="1" smtClean="0">
                <a:latin typeface="+mn-lt"/>
                <a:cs typeface="Times New Roman" pitchFamily="18" charset="0"/>
              </a:rPr>
              <a:t>là</a:t>
            </a:r>
            <a:r>
              <a:rPr lang="en-US" sz="2000" dirty="0" smtClean="0">
                <a:latin typeface="+mn-lt"/>
                <a:cs typeface="Times New Roman" pitchFamily="18" charset="0"/>
              </a:rPr>
              <a:t> </a:t>
            </a:r>
            <a:r>
              <a:rPr lang="en-US" sz="2000" dirty="0" err="1" smtClean="0">
                <a:latin typeface="+mn-lt"/>
                <a:cs typeface="Times New Roman" pitchFamily="18" charset="0"/>
              </a:rPr>
              <a:t>tập</a:t>
            </a:r>
            <a:r>
              <a:rPr lang="en-US" sz="2000" dirty="0" smtClean="0">
                <a:latin typeface="+mn-lt"/>
                <a:cs typeface="Times New Roman" pitchFamily="18" charset="0"/>
              </a:rPr>
              <a:t> </a:t>
            </a:r>
            <a:r>
              <a:rPr lang="en-US" sz="2000" dirty="0" err="1" smtClean="0">
                <a:latin typeface="+mn-lt"/>
                <a:cs typeface="Times New Roman" pitchFamily="18" charset="0"/>
              </a:rPr>
              <a:t>chung</a:t>
            </a:r>
            <a:r>
              <a:rPr lang="en-US" sz="2000" dirty="0" smtClean="0">
                <a:latin typeface="+mn-lt"/>
                <a:cs typeface="Times New Roman" pitchFamily="18" charset="0"/>
              </a:rPr>
              <a:t> </a:t>
            </a:r>
            <a:r>
              <a:rPr lang="en-US" sz="2000" dirty="0" err="1" smtClean="0">
                <a:latin typeface="+mn-lt"/>
                <a:cs typeface="Times New Roman" pitchFamily="18" charset="0"/>
              </a:rPr>
              <a:t>dữ</a:t>
            </a:r>
            <a:r>
              <a:rPr lang="en-US" sz="2000" dirty="0" smtClean="0">
                <a:latin typeface="+mn-lt"/>
                <a:cs typeface="Times New Roman" pitchFamily="18" charset="0"/>
              </a:rPr>
              <a:t> </a:t>
            </a:r>
            <a:r>
              <a:rPr lang="en-US" sz="2000" dirty="0" err="1" smtClean="0">
                <a:latin typeface="+mn-lt"/>
                <a:cs typeface="Times New Roman" pitchFamily="18" charset="0"/>
              </a:rPr>
              <a:t>liệu</a:t>
            </a:r>
            <a:endParaRPr lang="en-US" sz="2000" dirty="0" smtClean="0">
              <a:latin typeface="+mn-lt"/>
              <a:cs typeface="Times New Roman" pitchFamily="18" charset="0"/>
            </a:endParaRPr>
          </a:p>
          <a:p>
            <a:pPr marL="1371600" lvl="2" indent="-457200" algn="just" eaLnBrk="1" hangingPunct="1">
              <a:spcBef>
                <a:spcPct val="20000"/>
              </a:spcBef>
              <a:buSzPct val="75000"/>
              <a:buFont typeface="Wingdings" panose="05000000000000000000" pitchFamily="2" charset="2"/>
              <a:buChar char="ü"/>
              <a:defRPr/>
            </a:pPr>
            <a:r>
              <a:rPr lang="en-US" sz="2000" dirty="0" err="1" smtClean="0">
                <a:latin typeface="+mn-lt"/>
                <a:cs typeface="Times New Roman" pitchFamily="18" charset="0"/>
              </a:rPr>
              <a:t>Tích</a:t>
            </a:r>
            <a:r>
              <a:rPr lang="en-US" sz="2000" dirty="0" smtClean="0">
                <a:latin typeface="+mn-lt"/>
                <a:cs typeface="Times New Roman" pitchFamily="18" charset="0"/>
              </a:rPr>
              <a:t> </a:t>
            </a:r>
            <a:r>
              <a:rPr lang="en-US" sz="2000" dirty="0" err="1" smtClean="0">
                <a:latin typeface="+mn-lt"/>
                <a:cs typeface="Times New Roman" pitchFamily="18" charset="0"/>
              </a:rPr>
              <a:t>hợp</a:t>
            </a:r>
            <a:r>
              <a:rPr lang="en-US" sz="2000" dirty="0" smtClean="0">
                <a:latin typeface="+mn-lt"/>
                <a:cs typeface="Times New Roman" pitchFamily="18" charset="0"/>
              </a:rPr>
              <a:t> </a:t>
            </a:r>
            <a:r>
              <a:rPr lang="en-US" sz="2000" dirty="0" err="1" smtClean="0">
                <a:latin typeface="+mn-lt"/>
                <a:cs typeface="Times New Roman" pitchFamily="18" charset="0"/>
              </a:rPr>
              <a:t>dữ</a:t>
            </a:r>
            <a:r>
              <a:rPr lang="en-US" sz="2000" dirty="0" smtClean="0">
                <a:latin typeface="+mn-lt"/>
                <a:cs typeface="Times New Roman" pitchFamily="18" charset="0"/>
              </a:rPr>
              <a:t> </a:t>
            </a:r>
            <a:r>
              <a:rPr lang="en-US" sz="2000" dirty="0" err="1" smtClean="0">
                <a:latin typeface="+mn-lt"/>
                <a:cs typeface="Times New Roman" pitchFamily="18" charset="0"/>
              </a:rPr>
              <a:t>liệu</a:t>
            </a:r>
            <a:r>
              <a:rPr lang="en-US" sz="2000" dirty="0" smtClean="0">
                <a:latin typeface="+mn-lt"/>
                <a:cs typeface="Times New Roman" pitchFamily="18" charset="0"/>
              </a:rPr>
              <a:t> </a:t>
            </a:r>
            <a:r>
              <a:rPr lang="en-US" sz="2000" dirty="0" err="1" smtClean="0">
                <a:latin typeface="+mn-lt"/>
                <a:cs typeface="Times New Roman" pitchFamily="18" charset="0"/>
              </a:rPr>
              <a:t>và</a:t>
            </a:r>
            <a:r>
              <a:rPr lang="en-US" sz="2000" dirty="0" smtClean="0">
                <a:latin typeface="+mn-lt"/>
                <a:cs typeface="Times New Roman" pitchFamily="18" charset="0"/>
              </a:rPr>
              <a:t> </a:t>
            </a:r>
            <a:r>
              <a:rPr lang="en-US" sz="2000" dirty="0" err="1" smtClean="0">
                <a:latin typeface="+mn-lt"/>
                <a:cs typeface="Times New Roman" pitchFamily="18" charset="0"/>
              </a:rPr>
              <a:t>giao</a:t>
            </a:r>
            <a:r>
              <a:rPr lang="en-US" sz="2000" dirty="0" smtClean="0">
                <a:latin typeface="+mn-lt"/>
                <a:cs typeface="Times New Roman" pitchFamily="18" charset="0"/>
              </a:rPr>
              <a:t> </a:t>
            </a:r>
            <a:r>
              <a:rPr lang="en-US" sz="2000" dirty="0" err="1" smtClean="0">
                <a:latin typeface="+mn-lt"/>
                <a:cs typeface="Times New Roman" pitchFamily="18" charset="0"/>
              </a:rPr>
              <a:t>thức</a:t>
            </a:r>
            <a:r>
              <a:rPr lang="en-US" sz="2000" dirty="0" smtClean="0">
                <a:latin typeface="+mn-lt"/>
                <a:cs typeface="Times New Roman" pitchFamily="18" charset="0"/>
              </a:rPr>
              <a:t> </a:t>
            </a:r>
            <a:r>
              <a:rPr lang="en-US" sz="2000" dirty="0" err="1" smtClean="0">
                <a:latin typeface="+mn-lt"/>
                <a:cs typeface="Times New Roman" pitchFamily="18" charset="0"/>
              </a:rPr>
              <a:t>mạng</a:t>
            </a:r>
            <a:r>
              <a:rPr lang="en-US" sz="2000" dirty="0" smtClean="0">
                <a:latin typeface="+mn-lt"/>
                <a:cs typeface="Times New Roman" pitchFamily="18" charset="0"/>
              </a:rPr>
              <a:t> </a:t>
            </a:r>
          </a:p>
          <a:p>
            <a:pPr marL="1371600" lvl="2" indent="-457200" algn="just" eaLnBrk="1" hangingPunct="1">
              <a:spcBef>
                <a:spcPct val="20000"/>
              </a:spcBef>
              <a:buSzPct val="75000"/>
              <a:buFont typeface="Wingdings" panose="05000000000000000000" pitchFamily="2" charset="2"/>
              <a:buChar char="ü"/>
              <a:defRPr/>
            </a:pPr>
            <a:r>
              <a:rPr lang="en-US" sz="2000" dirty="0" err="1" smtClean="0">
                <a:latin typeface="+mn-lt"/>
                <a:cs typeface="Times New Roman" pitchFamily="18" charset="0"/>
              </a:rPr>
              <a:t>Phải</a:t>
            </a:r>
            <a:r>
              <a:rPr lang="en-US" sz="2000" dirty="0" smtClean="0">
                <a:latin typeface="+mn-lt"/>
                <a:cs typeface="Times New Roman" pitchFamily="18" charset="0"/>
              </a:rPr>
              <a:t> </a:t>
            </a:r>
            <a:r>
              <a:rPr lang="en-US" sz="2000" dirty="0" err="1" smtClean="0">
                <a:latin typeface="+mn-lt"/>
                <a:cs typeface="Times New Roman" pitchFamily="18" charset="0"/>
              </a:rPr>
              <a:t>có</a:t>
            </a:r>
            <a:r>
              <a:rPr lang="en-US" sz="2000" dirty="0" smtClean="0">
                <a:latin typeface="+mn-lt"/>
                <a:cs typeface="Times New Roman" pitchFamily="18" charset="0"/>
              </a:rPr>
              <a:t> </a:t>
            </a:r>
            <a:r>
              <a:rPr lang="en-US" sz="2000" dirty="0" err="1" smtClean="0">
                <a:latin typeface="+mn-lt"/>
                <a:cs typeface="Times New Roman" pitchFamily="18" charset="0"/>
              </a:rPr>
              <a:t>cơ</a:t>
            </a:r>
            <a:r>
              <a:rPr lang="en-US" sz="2000" dirty="0" smtClean="0">
                <a:latin typeface="+mn-lt"/>
                <a:cs typeface="Times New Roman" pitchFamily="18" charset="0"/>
              </a:rPr>
              <a:t> </a:t>
            </a:r>
            <a:r>
              <a:rPr lang="en-US" sz="2000" dirty="0" err="1" smtClean="0">
                <a:latin typeface="+mn-lt"/>
                <a:cs typeface="Times New Roman" pitchFamily="18" charset="0"/>
              </a:rPr>
              <a:t>chế</a:t>
            </a:r>
            <a:r>
              <a:rPr lang="en-US" sz="2000" dirty="0" smtClean="0">
                <a:latin typeface="+mn-lt"/>
                <a:cs typeface="Times New Roman" pitchFamily="18" charset="0"/>
              </a:rPr>
              <a:t> </a:t>
            </a:r>
            <a:r>
              <a:rPr lang="en-US" sz="2000" dirty="0" err="1" smtClean="0">
                <a:latin typeface="+mn-lt"/>
                <a:cs typeface="Times New Roman" pitchFamily="18" charset="0"/>
              </a:rPr>
              <a:t>địa</a:t>
            </a:r>
            <a:r>
              <a:rPr lang="en-US" sz="2000" dirty="0" smtClean="0">
                <a:latin typeface="+mn-lt"/>
                <a:cs typeface="Times New Roman" pitchFamily="18" charset="0"/>
              </a:rPr>
              <a:t> </a:t>
            </a:r>
            <a:r>
              <a:rPr lang="en-US" sz="2000" dirty="0" err="1" smtClean="0">
                <a:latin typeface="+mn-lt"/>
                <a:cs typeface="Times New Roman" pitchFamily="18" charset="0"/>
              </a:rPr>
              <a:t>chỉ</a:t>
            </a:r>
            <a:r>
              <a:rPr lang="en-US" sz="2000" dirty="0" smtClean="0">
                <a:latin typeface="+mn-lt"/>
                <a:cs typeface="Times New Roman" pitchFamily="18" charset="0"/>
              </a:rPr>
              <a:t> </a:t>
            </a:r>
            <a:r>
              <a:rPr lang="en-US" sz="2000" dirty="0" err="1" smtClean="0">
                <a:latin typeface="+mn-lt"/>
                <a:cs typeface="Times New Roman" pitchFamily="18" charset="0"/>
              </a:rPr>
              <a:t>theo</a:t>
            </a:r>
            <a:r>
              <a:rPr lang="en-US" sz="2000" dirty="0" smtClean="0">
                <a:latin typeface="+mn-lt"/>
                <a:cs typeface="Times New Roman" pitchFamily="18" charset="0"/>
              </a:rPr>
              <a:t> </a:t>
            </a:r>
            <a:r>
              <a:rPr lang="en-US" sz="2000" dirty="0" err="1" smtClean="0">
                <a:latin typeface="+mn-lt"/>
                <a:cs typeface="Times New Roman" pitchFamily="18" charset="0"/>
              </a:rPr>
              <a:t>thuộc</a:t>
            </a:r>
            <a:r>
              <a:rPr lang="en-US" sz="2000" dirty="0" smtClean="0">
                <a:latin typeface="+mn-lt"/>
                <a:cs typeface="Times New Roman" pitchFamily="18" charset="0"/>
              </a:rPr>
              <a:t> </a:t>
            </a:r>
            <a:r>
              <a:rPr lang="en-US" sz="2000" dirty="0" err="1" smtClean="0">
                <a:latin typeface="+mn-lt"/>
                <a:cs typeface="Times New Roman" pitchFamily="18" charset="0"/>
              </a:rPr>
              <a:t>tính</a:t>
            </a:r>
            <a:r>
              <a:rPr lang="en-US" sz="2000" dirty="0" smtClean="0">
                <a:latin typeface="+mn-lt"/>
                <a:cs typeface="Times New Roman" pitchFamily="18" charset="0"/>
              </a:rPr>
              <a:t> </a:t>
            </a:r>
            <a:r>
              <a:rPr lang="en-US" sz="2000" dirty="0" err="1" smtClean="0">
                <a:latin typeface="+mn-lt"/>
                <a:cs typeface="Times New Roman" pitchFamily="18" charset="0"/>
              </a:rPr>
              <a:t>và</a:t>
            </a:r>
            <a:r>
              <a:rPr lang="en-US" sz="2000" dirty="0" smtClean="0">
                <a:latin typeface="+mn-lt"/>
                <a:cs typeface="Times New Roman" pitchFamily="18" charset="0"/>
              </a:rPr>
              <a:t> </a:t>
            </a:r>
            <a:r>
              <a:rPr lang="en-US" sz="2000" dirty="0" err="1" smtClean="0">
                <a:latin typeface="+mn-lt"/>
                <a:cs typeface="Times New Roman" pitchFamily="18" charset="0"/>
              </a:rPr>
              <a:t>biết</a:t>
            </a:r>
            <a:r>
              <a:rPr lang="en-US" sz="2000" dirty="0" smtClean="0">
                <a:latin typeface="+mn-lt"/>
                <a:cs typeface="Times New Roman" pitchFamily="18" charset="0"/>
              </a:rPr>
              <a:t> </a:t>
            </a:r>
            <a:r>
              <a:rPr lang="en-US" sz="2000" dirty="0" err="1" smtClean="0">
                <a:latin typeface="+mn-lt"/>
                <a:cs typeface="Times New Roman" pitchFamily="18" charset="0"/>
              </a:rPr>
              <a:t>về</a:t>
            </a:r>
            <a:r>
              <a:rPr lang="en-US" sz="2000" dirty="0" smtClean="0">
                <a:latin typeface="+mn-lt"/>
                <a:cs typeface="Times New Roman" pitchFamily="18" charset="0"/>
              </a:rPr>
              <a:t> </a:t>
            </a:r>
            <a:r>
              <a:rPr lang="en-US" sz="2000" dirty="0" err="1" smtClean="0">
                <a:latin typeface="+mn-lt"/>
                <a:cs typeface="Times New Roman" pitchFamily="18" charset="0"/>
              </a:rPr>
              <a:t>vị</a:t>
            </a:r>
            <a:r>
              <a:rPr lang="en-US" sz="2000" dirty="0" smtClean="0">
                <a:latin typeface="+mn-lt"/>
                <a:cs typeface="Times New Roman" pitchFamily="18" charset="0"/>
              </a:rPr>
              <a:t> </a:t>
            </a:r>
            <a:r>
              <a:rPr lang="en-US" sz="2000" dirty="0" err="1" smtClean="0">
                <a:latin typeface="+mn-lt"/>
                <a:cs typeface="Times New Roman" pitchFamily="18" charset="0"/>
              </a:rPr>
              <a:t>trí</a:t>
            </a:r>
            <a:endParaRPr lang="en-US" sz="2000" dirty="0">
              <a:latin typeface="+mn-lt"/>
              <a:cs typeface="Times New Roman" pitchFamily="18" charset="0"/>
            </a:endParaRPr>
          </a:p>
        </p:txBody>
      </p:sp>
    </p:spTree>
    <p:extLst>
      <p:ext uri="{BB962C8B-B14F-4D97-AF65-F5344CB8AC3E}">
        <p14:creationId xmlns:p14="http://schemas.microsoft.com/office/powerpoint/2010/main" val="380616352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36</a:t>
            </a:fld>
            <a:endParaRPr lang="en-US" smtClean="0">
              <a:latin typeface="+mn-lt"/>
            </a:endParaRPr>
          </a:p>
        </p:txBody>
      </p:sp>
      <p:sp>
        <p:nvSpPr>
          <p:cNvPr id="81924"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800" b="1" dirty="0">
                <a:solidFill>
                  <a:schemeClr val="bg2"/>
                </a:solidFill>
                <a:effectLst>
                  <a:outerShdw blurRad="38100" dist="38100" dir="2700000" algn="tl">
                    <a:srgbClr val="C0C0C0"/>
                  </a:outerShdw>
                </a:effectLst>
                <a:latin typeface="+mn-lt"/>
              </a:rPr>
              <a:t>CHƯƠNG 2 – KIẾN TRÚC MẠNG CẢM BIẾN</a:t>
            </a: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3"/>
              <a:defRPr/>
            </a:pPr>
            <a:r>
              <a:rPr lang="en-US" sz="2800" dirty="0" err="1">
                <a:latin typeface="+mn-lt"/>
                <a:cs typeface="Times New Roman" pitchFamily="18" charset="0"/>
              </a:rPr>
              <a:t>Các</a:t>
            </a:r>
            <a:r>
              <a:rPr lang="en-US" sz="2800" dirty="0">
                <a:latin typeface="+mn-lt"/>
                <a:cs typeface="Times New Roman" pitchFamily="18" charset="0"/>
              </a:rPr>
              <a:t> </a:t>
            </a:r>
            <a:r>
              <a:rPr lang="en-US" sz="2800" dirty="0" err="1">
                <a:latin typeface="+mn-lt"/>
                <a:cs typeface="Times New Roman" pitchFamily="18" charset="0"/>
              </a:rPr>
              <a:t>quy</a:t>
            </a:r>
            <a:r>
              <a:rPr lang="en-US" sz="2800" dirty="0">
                <a:latin typeface="+mn-lt"/>
                <a:cs typeface="Times New Roman" pitchFamily="18" charset="0"/>
              </a:rPr>
              <a:t> </a:t>
            </a:r>
            <a:r>
              <a:rPr lang="en-US" sz="2800" dirty="0" err="1">
                <a:latin typeface="+mn-lt"/>
                <a:cs typeface="Times New Roman" pitchFamily="18" charset="0"/>
              </a:rPr>
              <a:t>tắc</a:t>
            </a:r>
            <a:r>
              <a:rPr lang="en-US" sz="2800" dirty="0">
                <a:latin typeface="+mn-lt"/>
                <a:cs typeface="Times New Roman" pitchFamily="18" charset="0"/>
              </a:rPr>
              <a:t> </a:t>
            </a:r>
            <a:r>
              <a:rPr lang="en-US" sz="2800" dirty="0" err="1">
                <a:latin typeface="+mn-lt"/>
                <a:cs typeface="Times New Roman" pitchFamily="18" charset="0"/>
              </a:rPr>
              <a:t>thiết</a:t>
            </a:r>
            <a:r>
              <a:rPr lang="en-US" sz="2800" dirty="0">
                <a:latin typeface="+mn-lt"/>
                <a:cs typeface="Times New Roman" pitchFamily="18" charset="0"/>
              </a:rPr>
              <a:t> </a:t>
            </a:r>
            <a:r>
              <a:rPr lang="en-US" sz="2800" dirty="0" err="1">
                <a:latin typeface="+mn-lt"/>
                <a:cs typeface="Times New Roman" pitchFamily="18" charset="0"/>
              </a:rPr>
              <a:t>kế</a:t>
            </a:r>
            <a:r>
              <a:rPr lang="en-US" sz="2800" dirty="0">
                <a:latin typeface="+mn-lt"/>
                <a:cs typeface="Times New Roman" pitchFamily="18" charset="0"/>
              </a:rPr>
              <a:t> </a:t>
            </a:r>
            <a:r>
              <a:rPr lang="en-US" sz="2800" dirty="0" err="1">
                <a:latin typeface="+mn-lt"/>
                <a:cs typeface="Times New Roman" pitchFamily="18" charset="0"/>
              </a:rPr>
              <a:t>cho</a:t>
            </a:r>
            <a:r>
              <a:rPr lang="en-US" sz="2800" dirty="0">
                <a:latin typeface="+mn-lt"/>
                <a:cs typeface="Times New Roman" pitchFamily="18" charset="0"/>
              </a:rPr>
              <a:t> </a:t>
            </a:r>
            <a:r>
              <a:rPr lang="en-US" sz="2800" dirty="0" err="1">
                <a:latin typeface="+mn-lt"/>
                <a:cs typeface="Times New Roman" pitchFamily="18" charset="0"/>
              </a:rPr>
              <a:t>mạng</a:t>
            </a:r>
            <a:r>
              <a:rPr lang="en-US" sz="2800" dirty="0">
                <a:latin typeface="+mn-lt"/>
                <a:cs typeface="Times New Roman" pitchFamily="18" charset="0"/>
              </a:rPr>
              <a:t> </a:t>
            </a:r>
            <a:r>
              <a:rPr lang="en-US" sz="2800" dirty="0" err="1">
                <a:latin typeface="+mn-lt"/>
                <a:cs typeface="Times New Roman" pitchFamily="18" charset="0"/>
              </a:rPr>
              <a:t>cảm</a:t>
            </a:r>
            <a:r>
              <a:rPr lang="en-US" sz="2800" dirty="0">
                <a:latin typeface="+mn-lt"/>
                <a:cs typeface="Times New Roman" pitchFamily="18" charset="0"/>
              </a:rPr>
              <a:t> </a:t>
            </a:r>
            <a:r>
              <a:rPr lang="en-US" sz="2800" dirty="0" err="1">
                <a:latin typeface="+mn-lt"/>
                <a:cs typeface="Times New Roman" pitchFamily="18" charset="0"/>
              </a:rPr>
              <a:t>biến</a:t>
            </a:r>
            <a:endParaRPr lang="en-US" sz="2800" dirty="0">
              <a:latin typeface="+mn-lt"/>
              <a:cs typeface="Times New Roman" pitchFamily="18" charset="0"/>
            </a:endParaRPr>
          </a:p>
          <a:p>
            <a:pPr marL="457200" indent="-457200" algn="just" eaLnBrk="1" hangingPunct="1">
              <a:spcBef>
                <a:spcPct val="20000"/>
              </a:spcBef>
              <a:buSzPct val="75000"/>
              <a:buFont typeface="Wingdings" panose="05000000000000000000" pitchFamily="2" charset="2"/>
              <a:buChar char="v"/>
              <a:defRPr/>
            </a:pPr>
            <a:r>
              <a:rPr lang="vi-VN" sz="2000" dirty="0" smtClean="0">
                <a:latin typeface="+mn-lt"/>
                <a:cs typeface="Times New Roman" pitchFamily="18" charset="0"/>
              </a:rPr>
              <a:t>Xử lý trong mạng</a:t>
            </a: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Lớp</a:t>
            </a:r>
            <a:r>
              <a:rPr lang="en-US" sz="2000" dirty="0" smtClean="0">
                <a:latin typeface="+mn-lt"/>
                <a:cs typeface="Times New Roman" pitchFamily="18" charset="0"/>
              </a:rPr>
              <a:t> </a:t>
            </a:r>
            <a:r>
              <a:rPr lang="en-US" sz="2000" dirty="0" err="1" smtClean="0">
                <a:latin typeface="+mn-lt"/>
                <a:cs typeface="Times New Roman" pitchFamily="18" charset="0"/>
              </a:rPr>
              <a:t>mạng</a:t>
            </a:r>
            <a:r>
              <a:rPr lang="en-US" sz="2000" dirty="0" smtClean="0">
                <a:latin typeface="+mn-lt"/>
                <a:cs typeface="Times New Roman" pitchFamily="18" charset="0"/>
              </a:rPr>
              <a:t>: </a:t>
            </a:r>
          </a:p>
          <a:p>
            <a:pPr marL="914400" lvl="1" indent="-457200" algn="just" eaLnBrk="1" hangingPunct="1">
              <a:spcBef>
                <a:spcPct val="20000"/>
              </a:spcBef>
              <a:buSzPct val="75000"/>
              <a:buFont typeface="Wingdings" panose="05000000000000000000" pitchFamily="2" charset="2"/>
              <a:buChar char="Ø"/>
              <a:defRPr/>
            </a:pPr>
            <a:r>
              <a:rPr lang="en-US" sz="2000" dirty="0" err="1" smtClean="0">
                <a:latin typeface="+mn-lt"/>
                <a:cs typeface="Times New Roman" pitchFamily="18" charset="0"/>
              </a:rPr>
              <a:t>Phân</a:t>
            </a:r>
            <a:r>
              <a:rPr lang="en-US" sz="2000" dirty="0" smtClean="0">
                <a:latin typeface="+mn-lt"/>
                <a:cs typeface="Times New Roman" pitchFamily="18" charset="0"/>
              </a:rPr>
              <a:t> </a:t>
            </a:r>
            <a:r>
              <a:rPr lang="en-US" sz="2000" dirty="0" err="1" smtClean="0">
                <a:latin typeface="+mn-lt"/>
                <a:cs typeface="Times New Roman" pitchFamily="18" charset="0"/>
              </a:rPr>
              <a:t>loại</a:t>
            </a:r>
            <a:r>
              <a:rPr lang="en-US" sz="2000" dirty="0" smtClean="0">
                <a:latin typeface="+mn-lt"/>
                <a:cs typeface="Times New Roman" pitchFamily="18" charset="0"/>
              </a:rPr>
              <a:t> </a:t>
            </a:r>
            <a:r>
              <a:rPr lang="en-US" sz="2000" dirty="0" err="1" smtClean="0">
                <a:latin typeface="+mn-lt"/>
                <a:cs typeface="Times New Roman" pitchFamily="18" charset="0"/>
              </a:rPr>
              <a:t>định</a:t>
            </a:r>
            <a:r>
              <a:rPr lang="en-US" sz="2000" dirty="0" smtClean="0">
                <a:latin typeface="+mn-lt"/>
                <a:cs typeface="Times New Roman" pitchFamily="18" charset="0"/>
              </a:rPr>
              <a:t> </a:t>
            </a:r>
            <a:r>
              <a:rPr lang="en-US" sz="2000" dirty="0" err="1" smtClean="0">
                <a:latin typeface="+mn-lt"/>
                <a:cs typeface="Times New Roman" pitchFamily="18" charset="0"/>
              </a:rPr>
              <a:t>tuyến</a:t>
            </a:r>
            <a:r>
              <a:rPr lang="en-US" sz="2000" dirty="0" smtClean="0">
                <a:latin typeface="+mn-lt"/>
                <a:cs typeface="Times New Roman" pitchFamily="18" charset="0"/>
              </a:rPr>
              <a:t> </a:t>
            </a:r>
            <a:r>
              <a:rPr lang="en-US" sz="2000" dirty="0" err="1" smtClean="0">
                <a:latin typeface="+mn-lt"/>
                <a:cs typeface="Times New Roman" pitchFamily="18" charset="0"/>
              </a:rPr>
              <a:t>dựa</a:t>
            </a:r>
            <a:r>
              <a:rPr lang="en-US" sz="2000" dirty="0" smtClean="0">
                <a:latin typeface="+mn-lt"/>
                <a:cs typeface="Times New Roman" pitchFamily="18" charset="0"/>
              </a:rPr>
              <a:t> </a:t>
            </a:r>
            <a:r>
              <a:rPr lang="en-US" sz="2000" dirty="0" err="1" smtClean="0">
                <a:latin typeface="+mn-lt"/>
                <a:cs typeface="Times New Roman" pitchFamily="18" charset="0"/>
              </a:rPr>
              <a:t>vào</a:t>
            </a:r>
            <a:r>
              <a:rPr lang="en-US" sz="2000" dirty="0" smtClean="0">
                <a:latin typeface="+mn-lt"/>
                <a:cs typeface="Times New Roman" pitchFamily="18" charset="0"/>
              </a:rPr>
              <a:t> </a:t>
            </a:r>
            <a:r>
              <a:rPr lang="en-US" sz="2000" dirty="0" err="1" smtClean="0">
                <a:latin typeface="+mn-lt"/>
                <a:cs typeface="Times New Roman" pitchFamily="18" charset="0"/>
              </a:rPr>
              <a:t>cấu</a:t>
            </a:r>
            <a:r>
              <a:rPr lang="en-US" sz="2000" dirty="0" smtClean="0">
                <a:latin typeface="+mn-lt"/>
                <a:cs typeface="Times New Roman" pitchFamily="18" charset="0"/>
              </a:rPr>
              <a:t> </a:t>
            </a:r>
            <a:r>
              <a:rPr lang="en-US" sz="2000" dirty="0" err="1" smtClean="0">
                <a:latin typeface="+mn-lt"/>
                <a:cs typeface="Times New Roman" pitchFamily="18" charset="0"/>
              </a:rPr>
              <a:t>trúc</a:t>
            </a:r>
            <a:r>
              <a:rPr lang="en-US" sz="2000" dirty="0" smtClean="0">
                <a:latin typeface="+mn-lt"/>
                <a:cs typeface="Times New Roman" pitchFamily="18" charset="0"/>
              </a:rPr>
              <a:t> </a:t>
            </a:r>
            <a:r>
              <a:rPr lang="en-US" sz="2000" dirty="0" err="1" smtClean="0">
                <a:latin typeface="+mn-lt"/>
                <a:cs typeface="Times New Roman" pitchFamily="18" charset="0"/>
              </a:rPr>
              <a:t>mạng</a:t>
            </a:r>
            <a:r>
              <a:rPr lang="en-US" sz="2000" dirty="0" smtClean="0">
                <a:latin typeface="+mn-lt"/>
                <a:cs typeface="Times New Roman" pitchFamily="18" charset="0"/>
              </a:rPr>
              <a:t>: </a:t>
            </a:r>
            <a:r>
              <a:rPr lang="en-US" sz="2000" dirty="0" err="1" smtClean="0">
                <a:latin typeface="+mn-lt"/>
                <a:cs typeface="Times New Roman" pitchFamily="18" charset="0"/>
              </a:rPr>
              <a:t>định</a:t>
            </a:r>
            <a:r>
              <a:rPr lang="en-US" sz="2000" dirty="0" smtClean="0">
                <a:latin typeface="+mn-lt"/>
                <a:cs typeface="Times New Roman" pitchFamily="18" charset="0"/>
              </a:rPr>
              <a:t> </a:t>
            </a:r>
            <a:r>
              <a:rPr lang="en-US" sz="2000" dirty="0" err="1" smtClean="0">
                <a:latin typeface="+mn-lt"/>
                <a:cs typeface="Times New Roman" pitchFamily="18" charset="0"/>
              </a:rPr>
              <a:t>tuyến</a:t>
            </a:r>
            <a:r>
              <a:rPr lang="en-US" sz="2000" dirty="0" smtClean="0">
                <a:latin typeface="+mn-lt"/>
                <a:cs typeface="Times New Roman" pitchFamily="18" charset="0"/>
              </a:rPr>
              <a:t> </a:t>
            </a:r>
            <a:r>
              <a:rPr lang="en-US" sz="2000" dirty="0" err="1" smtClean="0">
                <a:latin typeface="+mn-lt"/>
                <a:cs typeface="Times New Roman" pitchFamily="18" charset="0"/>
              </a:rPr>
              <a:t>ngang</a:t>
            </a:r>
            <a:r>
              <a:rPr lang="en-US" sz="2000" dirty="0" smtClean="0">
                <a:latin typeface="+mn-lt"/>
                <a:cs typeface="Times New Roman" pitchFamily="18" charset="0"/>
              </a:rPr>
              <a:t> </a:t>
            </a:r>
            <a:r>
              <a:rPr lang="en-US" sz="2000" dirty="0" err="1" smtClean="0">
                <a:latin typeface="+mn-lt"/>
                <a:cs typeface="Times New Roman" pitchFamily="18" charset="0"/>
              </a:rPr>
              <a:t>hàng</a:t>
            </a:r>
            <a:r>
              <a:rPr lang="en-US" sz="2000" dirty="0" smtClean="0">
                <a:latin typeface="+mn-lt"/>
                <a:cs typeface="Times New Roman" pitchFamily="18" charset="0"/>
              </a:rPr>
              <a:t>, </a:t>
            </a:r>
            <a:r>
              <a:rPr lang="en-US" sz="2000" dirty="0" err="1" smtClean="0">
                <a:latin typeface="+mn-lt"/>
                <a:cs typeface="Times New Roman" pitchFamily="18" charset="0"/>
              </a:rPr>
              <a:t>phân</a:t>
            </a:r>
            <a:r>
              <a:rPr lang="en-US" sz="2000" dirty="0" smtClean="0">
                <a:latin typeface="+mn-lt"/>
                <a:cs typeface="Times New Roman" pitchFamily="18" charset="0"/>
              </a:rPr>
              <a:t> </a:t>
            </a:r>
            <a:r>
              <a:rPr lang="en-US" sz="2000" dirty="0" err="1" smtClean="0">
                <a:latin typeface="+mn-lt"/>
                <a:cs typeface="Times New Roman" pitchFamily="18" charset="0"/>
              </a:rPr>
              <a:t>cấp</a:t>
            </a:r>
            <a:r>
              <a:rPr lang="en-US" sz="2000" dirty="0" smtClean="0">
                <a:latin typeface="+mn-lt"/>
                <a:cs typeface="Times New Roman" pitchFamily="18" charset="0"/>
              </a:rPr>
              <a:t>, </a:t>
            </a:r>
            <a:r>
              <a:rPr lang="en-US" sz="2000" dirty="0" err="1" smtClean="0">
                <a:latin typeface="+mn-lt"/>
                <a:cs typeface="Times New Roman" pitchFamily="18" charset="0"/>
              </a:rPr>
              <a:t>vị</a:t>
            </a:r>
            <a:r>
              <a:rPr lang="en-US" sz="2000" dirty="0" smtClean="0">
                <a:latin typeface="+mn-lt"/>
                <a:cs typeface="Times New Roman" pitchFamily="18" charset="0"/>
              </a:rPr>
              <a:t> </a:t>
            </a:r>
            <a:r>
              <a:rPr lang="en-US" sz="2000" dirty="0" err="1" smtClean="0">
                <a:latin typeface="+mn-lt"/>
                <a:cs typeface="Times New Roman" pitchFamily="18" charset="0"/>
              </a:rPr>
              <a:t>trí</a:t>
            </a:r>
            <a:r>
              <a:rPr lang="en-US" sz="2000" dirty="0" smtClean="0">
                <a:latin typeface="+mn-lt"/>
                <a:cs typeface="Times New Roman" pitchFamily="18" charset="0"/>
              </a:rPr>
              <a:t>.</a:t>
            </a:r>
          </a:p>
          <a:p>
            <a:pPr marL="914400" lvl="1" indent="-457200" algn="just" eaLnBrk="1" hangingPunct="1">
              <a:spcBef>
                <a:spcPct val="20000"/>
              </a:spcBef>
              <a:buSzPct val="75000"/>
              <a:buFont typeface="Wingdings" panose="05000000000000000000" pitchFamily="2" charset="2"/>
              <a:buChar char="Ø"/>
              <a:defRPr/>
            </a:pPr>
            <a:r>
              <a:rPr lang="en-US" sz="2000" dirty="0" err="1" smtClean="0">
                <a:latin typeface="+mn-lt"/>
                <a:cs typeface="Times New Roman" pitchFamily="18" charset="0"/>
              </a:rPr>
              <a:t>Phân</a:t>
            </a:r>
            <a:r>
              <a:rPr lang="en-US" sz="2000" dirty="0" smtClean="0">
                <a:latin typeface="+mn-lt"/>
                <a:cs typeface="Times New Roman" pitchFamily="18" charset="0"/>
              </a:rPr>
              <a:t> </a:t>
            </a:r>
            <a:r>
              <a:rPr lang="en-US" sz="2000" dirty="0" err="1" smtClean="0">
                <a:latin typeface="+mn-lt"/>
                <a:cs typeface="Times New Roman" pitchFamily="18" charset="0"/>
              </a:rPr>
              <a:t>loại</a:t>
            </a:r>
            <a:r>
              <a:rPr lang="en-US" sz="2000" dirty="0" smtClean="0">
                <a:latin typeface="+mn-lt"/>
                <a:cs typeface="Times New Roman" pitchFamily="18" charset="0"/>
              </a:rPr>
              <a:t> </a:t>
            </a:r>
            <a:r>
              <a:rPr lang="en-US" sz="2000" dirty="0" err="1" smtClean="0">
                <a:latin typeface="+mn-lt"/>
                <a:cs typeface="Times New Roman" pitchFamily="18" charset="0"/>
              </a:rPr>
              <a:t>dựa</a:t>
            </a:r>
            <a:r>
              <a:rPr lang="en-US" sz="2000" dirty="0" smtClean="0">
                <a:latin typeface="+mn-lt"/>
                <a:cs typeface="Times New Roman" pitchFamily="18" charset="0"/>
              </a:rPr>
              <a:t> </a:t>
            </a:r>
            <a:r>
              <a:rPr lang="en-US" sz="2000" dirty="0" err="1" smtClean="0">
                <a:latin typeface="+mn-lt"/>
                <a:cs typeface="Times New Roman" pitchFamily="18" charset="0"/>
              </a:rPr>
              <a:t>và</a:t>
            </a:r>
            <a:r>
              <a:rPr lang="en-US" sz="2000" dirty="0" smtClean="0">
                <a:latin typeface="+mn-lt"/>
                <a:cs typeface="Times New Roman" pitchFamily="18" charset="0"/>
              </a:rPr>
              <a:t> </a:t>
            </a:r>
            <a:r>
              <a:rPr lang="en-US" sz="2000" dirty="0" err="1" smtClean="0">
                <a:latin typeface="+mn-lt"/>
                <a:cs typeface="Times New Roman" pitchFamily="18" charset="0"/>
              </a:rPr>
              <a:t>hoạt</a:t>
            </a:r>
            <a:r>
              <a:rPr lang="en-US" sz="2000" dirty="0" smtClean="0">
                <a:latin typeface="+mn-lt"/>
                <a:cs typeface="Times New Roman" pitchFamily="18" charset="0"/>
              </a:rPr>
              <a:t> </a:t>
            </a:r>
            <a:r>
              <a:rPr lang="en-US" sz="2000" dirty="0" err="1" smtClean="0">
                <a:latin typeface="+mn-lt"/>
                <a:cs typeface="Times New Roman" pitchFamily="18" charset="0"/>
              </a:rPr>
              <a:t>động</a:t>
            </a:r>
            <a:r>
              <a:rPr lang="en-US" sz="2000" dirty="0" smtClean="0">
                <a:latin typeface="+mn-lt"/>
                <a:cs typeface="Times New Roman" pitchFamily="18" charset="0"/>
              </a:rPr>
              <a:t>: </a:t>
            </a:r>
            <a:r>
              <a:rPr lang="en-US" sz="2000" dirty="0" err="1" smtClean="0">
                <a:latin typeface="+mn-lt"/>
                <a:cs typeface="Times New Roman" pitchFamily="18" charset="0"/>
              </a:rPr>
              <a:t>định</a:t>
            </a:r>
            <a:r>
              <a:rPr lang="en-US" sz="2000" dirty="0" smtClean="0">
                <a:latin typeface="+mn-lt"/>
                <a:cs typeface="Times New Roman" pitchFamily="18" charset="0"/>
              </a:rPr>
              <a:t> </a:t>
            </a:r>
            <a:r>
              <a:rPr lang="en-US" sz="2000" dirty="0" err="1" smtClean="0">
                <a:latin typeface="+mn-lt"/>
                <a:cs typeface="Times New Roman" pitchFamily="18" charset="0"/>
              </a:rPr>
              <a:t>tuyến</a:t>
            </a:r>
            <a:r>
              <a:rPr lang="en-US" sz="2000" dirty="0" smtClean="0">
                <a:latin typeface="+mn-lt"/>
                <a:cs typeface="Times New Roman" pitchFamily="18" charset="0"/>
              </a:rPr>
              <a:t> </a:t>
            </a:r>
            <a:r>
              <a:rPr lang="en-US" sz="2000" dirty="0" err="1" smtClean="0">
                <a:latin typeface="+mn-lt"/>
                <a:cs typeface="Times New Roman" pitchFamily="18" charset="0"/>
              </a:rPr>
              <a:t>đa</a:t>
            </a:r>
            <a:r>
              <a:rPr lang="en-US" sz="2000" dirty="0" smtClean="0">
                <a:latin typeface="+mn-lt"/>
                <a:cs typeface="Times New Roman" pitchFamily="18" charset="0"/>
              </a:rPr>
              <a:t> </a:t>
            </a:r>
            <a:r>
              <a:rPr lang="en-US" sz="2000" dirty="0" err="1" smtClean="0">
                <a:latin typeface="+mn-lt"/>
                <a:cs typeface="Times New Roman" pitchFamily="18" charset="0"/>
              </a:rPr>
              <a:t>đường</a:t>
            </a:r>
            <a:r>
              <a:rPr lang="en-US" sz="2000" dirty="0" smtClean="0">
                <a:latin typeface="+mn-lt"/>
                <a:cs typeface="Times New Roman" pitchFamily="18" charset="0"/>
              </a:rPr>
              <a:t> (multipath-based), </a:t>
            </a:r>
            <a:r>
              <a:rPr lang="en-US" sz="2000" dirty="0" err="1" smtClean="0">
                <a:latin typeface="+mn-lt"/>
                <a:cs typeface="Times New Roman" pitchFamily="18" charset="0"/>
              </a:rPr>
              <a:t>theo</a:t>
            </a:r>
            <a:r>
              <a:rPr lang="en-US" sz="2000" dirty="0" smtClean="0">
                <a:latin typeface="+mn-lt"/>
                <a:cs typeface="Times New Roman" pitchFamily="18" charset="0"/>
              </a:rPr>
              <a:t> </a:t>
            </a:r>
            <a:r>
              <a:rPr lang="en-US" sz="2000" dirty="0" err="1" smtClean="0">
                <a:latin typeface="+mn-lt"/>
                <a:cs typeface="Times New Roman" pitchFamily="18" charset="0"/>
              </a:rPr>
              <a:t>truy</a:t>
            </a:r>
            <a:r>
              <a:rPr lang="en-US" sz="2000" dirty="0" smtClean="0">
                <a:latin typeface="+mn-lt"/>
                <a:cs typeface="Times New Roman" pitchFamily="18" charset="0"/>
              </a:rPr>
              <a:t> </a:t>
            </a:r>
            <a:r>
              <a:rPr lang="en-US" sz="2000" dirty="0" err="1" smtClean="0">
                <a:latin typeface="+mn-lt"/>
                <a:cs typeface="Times New Roman" pitchFamily="18" charset="0"/>
              </a:rPr>
              <a:t>vấn</a:t>
            </a:r>
            <a:r>
              <a:rPr lang="en-US" sz="2000" dirty="0" smtClean="0">
                <a:latin typeface="+mn-lt"/>
                <a:cs typeface="Times New Roman" pitchFamily="18" charset="0"/>
              </a:rPr>
              <a:t> (query-based), </a:t>
            </a:r>
            <a:r>
              <a:rPr lang="en-US" sz="2000" dirty="0" err="1" smtClean="0">
                <a:latin typeface="+mn-lt"/>
                <a:cs typeface="Times New Roman" pitchFamily="18" charset="0"/>
              </a:rPr>
              <a:t>thỏa</a:t>
            </a:r>
            <a:r>
              <a:rPr lang="en-US" sz="2000" dirty="0" smtClean="0">
                <a:latin typeface="+mn-lt"/>
                <a:cs typeface="Times New Roman" pitchFamily="18" charset="0"/>
              </a:rPr>
              <a:t> </a:t>
            </a:r>
            <a:r>
              <a:rPr lang="en-US" sz="2000" dirty="0" err="1" smtClean="0">
                <a:latin typeface="+mn-lt"/>
                <a:cs typeface="Times New Roman" pitchFamily="18" charset="0"/>
              </a:rPr>
              <a:t>thuận</a:t>
            </a:r>
            <a:r>
              <a:rPr lang="en-US" sz="2000" dirty="0" smtClean="0">
                <a:latin typeface="+mn-lt"/>
                <a:cs typeface="Times New Roman" pitchFamily="18" charset="0"/>
              </a:rPr>
              <a:t> (negotiation-based), </a:t>
            </a:r>
            <a:r>
              <a:rPr lang="en-US" sz="2000" dirty="0" err="1" smtClean="0">
                <a:latin typeface="+mn-lt"/>
                <a:cs typeface="Times New Roman" pitchFamily="18" charset="0"/>
              </a:rPr>
              <a:t>chất</a:t>
            </a:r>
            <a:r>
              <a:rPr lang="en-US" sz="2000" dirty="0" smtClean="0">
                <a:latin typeface="+mn-lt"/>
                <a:cs typeface="Times New Roman" pitchFamily="18" charset="0"/>
              </a:rPr>
              <a:t> </a:t>
            </a:r>
            <a:r>
              <a:rPr lang="en-US" sz="2000" dirty="0" err="1" smtClean="0">
                <a:latin typeface="+mn-lt"/>
                <a:cs typeface="Times New Roman" pitchFamily="18" charset="0"/>
              </a:rPr>
              <a:t>lượng</a:t>
            </a:r>
            <a:r>
              <a:rPr lang="en-US" sz="2000" dirty="0" smtClean="0">
                <a:latin typeface="+mn-lt"/>
                <a:cs typeface="Times New Roman" pitchFamily="18" charset="0"/>
              </a:rPr>
              <a:t> </a:t>
            </a:r>
            <a:r>
              <a:rPr lang="en-US" sz="2000" dirty="0" err="1" smtClean="0">
                <a:latin typeface="+mn-lt"/>
                <a:cs typeface="Times New Roman" pitchFamily="18" charset="0"/>
              </a:rPr>
              <a:t>dịch</a:t>
            </a:r>
            <a:r>
              <a:rPr lang="en-US" sz="2000" dirty="0" smtClean="0">
                <a:latin typeface="+mn-lt"/>
                <a:cs typeface="Times New Roman" pitchFamily="18" charset="0"/>
              </a:rPr>
              <a:t> </a:t>
            </a:r>
            <a:r>
              <a:rPr lang="en-US" sz="2000" dirty="0" err="1" smtClean="0">
                <a:latin typeface="+mn-lt"/>
                <a:cs typeface="Times New Roman" pitchFamily="18" charset="0"/>
              </a:rPr>
              <a:t>vụ</a:t>
            </a:r>
            <a:r>
              <a:rPr lang="en-US" sz="2000" dirty="0" smtClean="0">
                <a:latin typeface="+mn-lt"/>
                <a:cs typeface="Times New Roman" pitchFamily="18" charset="0"/>
              </a:rPr>
              <a:t> (</a:t>
            </a:r>
            <a:r>
              <a:rPr lang="en-US" sz="2000" dirty="0" err="1" smtClean="0">
                <a:latin typeface="+mn-lt"/>
                <a:cs typeface="Times New Roman" pitchFamily="18" charset="0"/>
              </a:rPr>
              <a:t>QoS</a:t>
            </a:r>
            <a:r>
              <a:rPr lang="en-US" sz="2000" dirty="0" smtClean="0">
                <a:latin typeface="+mn-lt"/>
                <a:cs typeface="Times New Roman" pitchFamily="18" charset="0"/>
              </a:rPr>
              <a:t>-based), </a:t>
            </a:r>
            <a:r>
              <a:rPr lang="en-US" sz="2000" dirty="0" err="1" smtClean="0">
                <a:latin typeface="+mn-lt"/>
                <a:cs typeface="Times New Roman" pitchFamily="18" charset="0"/>
              </a:rPr>
              <a:t>kết</a:t>
            </a:r>
            <a:r>
              <a:rPr lang="en-US" sz="2000" dirty="0" smtClean="0">
                <a:latin typeface="+mn-lt"/>
                <a:cs typeface="Times New Roman" pitchFamily="18" charset="0"/>
              </a:rPr>
              <a:t> </a:t>
            </a:r>
            <a:r>
              <a:rPr lang="en-US" sz="2000" dirty="0" err="1" smtClean="0">
                <a:latin typeface="+mn-lt"/>
                <a:cs typeface="Times New Roman" pitchFamily="18" charset="0"/>
              </a:rPr>
              <a:t>hợp</a:t>
            </a:r>
            <a:r>
              <a:rPr lang="en-US" sz="2000" dirty="0" smtClean="0">
                <a:latin typeface="+mn-lt"/>
                <a:cs typeface="Times New Roman" pitchFamily="18" charset="0"/>
              </a:rPr>
              <a:t> (coherent-based).</a:t>
            </a:r>
          </a:p>
          <a:p>
            <a:pPr marL="914400" lvl="1" indent="-457200" algn="just" eaLnBrk="1" hangingPunct="1">
              <a:spcBef>
                <a:spcPct val="20000"/>
              </a:spcBef>
              <a:buSzPct val="75000"/>
              <a:buFont typeface="Wingdings" panose="05000000000000000000" pitchFamily="2" charset="2"/>
              <a:buChar char="Ø"/>
              <a:defRPr/>
            </a:pPr>
            <a:r>
              <a:rPr lang="en-US" sz="2000" dirty="0" err="1" smtClean="0">
                <a:latin typeface="+mn-lt"/>
                <a:cs typeface="Times New Roman" pitchFamily="18" charset="0"/>
              </a:rPr>
              <a:t>Một</a:t>
            </a:r>
            <a:r>
              <a:rPr lang="en-US" sz="2000" dirty="0" smtClean="0">
                <a:latin typeface="+mn-lt"/>
                <a:cs typeface="Times New Roman" pitchFamily="18" charset="0"/>
              </a:rPr>
              <a:t> </a:t>
            </a:r>
            <a:r>
              <a:rPr lang="en-US" sz="2000" dirty="0" err="1" smtClean="0">
                <a:latin typeface="+mn-lt"/>
                <a:cs typeface="Times New Roman" pitchFamily="18" charset="0"/>
              </a:rPr>
              <a:t>số</a:t>
            </a:r>
            <a:r>
              <a:rPr lang="en-US" sz="2000" dirty="0" smtClean="0">
                <a:latin typeface="+mn-lt"/>
                <a:cs typeface="Times New Roman" pitchFamily="18" charset="0"/>
              </a:rPr>
              <a:t> </a:t>
            </a:r>
            <a:r>
              <a:rPr lang="en-US" sz="2000" dirty="0" err="1" smtClean="0">
                <a:latin typeface="+mn-lt"/>
                <a:cs typeface="Times New Roman" pitchFamily="18" charset="0"/>
              </a:rPr>
              <a:t>giao</a:t>
            </a:r>
            <a:r>
              <a:rPr lang="en-US" sz="2000" dirty="0" smtClean="0">
                <a:latin typeface="+mn-lt"/>
                <a:cs typeface="Times New Roman" pitchFamily="18" charset="0"/>
              </a:rPr>
              <a:t> </a:t>
            </a:r>
            <a:r>
              <a:rPr lang="en-US" sz="2000" dirty="0" err="1" smtClean="0">
                <a:latin typeface="+mn-lt"/>
                <a:cs typeface="Times New Roman" pitchFamily="18" charset="0"/>
              </a:rPr>
              <a:t>thức</a:t>
            </a:r>
            <a:r>
              <a:rPr lang="en-US" sz="2000" dirty="0" smtClean="0">
                <a:latin typeface="+mn-lt"/>
                <a:cs typeface="Times New Roman" pitchFamily="18" charset="0"/>
              </a:rPr>
              <a:t>: </a:t>
            </a:r>
            <a:r>
              <a:rPr lang="en-US" sz="2000" dirty="0" smtClean="0"/>
              <a:t>LEACH, SEP, AODV, DSR, CTP…</a:t>
            </a:r>
            <a:endParaRPr lang="en-US" sz="2000" dirty="0" smtClean="0">
              <a:latin typeface="+mn-lt"/>
              <a:cs typeface="Times New Roman" pitchFamily="18" charset="0"/>
            </a:endParaRPr>
          </a:p>
        </p:txBody>
      </p:sp>
    </p:spTree>
    <p:extLst>
      <p:ext uri="{BB962C8B-B14F-4D97-AF65-F5344CB8AC3E}">
        <p14:creationId xmlns:p14="http://schemas.microsoft.com/office/powerpoint/2010/main" val="41853648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37</a:t>
            </a:fld>
            <a:endParaRPr lang="en-US" smtClean="0">
              <a:latin typeface="+mn-lt"/>
            </a:endParaRPr>
          </a:p>
        </p:txBody>
      </p:sp>
      <p:sp>
        <p:nvSpPr>
          <p:cNvPr id="81924"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800" b="1" dirty="0">
                <a:solidFill>
                  <a:schemeClr val="bg2"/>
                </a:solidFill>
                <a:effectLst>
                  <a:outerShdw blurRad="38100" dist="38100" dir="2700000" algn="tl">
                    <a:srgbClr val="C0C0C0"/>
                  </a:outerShdw>
                </a:effectLst>
                <a:latin typeface="+mn-lt"/>
              </a:rPr>
              <a:t>CHƯƠNG 2 – KIẾN TRÚC MẠNG CẢM BIẾN</a:t>
            </a: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3"/>
              <a:defRPr/>
            </a:pPr>
            <a:r>
              <a:rPr lang="en-US" sz="2800" dirty="0" err="1">
                <a:latin typeface="+mn-lt"/>
                <a:cs typeface="Times New Roman" pitchFamily="18" charset="0"/>
              </a:rPr>
              <a:t>Các</a:t>
            </a:r>
            <a:r>
              <a:rPr lang="en-US" sz="2800" dirty="0">
                <a:latin typeface="+mn-lt"/>
                <a:cs typeface="Times New Roman" pitchFamily="18" charset="0"/>
              </a:rPr>
              <a:t> </a:t>
            </a:r>
            <a:r>
              <a:rPr lang="en-US" sz="2800" dirty="0" err="1">
                <a:latin typeface="+mn-lt"/>
                <a:cs typeface="Times New Roman" pitchFamily="18" charset="0"/>
              </a:rPr>
              <a:t>quy</a:t>
            </a:r>
            <a:r>
              <a:rPr lang="en-US" sz="2800" dirty="0">
                <a:latin typeface="+mn-lt"/>
                <a:cs typeface="Times New Roman" pitchFamily="18" charset="0"/>
              </a:rPr>
              <a:t> </a:t>
            </a:r>
            <a:r>
              <a:rPr lang="en-US" sz="2800" dirty="0" err="1">
                <a:latin typeface="+mn-lt"/>
                <a:cs typeface="Times New Roman" pitchFamily="18" charset="0"/>
              </a:rPr>
              <a:t>tắc</a:t>
            </a:r>
            <a:r>
              <a:rPr lang="en-US" sz="2800" dirty="0">
                <a:latin typeface="+mn-lt"/>
                <a:cs typeface="Times New Roman" pitchFamily="18" charset="0"/>
              </a:rPr>
              <a:t> </a:t>
            </a:r>
            <a:r>
              <a:rPr lang="en-US" sz="2800" dirty="0" err="1">
                <a:latin typeface="+mn-lt"/>
                <a:cs typeface="Times New Roman" pitchFamily="18" charset="0"/>
              </a:rPr>
              <a:t>thiết</a:t>
            </a:r>
            <a:r>
              <a:rPr lang="en-US" sz="2800" dirty="0">
                <a:latin typeface="+mn-lt"/>
                <a:cs typeface="Times New Roman" pitchFamily="18" charset="0"/>
              </a:rPr>
              <a:t> </a:t>
            </a:r>
            <a:r>
              <a:rPr lang="en-US" sz="2800" dirty="0" err="1">
                <a:latin typeface="+mn-lt"/>
                <a:cs typeface="Times New Roman" pitchFamily="18" charset="0"/>
              </a:rPr>
              <a:t>kế</a:t>
            </a:r>
            <a:r>
              <a:rPr lang="en-US" sz="2800" dirty="0">
                <a:latin typeface="+mn-lt"/>
                <a:cs typeface="Times New Roman" pitchFamily="18" charset="0"/>
              </a:rPr>
              <a:t> </a:t>
            </a:r>
            <a:r>
              <a:rPr lang="en-US" sz="2800" dirty="0" err="1">
                <a:latin typeface="+mn-lt"/>
                <a:cs typeface="Times New Roman" pitchFamily="18" charset="0"/>
              </a:rPr>
              <a:t>cho</a:t>
            </a:r>
            <a:r>
              <a:rPr lang="en-US" sz="2800" dirty="0">
                <a:latin typeface="+mn-lt"/>
                <a:cs typeface="Times New Roman" pitchFamily="18" charset="0"/>
              </a:rPr>
              <a:t> </a:t>
            </a:r>
            <a:r>
              <a:rPr lang="en-US" sz="2800" dirty="0" err="1">
                <a:latin typeface="+mn-lt"/>
                <a:cs typeface="Times New Roman" pitchFamily="18" charset="0"/>
              </a:rPr>
              <a:t>mạng</a:t>
            </a:r>
            <a:r>
              <a:rPr lang="en-US" sz="2800" dirty="0">
                <a:latin typeface="+mn-lt"/>
                <a:cs typeface="Times New Roman" pitchFamily="18" charset="0"/>
              </a:rPr>
              <a:t> </a:t>
            </a:r>
            <a:r>
              <a:rPr lang="en-US" sz="2800" dirty="0" err="1">
                <a:latin typeface="+mn-lt"/>
                <a:cs typeface="Times New Roman" pitchFamily="18" charset="0"/>
              </a:rPr>
              <a:t>cảm</a:t>
            </a:r>
            <a:r>
              <a:rPr lang="en-US" sz="2800" dirty="0">
                <a:latin typeface="+mn-lt"/>
                <a:cs typeface="Times New Roman" pitchFamily="18" charset="0"/>
              </a:rPr>
              <a:t> </a:t>
            </a:r>
            <a:r>
              <a:rPr lang="en-US" sz="2800" dirty="0" err="1">
                <a:latin typeface="+mn-lt"/>
                <a:cs typeface="Times New Roman" pitchFamily="18" charset="0"/>
              </a:rPr>
              <a:t>biến</a:t>
            </a:r>
            <a:endParaRPr lang="en-US" sz="2800" dirty="0">
              <a:latin typeface="+mn-lt"/>
              <a:cs typeface="Times New Roman" pitchFamily="18" charset="0"/>
            </a:endParaRPr>
          </a:p>
          <a:p>
            <a:pPr marL="457200" indent="-457200" algn="just" eaLnBrk="1" hangingPunct="1">
              <a:spcBef>
                <a:spcPct val="20000"/>
              </a:spcBef>
              <a:buSzPct val="75000"/>
              <a:buFont typeface="Wingdings" panose="05000000000000000000" pitchFamily="2" charset="2"/>
              <a:buChar char="v"/>
              <a:defRPr/>
            </a:pPr>
            <a:r>
              <a:rPr lang="vi-VN" sz="2000" dirty="0" smtClean="0">
                <a:latin typeface="+mn-lt"/>
                <a:cs typeface="Times New Roman" pitchFamily="18" charset="0"/>
              </a:rPr>
              <a:t>Xử lý trong mạng</a:t>
            </a: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Lớp</a:t>
            </a:r>
            <a:r>
              <a:rPr lang="en-US" sz="2000" dirty="0" smtClean="0">
                <a:latin typeface="+mn-lt"/>
                <a:cs typeface="Times New Roman" pitchFamily="18" charset="0"/>
              </a:rPr>
              <a:t> </a:t>
            </a:r>
            <a:r>
              <a:rPr lang="en-US" sz="2000" dirty="0" err="1" smtClean="0">
                <a:latin typeface="+mn-lt"/>
                <a:cs typeface="Times New Roman" pitchFamily="18" charset="0"/>
              </a:rPr>
              <a:t>liên</a:t>
            </a:r>
            <a:r>
              <a:rPr lang="en-US" sz="2000" dirty="0" smtClean="0">
                <a:latin typeface="+mn-lt"/>
                <a:cs typeface="Times New Roman" pitchFamily="18" charset="0"/>
              </a:rPr>
              <a:t> </a:t>
            </a:r>
            <a:r>
              <a:rPr lang="en-US" sz="2000" dirty="0" err="1" smtClean="0">
                <a:latin typeface="+mn-lt"/>
                <a:cs typeface="Times New Roman" pitchFamily="18" charset="0"/>
              </a:rPr>
              <a:t>kết</a:t>
            </a:r>
            <a:r>
              <a:rPr lang="en-US" sz="2000" dirty="0" smtClean="0">
                <a:latin typeface="+mn-lt"/>
                <a:cs typeface="Times New Roman" pitchFamily="18" charset="0"/>
              </a:rPr>
              <a:t> </a:t>
            </a:r>
            <a:r>
              <a:rPr lang="en-US" sz="2000" dirty="0" err="1" smtClean="0">
                <a:latin typeface="+mn-lt"/>
                <a:cs typeface="Times New Roman" pitchFamily="18" charset="0"/>
              </a:rPr>
              <a:t>dữ</a:t>
            </a:r>
            <a:r>
              <a:rPr lang="en-US" sz="2000" dirty="0" smtClean="0">
                <a:latin typeface="+mn-lt"/>
                <a:cs typeface="Times New Roman" pitchFamily="18" charset="0"/>
              </a:rPr>
              <a:t> </a:t>
            </a:r>
            <a:r>
              <a:rPr lang="en-US" sz="2000" dirty="0" err="1" smtClean="0">
                <a:latin typeface="+mn-lt"/>
                <a:cs typeface="Times New Roman" pitchFamily="18" charset="0"/>
              </a:rPr>
              <a:t>liệu</a:t>
            </a:r>
            <a:r>
              <a:rPr lang="en-US" sz="2000" dirty="0" smtClean="0">
                <a:latin typeface="+mn-lt"/>
                <a:cs typeface="Times New Roman" pitchFamily="18" charset="0"/>
              </a:rPr>
              <a:t>: </a:t>
            </a:r>
          </a:p>
          <a:p>
            <a:pPr marL="914400" lvl="1" indent="-457200" algn="just" eaLnBrk="1" hangingPunct="1">
              <a:spcBef>
                <a:spcPct val="20000"/>
              </a:spcBef>
              <a:buSzPct val="75000"/>
              <a:buFont typeface="Wingdings" panose="05000000000000000000" pitchFamily="2" charset="2"/>
              <a:buChar char="Ø"/>
              <a:defRPr/>
            </a:pPr>
            <a:r>
              <a:rPr lang="en-US" sz="2000" dirty="0" err="1" smtClean="0">
                <a:latin typeface="+mn-lt"/>
                <a:cs typeface="Times New Roman" pitchFamily="18" charset="0"/>
              </a:rPr>
              <a:t>Chịu</a:t>
            </a:r>
            <a:r>
              <a:rPr lang="en-US" sz="2000" dirty="0" smtClean="0">
                <a:latin typeface="+mn-lt"/>
                <a:cs typeface="Times New Roman" pitchFamily="18" charset="0"/>
              </a:rPr>
              <a:t> </a:t>
            </a:r>
            <a:r>
              <a:rPr lang="en-US" sz="2000" dirty="0" err="1" smtClean="0">
                <a:latin typeface="+mn-lt"/>
                <a:cs typeface="Times New Roman" pitchFamily="18" charset="0"/>
              </a:rPr>
              <a:t>trách</a:t>
            </a:r>
            <a:r>
              <a:rPr lang="en-US" sz="2000" dirty="0" smtClean="0">
                <a:latin typeface="+mn-lt"/>
                <a:cs typeface="Times New Roman" pitchFamily="18" charset="0"/>
              </a:rPr>
              <a:t> </a:t>
            </a:r>
            <a:r>
              <a:rPr lang="en-US" sz="2000" dirty="0" err="1" smtClean="0">
                <a:latin typeface="+mn-lt"/>
                <a:cs typeface="Times New Roman" pitchFamily="18" charset="0"/>
              </a:rPr>
              <a:t>nhiện</a:t>
            </a:r>
            <a:r>
              <a:rPr lang="en-US" sz="2000" dirty="0" smtClean="0">
                <a:latin typeface="+mn-lt"/>
                <a:cs typeface="Times New Roman" pitchFamily="18" charset="0"/>
              </a:rPr>
              <a:t> </a:t>
            </a:r>
            <a:r>
              <a:rPr lang="en-US" sz="2000" dirty="0" err="1" smtClean="0">
                <a:latin typeface="+mn-lt"/>
                <a:cs typeface="Times New Roman" pitchFamily="18" charset="0"/>
              </a:rPr>
              <a:t>cho</a:t>
            </a:r>
            <a:r>
              <a:rPr lang="en-US" sz="2000" dirty="0" smtClean="0">
                <a:latin typeface="+mn-lt"/>
                <a:cs typeface="Times New Roman" pitchFamily="18" charset="0"/>
              </a:rPr>
              <a:t> </a:t>
            </a:r>
            <a:r>
              <a:rPr lang="en-US" sz="2000" dirty="0" err="1" smtClean="0">
                <a:latin typeface="+mn-lt"/>
                <a:cs typeface="Times New Roman" pitchFamily="18" charset="0"/>
              </a:rPr>
              <a:t>việc</a:t>
            </a:r>
            <a:r>
              <a:rPr lang="en-US" sz="2000" dirty="0" smtClean="0">
                <a:latin typeface="+mn-lt"/>
                <a:cs typeface="Times New Roman" pitchFamily="18" charset="0"/>
              </a:rPr>
              <a:t> </a:t>
            </a:r>
            <a:r>
              <a:rPr lang="en-US" sz="2000" dirty="0" err="1" smtClean="0">
                <a:latin typeface="+mn-lt"/>
                <a:cs typeface="Times New Roman" pitchFamily="18" charset="0"/>
              </a:rPr>
              <a:t>ghép</a:t>
            </a:r>
            <a:r>
              <a:rPr lang="en-US" sz="2000" dirty="0" smtClean="0">
                <a:latin typeface="+mn-lt"/>
                <a:cs typeface="Times New Roman" pitchFamily="18" charset="0"/>
              </a:rPr>
              <a:t> </a:t>
            </a: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kênh</a:t>
            </a:r>
            <a:r>
              <a:rPr lang="en-US" sz="2000" dirty="0" smtClean="0">
                <a:latin typeface="+mn-lt"/>
                <a:cs typeface="Times New Roman" pitchFamily="18" charset="0"/>
              </a:rPr>
              <a:t> </a:t>
            </a:r>
            <a:r>
              <a:rPr lang="en-US" sz="2000" dirty="0" err="1" smtClean="0">
                <a:latin typeface="+mn-lt"/>
                <a:cs typeface="Times New Roman" pitchFamily="18" charset="0"/>
              </a:rPr>
              <a:t>dữ</a:t>
            </a:r>
            <a:r>
              <a:rPr lang="en-US" sz="2000" dirty="0" smtClean="0">
                <a:latin typeface="+mn-lt"/>
                <a:cs typeface="Times New Roman" pitchFamily="18" charset="0"/>
              </a:rPr>
              <a:t> </a:t>
            </a:r>
            <a:r>
              <a:rPr lang="en-US" sz="2000" dirty="0" err="1" smtClean="0">
                <a:latin typeface="+mn-lt"/>
                <a:cs typeface="Times New Roman" pitchFamily="18" charset="0"/>
              </a:rPr>
              <a:t>liệu</a:t>
            </a:r>
            <a:r>
              <a:rPr lang="en-US" sz="2000" dirty="0" smtClean="0">
                <a:latin typeface="+mn-lt"/>
                <a:cs typeface="Times New Roman" pitchFamily="18" charset="0"/>
              </a:rPr>
              <a:t>, </a:t>
            </a:r>
            <a:r>
              <a:rPr lang="en-US" sz="2000" dirty="0" err="1" smtClean="0">
                <a:latin typeface="+mn-lt"/>
                <a:cs typeface="Times New Roman" pitchFamily="18" charset="0"/>
              </a:rPr>
              <a:t>phát</a:t>
            </a:r>
            <a:r>
              <a:rPr lang="en-US" sz="2000" dirty="0" smtClean="0">
                <a:latin typeface="+mn-lt"/>
                <a:cs typeface="Times New Roman" pitchFamily="18" charset="0"/>
              </a:rPr>
              <a:t> </a:t>
            </a:r>
            <a:r>
              <a:rPr lang="en-US" sz="2000" dirty="0" err="1" smtClean="0">
                <a:latin typeface="+mn-lt"/>
                <a:cs typeface="Times New Roman" pitchFamily="18" charset="0"/>
              </a:rPr>
              <a:t>hiện</a:t>
            </a:r>
            <a:r>
              <a:rPr lang="en-US" sz="2000" dirty="0" smtClean="0">
                <a:latin typeface="+mn-lt"/>
                <a:cs typeface="Times New Roman" pitchFamily="18" charset="0"/>
              </a:rPr>
              <a:t> </a:t>
            </a:r>
            <a:r>
              <a:rPr lang="en-US" sz="2000" dirty="0" err="1" smtClean="0">
                <a:latin typeface="+mn-lt"/>
                <a:cs typeface="Times New Roman" pitchFamily="18" charset="0"/>
              </a:rPr>
              <a:t>khung</a:t>
            </a:r>
            <a:r>
              <a:rPr lang="en-US" sz="2000" dirty="0" smtClean="0">
                <a:latin typeface="+mn-lt"/>
                <a:cs typeface="Times New Roman" pitchFamily="18" charset="0"/>
              </a:rPr>
              <a:t> </a:t>
            </a:r>
            <a:r>
              <a:rPr lang="en-US" sz="2000" dirty="0" err="1" smtClean="0">
                <a:latin typeface="+mn-lt"/>
                <a:cs typeface="Times New Roman" pitchFamily="18" charset="0"/>
              </a:rPr>
              <a:t>dữ</a:t>
            </a:r>
            <a:r>
              <a:rPr lang="en-US" sz="2000" dirty="0" smtClean="0">
                <a:latin typeface="+mn-lt"/>
                <a:cs typeface="Times New Roman" pitchFamily="18" charset="0"/>
              </a:rPr>
              <a:t> </a:t>
            </a:r>
            <a:r>
              <a:rPr lang="en-US" sz="2000" dirty="0" err="1" smtClean="0">
                <a:latin typeface="+mn-lt"/>
                <a:cs typeface="Times New Roman" pitchFamily="18" charset="0"/>
              </a:rPr>
              <a:t>liệu</a:t>
            </a:r>
            <a:r>
              <a:rPr lang="en-US" sz="2000" dirty="0" smtClean="0">
                <a:latin typeface="+mn-lt"/>
                <a:cs typeface="Times New Roman" pitchFamily="18" charset="0"/>
              </a:rPr>
              <a:t>, </a:t>
            </a:r>
            <a:r>
              <a:rPr lang="en-US" sz="2000" dirty="0" err="1" smtClean="0">
                <a:latin typeface="+mn-lt"/>
                <a:cs typeface="Times New Roman" pitchFamily="18" charset="0"/>
              </a:rPr>
              <a:t>điều</a:t>
            </a:r>
            <a:r>
              <a:rPr lang="en-US" sz="2000" dirty="0" smtClean="0">
                <a:latin typeface="+mn-lt"/>
                <a:cs typeface="Times New Roman" pitchFamily="18" charset="0"/>
              </a:rPr>
              <a:t> </a:t>
            </a:r>
            <a:r>
              <a:rPr lang="en-US" sz="2000" dirty="0" err="1" smtClean="0">
                <a:latin typeface="+mn-lt"/>
                <a:cs typeface="Times New Roman" pitchFamily="18" charset="0"/>
              </a:rPr>
              <a:t>khiễn</a:t>
            </a:r>
            <a:r>
              <a:rPr lang="en-US" sz="2000" dirty="0" smtClean="0">
                <a:latin typeface="+mn-lt"/>
                <a:cs typeface="Times New Roman" pitchFamily="18" charset="0"/>
              </a:rPr>
              <a:t> </a:t>
            </a:r>
            <a:r>
              <a:rPr lang="en-US" sz="2000" dirty="0" err="1" smtClean="0">
                <a:latin typeface="+mn-lt"/>
                <a:cs typeface="Times New Roman" pitchFamily="18" charset="0"/>
              </a:rPr>
              <a:t>lỗi</a:t>
            </a:r>
            <a:r>
              <a:rPr lang="en-US" sz="2000" dirty="0" smtClean="0">
                <a:latin typeface="+mn-lt"/>
                <a:cs typeface="Times New Roman" pitchFamily="18" charset="0"/>
              </a:rPr>
              <a:t> </a:t>
            </a:r>
            <a:r>
              <a:rPr lang="en-US" sz="2000" dirty="0" err="1" smtClean="0">
                <a:latin typeface="+mn-lt"/>
                <a:cs typeface="Times New Roman" pitchFamily="18" charset="0"/>
              </a:rPr>
              <a:t>và</a:t>
            </a:r>
            <a:r>
              <a:rPr lang="en-US" sz="2000" dirty="0" smtClean="0">
                <a:latin typeface="+mn-lt"/>
                <a:cs typeface="Times New Roman" pitchFamily="18" charset="0"/>
              </a:rPr>
              <a:t> </a:t>
            </a:r>
            <a:r>
              <a:rPr lang="en-US" sz="2000" dirty="0" err="1" smtClean="0">
                <a:latin typeface="+mn-lt"/>
                <a:cs typeface="Times New Roman" pitchFamily="18" charset="0"/>
              </a:rPr>
              <a:t>truy</a:t>
            </a:r>
            <a:r>
              <a:rPr lang="en-US" sz="2000" dirty="0" smtClean="0">
                <a:latin typeface="+mn-lt"/>
                <a:cs typeface="Times New Roman" pitchFamily="18" charset="0"/>
              </a:rPr>
              <a:t> </a:t>
            </a:r>
            <a:r>
              <a:rPr lang="en-US" sz="2000" dirty="0" err="1" smtClean="0">
                <a:latin typeface="+mn-lt"/>
                <a:cs typeface="Times New Roman" pitchFamily="18" charset="0"/>
              </a:rPr>
              <a:t>cập</a:t>
            </a:r>
            <a:r>
              <a:rPr lang="en-US" sz="2000" dirty="0" smtClean="0">
                <a:latin typeface="+mn-lt"/>
                <a:cs typeface="Times New Roman" pitchFamily="18" charset="0"/>
              </a:rPr>
              <a:t> </a:t>
            </a:r>
            <a:r>
              <a:rPr lang="en-US" sz="2000" dirty="0" err="1" smtClean="0">
                <a:latin typeface="+mn-lt"/>
                <a:cs typeface="Times New Roman" pitchFamily="18" charset="0"/>
              </a:rPr>
              <a:t>môi</a:t>
            </a:r>
            <a:r>
              <a:rPr lang="en-US" sz="2000" dirty="0" smtClean="0">
                <a:latin typeface="+mn-lt"/>
                <a:cs typeface="Times New Roman" pitchFamily="18" charset="0"/>
              </a:rPr>
              <a:t> </a:t>
            </a:r>
            <a:r>
              <a:rPr lang="en-US" sz="2000" dirty="0" err="1" smtClean="0">
                <a:latin typeface="+mn-lt"/>
                <a:cs typeface="Times New Roman" pitchFamily="18" charset="0"/>
              </a:rPr>
              <a:t>trường</a:t>
            </a:r>
            <a:r>
              <a:rPr lang="en-US" sz="2000" dirty="0" smtClean="0">
                <a:latin typeface="+mn-lt"/>
                <a:cs typeface="Times New Roman" pitchFamily="18" charset="0"/>
              </a:rPr>
              <a:t>.</a:t>
            </a:r>
          </a:p>
          <a:p>
            <a:pPr marL="914400" lvl="1" indent="-457200" algn="just" eaLnBrk="1" hangingPunct="1">
              <a:spcBef>
                <a:spcPct val="20000"/>
              </a:spcBef>
              <a:buSzPct val="75000"/>
              <a:buFont typeface="Wingdings" panose="05000000000000000000" pitchFamily="2" charset="2"/>
              <a:buChar char="Ø"/>
              <a:defRPr/>
            </a:pPr>
            <a:r>
              <a:rPr lang="en-US" sz="2000" dirty="0" err="1" smtClean="0">
                <a:latin typeface="+mn-lt"/>
                <a:cs typeface="Times New Roman" pitchFamily="18" charset="0"/>
              </a:rPr>
              <a:t>Giao</a:t>
            </a:r>
            <a:r>
              <a:rPr lang="en-US" sz="2000" dirty="0" smtClean="0">
                <a:latin typeface="+mn-lt"/>
                <a:cs typeface="Times New Roman" pitchFamily="18" charset="0"/>
              </a:rPr>
              <a:t> </a:t>
            </a:r>
            <a:r>
              <a:rPr lang="en-US" sz="2000" dirty="0" err="1" smtClean="0">
                <a:latin typeface="+mn-lt"/>
                <a:cs typeface="Times New Roman" pitchFamily="18" charset="0"/>
              </a:rPr>
              <a:t>thức</a:t>
            </a:r>
            <a:r>
              <a:rPr lang="en-US" sz="2000" dirty="0" smtClean="0">
                <a:latin typeface="+mn-lt"/>
                <a:cs typeface="Times New Roman" pitchFamily="18" charset="0"/>
              </a:rPr>
              <a:t> </a:t>
            </a:r>
            <a:r>
              <a:rPr lang="en-US" sz="2000" dirty="0" err="1" smtClean="0">
                <a:latin typeface="+mn-lt"/>
                <a:cs typeface="Times New Roman" pitchFamily="18" charset="0"/>
              </a:rPr>
              <a:t>điều</a:t>
            </a:r>
            <a:r>
              <a:rPr lang="en-US" sz="2000" dirty="0" smtClean="0">
                <a:latin typeface="+mn-lt"/>
                <a:cs typeface="Times New Roman" pitchFamily="18" charset="0"/>
              </a:rPr>
              <a:t> </a:t>
            </a:r>
            <a:r>
              <a:rPr lang="en-US" sz="2000" dirty="0" err="1" smtClean="0">
                <a:latin typeface="+mn-lt"/>
                <a:cs typeface="Times New Roman" pitchFamily="18" charset="0"/>
              </a:rPr>
              <a:t>khiển</a:t>
            </a:r>
            <a:r>
              <a:rPr lang="en-US" sz="2000" dirty="0" smtClean="0">
                <a:latin typeface="+mn-lt"/>
                <a:cs typeface="Times New Roman" pitchFamily="18" charset="0"/>
              </a:rPr>
              <a:t> </a:t>
            </a:r>
            <a:r>
              <a:rPr lang="en-US" sz="2000" dirty="0" err="1" smtClean="0">
                <a:latin typeface="+mn-lt"/>
                <a:cs typeface="Times New Roman" pitchFamily="18" charset="0"/>
              </a:rPr>
              <a:t>truy</a:t>
            </a:r>
            <a:r>
              <a:rPr lang="en-US" sz="2000" dirty="0" smtClean="0">
                <a:latin typeface="+mn-lt"/>
                <a:cs typeface="Times New Roman" pitchFamily="18" charset="0"/>
              </a:rPr>
              <a:t> </a:t>
            </a:r>
            <a:r>
              <a:rPr lang="en-US" sz="2000" dirty="0" err="1" smtClean="0">
                <a:latin typeface="+mn-lt"/>
                <a:cs typeface="Times New Roman" pitchFamily="18" charset="0"/>
              </a:rPr>
              <a:t>nhập</a:t>
            </a:r>
            <a:r>
              <a:rPr lang="en-US" sz="2000" dirty="0" smtClean="0">
                <a:latin typeface="+mn-lt"/>
                <a:cs typeface="Times New Roman" pitchFamily="18" charset="0"/>
              </a:rPr>
              <a:t> </a:t>
            </a:r>
            <a:r>
              <a:rPr lang="en-US" sz="2000" dirty="0" err="1" smtClean="0">
                <a:latin typeface="+mn-lt"/>
                <a:cs typeface="Times New Roman" pitchFamily="18" charset="0"/>
              </a:rPr>
              <a:t>môi</a:t>
            </a:r>
            <a:r>
              <a:rPr lang="en-US" sz="2000" dirty="0" smtClean="0">
                <a:latin typeface="+mn-lt"/>
                <a:cs typeface="Times New Roman" pitchFamily="18" charset="0"/>
              </a:rPr>
              <a:t> </a:t>
            </a:r>
            <a:r>
              <a:rPr lang="en-US" sz="2000" dirty="0" err="1" smtClean="0">
                <a:latin typeface="+mn-lt"/>
                <a:cs typeface="Times New Roman" pitchFamily="18" charset="0"/>
              </a:rPr>
              <a:t>trường</a:t>
            </a:r>
            <a:r>
              <a:rPr lang="en-US" sz="2000" dirty="0" smtClean="0">
                <a:latin typeface="+mn-lt"/>
                <a:cs typeface="Times New Roman" pitchFamily="18" charset="0"/>
              </a:rPr>
              <a:t> (MAC – Media Access Control) </a:t>
            </a:r>
            <a:r>
              <a:rPr lang="en-US" sz="2000" dirty="0" err="1" smtClean="0">
                <a:latin typeface="+mn-lt"/>
                <a:cs typeface="Times New Roman" pitchFamily="18" charset="0"/>
              </a:rPr>
              <a:t>chú</a:t>
            </a:r>
            <a:r>
              <a:rPr lang="en-US" sz="2000" dirty="0" smtClean="0">
                <a:latin typeface="+mn-lt"/>
                <a:cs typeface="Times New Roman" pitchFamily="18" charset="0"/>
              </a:rPr>
              <a:t> ý </a:t>
            </a:r>
            <a:r>
              <a:rPr lang="en-US" sz="2000" dirty="0" err="1" smtClean="0">
                <a:latin typeface="+mn-lt"/>
                <a:cs typeface="Times New Roman" pitchFamily="18" charset="0"/>
              </a:rPr>
              <a:t>đến</a:t>
            </a:r>
            <a:r>
              <a:rPr lang="en-US" sz="2000" dirty="0" smtClean="0">
                <a:latin typeface="+mn-lt"/>
                <a:cs typeface="Times New Roman" pitchFamily="18" charset="0"/>
              </a:rPr>
              <a:t> </a:t>
            </a:r>
            <a:r>
              <a:rPr lang="en-US" sz="2000" dirty="0" err="1" smtClean="0">
                <a:latin typeface="+mn-lt"/>
                <a:cs typeface="Times New Roman" pitchFamily="18" charset="0"/>
              </a:rPr>
              <a:t>vấn</a:t>
            </a:r>
            <a:r>
              <a:rPr lang="en-US" sz="2000" dirty="0" smtClean="0">
                <a:latin typeface="+mn-lt"/>
                <a:cs typeface="Times New Roman" pitchFamily="18" charset="0"/>
              </a:rPr>
              <a:t> </a:t>
            </a:r>
            <a:r>
              <a:rPr lang="en-US" sz="2000" dirty="0" err="1" smtClean="0">
                <a:latin typeface="+mn-lt"/>
                <a:cs typeface="Times New Roman" pitchFamily="18" charset="0"/>
              </a:rPr>
              <a:t>đề</a:t>
            </a:r>
            <a:r>
              <a:rPr lang="en-US" sz="2000" dirty="0" smtClean="0">
                <a:latin typeface="+mn-lt"/>
                <a:cs typeface="Times New Roman" pitchFamily="18" charset="0"/>
              </a:rPr>
              <a:t> </a:t>
            </a:r>
            <a:r>
              <a:rPr lang="en-US" sz="2000" dirty="0" err="1" smtClean="0">
                <a:latin typeface="+mn-lt"/>
                <a:cs typeface="Times New Roman" pitchFamily="18" charset="0"/>
              </a:rPr>
              <a:t>năng</a:t>
            </a:r>
            <a:r>
              <a:rPr lang="en-US" sz="2000" dirty="0" smtClean="0">
                <a:latin typeface="+mn-lt"/>
                <a:cs typeface="Times New Roman" pitchFamily="18" charset="0"/>
              </a:rPr>
              <a:t> </a:t>
            </a:r>
            <a:r>
              <a:rPr lang="en-US" sz="2000" dirty="0" err="1" smtClean="0">
                <a:latin typeface="+mn-lt"/>
                <a:cs typeface="Times New Roman" pitchFamily="18" charset="0"/>
              </a:rPr>
              <a:t>lượng</a:t>
            </a:r>
            <a:r>
              <a:rPr lang="en-US" sz="2000" dirty="0" smtClean="0">
                <a:latin typeface="+mn-lt"/>
                <a:cs typeface="Times New Roman" pitchFamily="18" charset="0"/>
              </a:rPr>
              <a:t> </a:t>
            </a:r>
            <a:r>
              <a:rPr lang="en-US" sz="2000" dirty="0" err="1" smtClean="0">
                <a:latin typeface="+mn-lt"/>
                <a:cs typeface="Times New Roman" pitchFamily="18" charset="0"/>
              </a:rPr>
              <a:t>và</a:t>
            </a:r>
            <a:r>
              <a:rPr lang="en-US" sz="2000" dirty="0" smtClean="0">
                <a:latin typeface="+mn-lt"/>
                <a:cs typeface="Times New Roman" pitchFamily="18" charset="0"/>
              </a:rPr>
              <a:t> </a:t>
            </a:r>
            <a:r>
              <a:rPr lang="en-US" sz="2000" dirty="0" err="1" smtClean="0">
                <a:latin typeface="+mn-lt"/>
                <a:cs typeface="Times New Roman" pitchFamily="18" charset="0"/>
              </a:rPr>
              <a:t>có</a:t>
            </a:r>
            <a:r>
              <a:rPr lang="en-US" sz="2000" dirty="0" smtClean="0">
                <a:latin typeface="+mn-lt"/>
                <a:cs typeface="Times New Roman" pitchFamily="18" charset="0"/>
              </a:rPr>
              <a:t> </a:t>
            </a:r>
            <a:r>
              <a:rPr lang="en-US" sz="2000" dirty="0" err="1" smtClean="0">
                <a:latin typeface="+mn-lt"/>
                <a:cs typeface="Times New Roman" pitchFamily="18" charset="0"/>
              </a:rPr>
              <a:t>khả</a:t>
            </a:r>
            <a:r>
              <a:rPr lang="en-US" sz="2000" dirty="0" smtClean="0">
                <a:latin typeface="+mn-lt"/>
                <a:cs typeface="Times New Roman" pitchFamily="18" charset="0"/>
              </a:rPr>
              <a:t> </a:t>
            </a:r>
            <a:r>
              <a:rPr lang="en-US" sz="2000" dirty="0" err="1" smtClean="0">
                <a:latin typeface="+mn-lt"/>
                <a:cs typeface="Times New Roman" pitchFamily="18" charset="0"/>
              </a:rPr>
              <a:t>năng</a:t>
            </a:r>
            <a:r>
              <a:rPr lang="en-US" sz="2000" dirty="0" smtClean="0">
                <a:latin typeface="+mn-lt"/>
                <a:cs typeface="Times New Roman" pitchFamily="18" charset="0"/>
              </a:rPr>
              <a:t> </a:t>
            </a:r>
            <a:r>
              <a:rPr lang="en-US" sz="2000" dirty="0" err="1" smtClean="0">
                <a:latin typeface="+mn-lt"/>
                <a:cs typeface="Times New Roman" pitchFamily="18" charset="0"/>
              </a:rPr>
              <a:t>giảm</a:t>
            </a:r>
            <a:r>
              <a:rPr lang="en-US" sz="2000" dirty="0" smtClean="0">
                <a:latin typeface="+mn-lt"/>
                <a:cs typeface="Times New Roman" pitchFamily="18" charset="0"/>
              </a:rPr>
              <a:t> </a:t>
            </a:r>
            <a:r>
              <a:rPr lang="en-US" sz="2000" dirty="0" err="1" smtClean="0">
                <a:latin typeface="+mn-lt"/>
                <a:cs typeface="Times New Roman" pitchFamily="18" charset="0"/>
              </a:rPr>
              <a:t>thiểu</a:t>
            </a:r>
            <a:r>
              <a:rPr lang="en-US" sz="2000" dirty="0" smtClean="0">
                <a:latin typeface="+mn-lt"/>
                <a:cs typeface="Times New Roman" pitchFamily="18" charset="0"/>
              </a:rPr>
              <a:t> </a:t>
            </a:r>
            <a:r>
              <a:rPr lang="en-US" sz="2000" dirty="0" err="1" smtClean="0">
                <a:latin typeface="+mn-lt"/>
                <a:cs typeface="Times New Roman" pitchFamily="18" charset="0"/>
              </a:rPr>
              <a:t>sự</a:t>
            </a:r>
            <a:r>
              <a:rPr lang="en-US" sz="2000" dirty="0" smtClean="0">
                <a:latin typeface="+mn-lt"/>
                <a:cs typeface="Times New Roman" pitchFamily="18" charset="0"/>
              </a:rPr>
              <a:t> </a:t>
            </a:r>
            <a:r>
              <a:rPr lang="en-US" sz="2000" dirty="0" err="1" smtClean="0">
                <a:latin typeface="+mn-lt"/>
                <a:cs typeface="Times New Roman" pitchFamily="18" charset="0"/>
              </a:rPr>
              <a:t>va</a:t>
            </a:r>
            <a:r>
              <a:rPr lang="en-US" sz="2000" dirty="0" smtClean="0">
                <a:latin typeface="+mn-lt"/>
                <a:cs typeface="Times New Roman" pitchFamily="18" charset="0"/>
              </a:rPr>
              <a:t> </a:t>
            </a:r>
            <a:r>
              <a:rPr lang="en-US" sz="2000" dirty="0" err="1" smtClean="0">
                <a:latin typeface="+mn-lt"/>
                <a:cs typeface="Times New Roman" pitchFamily="18" charset="0"/>
              </a:rPr>
              <a:t>chạm</a:t>
            </a:r>
            <a:r>
              <a:rPr lang="en-US" sz="2000" dirty="0" smtClean="0">
                <a:latin typeface="+mn-lt"/>
                <a:cs typeface="Times New Roman" pitchFamily="18" charset="0"/>
              </a:rPr>
              <a:t> </a:t>
            </a:r>
            <a:r>
              <a:rPr lang="en-US" sz="2000" dirty="0" err="1" smtClean="0">
                <a:latin typeface="+mn-lt"/>
                <a:cs typeface="Times New Roman" pitchFamily="18" charset="0"/>
              </a:rPr>
              <a:t>với</a:t>
            </a:r>
            <a:r>
              <a:rPr lang="en-US" sz="2000" dirty="0" smtClean="0">
                <a:latin typeface="+mn-lt"/>
                <a:cs typeface="Times New Roman" pitchFamily="18" charset="0"/>
              </a:rPr>
              <a:t> </a:t>
            </a:r>
            <a:r>
              <a:rPr lang="en-US" sz="2000" dirty="0" err="1" smtClean="0">
                <a:latin typeface="+mn-lt"/>
                <a:cs typeface="Times New Roman" pitchFamily="18" charset="0"/>
              </a:rPr>
              <a:t>thông</a:t>
            </a:r>
            <a:r>
              <a:rPr lang="en-US" sz="2000" dirty="0" smtClean="0">
                <a:latin typeface="+mn-lt"/>
                <a:cs typeface="Times New Roman" pitchFamily="18" charset="0"/>
              </a:rPr>
              <a:t> tin </a:t>
            </a:r>
            <a:r>
              <a:rPr lang="en-US" sz="2000" dirty="0" err="1" smtClean="0">
                <a:latin typeface="+mn-lt"/>
                <a:cs typeface="Times New Roman" pitchFamily="18" charset="0"/>
              </a:rPr>
              <a:t>quảng</a:t>
            </a:r>
            <a:r>
              <a:rPr lang="en-US" sz="2000" dirty="0" smtClean="0">
                <a:latin typeface="+mn-lt"/>
                <a:cs typeface="Times New Roman" pitchFamily="18" charset="0"/>
              </a:rPr>
              <a:t> </a:t>
            </a:r>
            <a:r>
              <a:rPr lang="en-US" sz="2000" dirty="0" err="1" smtClean="0">
                <a:latin typeface="+mn-lt"/>
                <a:cs typeface="Times New Roman" pitchFamily="18" charset="0"/>
              </a:rPr>
              <a:t>bá</a:t>
            </a:r>
            <a:r>
              <a:rPr lang="en-US" sz="2000" dirty="0" smtClean="0">
                <a:latin typeface="+mn-lt"/>
                <a:cs typeface="Times New Roman" pitchFamily="18" charset="0"/>
              </a:rPr>
              <a:t> </a:t>
            </a:r>
            <a:r>
              <a:rPr lang="en-US" sz="2000" dirty="0" err="1" smtClean="0">
                <a:latin typeface="+mn-lt"/>
                <a:cs typeface="Times New Roman" pitchFamily="18" charset="0"/>
              </a:rPr>
              <a:t>của</a:t>
            </a:r>
            <a:r>
              <a:rPr lang="en-US" sz="2000" dirty="0" smtClean="0">
                <a:latin typeface="+mn-lt"/>
                <a:cs typeface="Times New Roman" pitchFamily="18" charset="0"/>
              </a:rPr>
              <a:t> </a:t>
            </a: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nút</a:t>
            </a:r>
            <a:r>
              <a:rPr lang="en-US" sz="2000" dirty="0" smtClean="0">
                <a:latin typeface="+mn-lt"/>
                <a:cs typeface="Times New Roman" pitchFamily="18" charset="0"/>
              </a:rPr>
              <a:t> </a:t>
            </a:r>
            <a:r>
              <a:rPr lang="en-US" sz="2000" dirty="0" err="1" smtClean="0">
                <a:latin typeface="+mn-lt"/>
                <a:cs typeface="Times New Roman" pitchFamily="18" charset="0"/>
              </a:rPr>
              <a:t>lân</a:t>
            </a:r>
            <a:r>
              <a:rPr lang="en-US" sz="2000" dirty="0" smtClean="0">
                <a:latin typeface="+mn-lt"/>
                <a:cs typeface="Times New Roman" pitchFamily="18" charset="0"/>
              </a:rPr>
              <a:t> </a:t>
            </a:r>
            <a:r>
              <a:rPr lang="en-US" sz="2000" dirty="0" err="1" smtClean="0">
                <a:latin typeface="+mn-lt"/>
                <a:cs typeface="Times New Roman" pitchFamily="18" charset="0"/>
              </a:rPr>
              <a:t>cận</a:t>
            </a:r>
            <a:endParaRPr lang="en-US" sz="2000" dirty="0">
              <a:latin typeface="+mn-lt"/>
              <a:cs typeface="Times New Roman" pitchFamily="18" charset="0"/>
            </a:endParaRPr>
          </a:p>
        </p:txBody>
      </p:sp>
    </p:spTree>
    <p:extLst>
      <p:ext uri="{BB962C8B-B14F-4D97-AF65-F5344CB8AC3E}">
        <p14:creationId xmlns:p14="http://schemas.microsoft.com/office/powerpoint/2010/main" val="332420259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38</a:t>
            </a:fld>
            <a:endParaRPr lang="en-US" smtClean="0">
              <a:latin typeface="+mn-lt"/>
            </a:endParaRPr>
          </a:p>
        </p:txBody>
      </p:sp>
      <p:sp>
        <p:nvSpPr>
          <p:cNvPr id="81924"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800" b="1" dirty="0">
                <a:solidFill>
                  <a:schemeClr val="bg2"/>
                </a:solidFill>
                <a:effectLst>
                  <a:outerShdw blurRad="38100" dist="38100" dir="2700000" algn="tl">
                    <a:srgbClr val="C0C0C0"/>
                  </a:outerShdw>
                </a:effectLst>
                <a:latin typeface="+mn-lt"/>
              </a:rPr>
              <a:t>CHƯƠNG 2 – KIẾN TRÚC MẠNG CẢM BIẾN</a:t>
            </a: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3"/>
              <a:defRPr/>
            </a:pPr>
            <a:r>
              <a:rPr lang="en-US" sz="2800" dirty="0" err="1">
                <a:latin typeface="+mn-lt"/>
                <a:cs typeface="Times New Roman" pitchFamily="18" charset="0"/>
              </a:rPr>
              <a:t>Các</a:t>
            </a:r>
            <a:r>
              <a:rPr lang="en-US" sz="2800" dirty="0">
                <a:latin typeface="+mn-lt"/>
                <a:cs typeface="Times New Roman" pitchFamily="18" charset="0"/>
              </a:rPr>
              <a:t> </a:t>
            </a:r>
            <a:r>
              <a:rPr lang="en-US" sz="2800" dirty="0" err="1">
                <a:latin typeface="+mn-lt"/>
                <a:cs typeface="Times New Roman" pitchFamily="18" charset="0"/>
              </a:rPr>
              <a:t>quy</a:t>
            </a:r>
            <a:r>
              <a:rPr lang="en-US" sz="2800" dirty="0">
                <a:latin typeface="+mn-lt"/>
                <a:cs typeface="Times New Roman" pitchFamily="18" charset="0"/>
              </a:rPr>
              <a:t> </a:t>
            </a:r>
            <a:r>
              <a:rPr lang="en-US" sz="2800" dirty="0" err="1">
                <a:latin typeface="+mn-lt"/>
                <a:cs typeface="Times New Roman" pitchFamily="18" charset="0"/>
              </a:rPr>
              <a:t>tắc</a:t>
            </a:r>
            <a:r>
              <a:rPr lang="en-US" sz="2800" dirty="0">
                <a:latin typeface="+mn-lt"/>
                <a:cs typeface="Times New Roman" pitchFamily="18" charset="0"/>
              </a:rPr>
              <a:t> </a:t>
            </a:r>
            <a:r>
              <a:rPr lang="en-US" sz="2800" dirty="0" err="1">
                <a:latin typeface="+mn-lt"/>
                <a:cs typeface="Times New Roman" pitchFamily="18" charset="0"/>
              </a:rPr>
              <a:t>thiết</a:t>
            </a:r>
            <a:r>
              <a:rPr lang="en-US" sz="2800" dirty="0">
                <a:latin typeface="+mn-lt"/>
                <a:cs typeface="Times New Roman" pitchFamily="18" charset="0"/>
              </a:rPr>
              <a:t> </a:t>
            </a:r>
            <a:r>
              <a:rPr lang="en-US" sz="2800" dirty="0" err="1">
                <a:latin typeface="+mn-lt"/>
                <a:cs typeface="Times New Roman" pitchFamily="18" charset="0"/>
              </a:rPr>
              <a:t>kế</a:t>
            </a:r>
            <a:r>
              <a:rPr lang="en-US" sz="2800" dirty="0">
                <a:latin typeface="+mn-lt"/>
                <a:cs typeface="Times New Roman" pitchFamily="18" charset="0"/>
              </a:rPr>
              <a:t> </a:t>
            </a:r>
            <a:r>
              <a:rPr lang="en-US" sz="2800" dirty="0" err="1">
                <a:latin typeface="+mn-lt"/>
                <a:cs typeface="Times New Roman" pitchFamily="18" charset="0"/>
              </a:rPr>
              <a:t>cho</a:t>
            </a:r>
            <a:r>
              <a:rPr lang="en-US" sz="2800" dirty="0">
                <a:latin typeface="+mn-lt"/>
                <a:cs typeface="Times New Roman" pitchFamily="18" charset="0"/>
              </a:rPr>
              <a:t> </a:t>
            </a:r>
            <a:r>
              <a:rPr lang="en-US" sz="2800" dirty="0" err="1">
                <a:latin typeface="+mn-lt"/>
                <a:cs typeface="Times New Roman" pitchFamily="18" charset="0"/>
              </a:rPr>
              <a:t>mạng</a:t>
            </a:r>
            <a:r>
              <a:rPr lang="en-US" sz="2800" dirty="0">
                <a:latin typeface="+mn-lt"/>
                <a:cs typeface="Times New Roman" pitchFamily="18" charset="0"/>
              </a:rPr>
              <a:t> </a:t>
            </a:r>
            <a:r>
              <a:rPr lang="en-US" sz="2800" dirty="0" err="1">
                <a:latin typeface="+mn-lt"/>
                <a:cs typeface="Times New Roman" pitchFamily="18" charset="0"/>
              </a:rPr>
              <a:t>cảm</a:t>
            </a:r>
            <a:r>
              <a:rPr lang="en-US" sz="2800" dirty="0">
                <a:latin typeface="+mn-lt"/>
                <a:cs typeface="Times New Roman" pitchFamily="18" charset="0"/>
              </a:rPr>
              <a:t> </a:t>
            </a:r>
            <a:r>
              <a:rPr lang="en-US" sz="2800" dirty="0" err="1">
                <a:latin typeface="+mn-lt"/>
                <a:cs typeface="Times New Roman" pitchFamily="18" charset="0"/>
              </a:rPr>
              <a:t>biến</a:t>
            </a:r>
            <a:endParaRPr lang="en-US" sz="2800" dirty="0">
              <a:latin typeface="+mn-lt"/>
              <a:cs typeface="Times New Roman" pitchFamily="18" charset="0"/>
            </a:endParaRPr>
          </a:p>
          <a:p>
            <a:pPr marL="457200" indent="-457200" algn="just" eaLnBrk="1" hangingPunct="1">
              <a:spcBef>
                <a:spcPct val="20000"/>
              </a:spcBef>
              <a:buSzPct val="75000"/>
              <a:buFont typeface="Wingdings" panose="05000000000000000000" pitchFamily="2" charset="2"/>
              <a:buChar char="v"/>
              <a:defRPr/>
            </a:pPr>
            <a:r>
              <a:rPr lang="vi-VN" sz="2000" dirty="0" smtClean="0">
                <a:latin typeface="+mn-lt"/>
                <a:cs typeface="Times New Roman" pitchFamily="18" charset="0"/>
              </a:rPr>
              <a:t>Xử lý trong mạng</a:t>
            </a: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Lớp</a:t>
            </a:r>
            <a:r>
              <a:rPr lang="en-US" sz="2000" dirty="0" smtClean="0">
                <a:latin typeface="+mn-lt"/>
                <a:cs typeface="Times New Roman" pitchFamily="18" charset="0"/>
              </a:rPr>
              <a:t> </a:t>
            </a:r>
            <a:r>
              <a:rPr lang="en-US" sz="2000" dirty="0" err="1" smtClean="0">
                <a:latin typeface="+mn-lt"/>
                <a:cs typeface="Times New Roman" pitchFamily="18" charset="0"/>
              </a:rPr>
              <a:t>vật</a:t>
            </a:r>
            <a:r>
              <a:rPr lang="en-US" sz="2000" dirty="0" smtClean="0">
                <a:latin typeface="+mn-lt"/>
                <a:cs typeface="Times New Roman" pitchFamily="18" charset="0"/>
              </a:rPr>
              <a:t> </a:t>
            </a:r>
            <a:r>
              <a:rPr lang="en-US" sz="2000" dirty="0" err="1" smtClean="0">
                <a:latin typeface="+mn-lt"/>
                <a:cs typeface="Times New Roman" pitchFamily="18" charset="0"/>
              </a:rPr>
              <a:t>lý</a:t>
            </a:r>
            <a:r>
              <a:rPr lang="en-US" sz="2000" dirty="0" smtClean="0">
                <a:latin typeface="+mn-lt"/>
                <a:cs typeface="Times New Roman" pitchFamily="18" charset="0"/>
              </a:rPr>
              <a:t>: </a:t>
            </a:r>
          </a:p>
          <a:p>
            <a:pPr marL="914400" lvl="1" indent="-457200" algn="just" eaLnBrk="1" hangingPunct="1">
              <a:spcBef>
                <a:spcPct val="20000"/>
              </a:spcBef>
              <a:buSzPct val="75000"/>
              <a:buFont typeface="Wingdings" panose="05000000000000000000" pitchFamily="2" charset="2"/>
              <a:buChar char="Ø"/>
              <a:defRPr/>
            </a:pPr>
            <a:r>
              <a:rPr lang="en-US" sz="2000" dirty="0" err="1" smtClean="0">
                <a:latin typeface="+mn-lt"/>
                <a:cs typeface="Times New Roman" pitchFamily="18" charset="0"/>
              </a:rPr>
              <a:t>Lựa</a:t>
            </a:r>
            <a:r>
              <a:rPr lang="en-US" sz="2000" dirty="0" smtClean="0">
                <a:latin typeface="+mn-lt"/>
                <a:cs typeface="Times New Roman" pitchFamily="18" charset="0"/>
              </a:rPr>
              <a:t> </a:t>
            </a:r>
            <a:r>
              <a:rPr lang="en-US" sz="2000" dirty="0" err="1" smtClean="0">
                <a:latin typeface="+mn-lt"/>
                <a:cs typeface="Times New Roman" pitchFamily="18" charset="0"/>
              </a:rPr>
              <a:t>chọn</a:t>
            </a:r>
            <a:r>
              <a:rPr lang="en-US" sz="2000" dirty="0" smtClean="0">
                <a:latin typeface="+mn-lt"/>
                <a:cs typeface="Times New Roman" pitchFamily="18" charset="0"/>
              </a:rPr>
              <a:t> </a:t>
            </a:r>
            <a:r>
              <a:rPr lang="en-US" sz="2000" dirty="0" err="1" smtClean="0">
                <a:latin typeface="+mn-lt"/>
                <a:cs typeface="Times New Roman" pitchFamily="18" charset="0"/>
              </a:rPr>
              <a:t>tần</a:t>
            </a:r>
            <a:r>
              <a:rPr lang="en-US" sz="2000" dirty="0" smtClean="0">
                <a:latin typeface="+mn-lt"/>
                <a:cs typeface="Times New Roman" pitchFamily="18" charset="0"/>
              </a:rPr>
              <a:t> </a:t>
            </a:r>
            <a:r>
              <a:rPr lang="en-US" sz="2000" dirty="0" err="1" smtClean="0">
                <a:latin typeface="+mn-lt"/>
                <a:cs typeface="Times New Roman" pitchFamily="18" charset="0"/>
              </a:rPr>
              <a:t>số</a:t>
            </a:r>
            <a:r>
              <a:rPr lang="en-US" sz="2000" dirty="0" smtClean="0">
                <a:latin typeface="+mn-lt"/>
                <a:cs typeface="Times New Roman" pitchFamily="18" charset="0"/>
              </a:rPr>
              <a:t>, </a:t>
            </a:r>
            <a:r>
              <a:rPr lang="en-US" sz="2000" dirty="0" err="1" smtClean="0">
                <a:latin typeface="+mn-lt"/>
                <a:cs typeface="Times New Roman" pitchFamily="18" charset="0"/>
              </a:rPr>
              <a:t>phát</a:t>
            </a:r>
            <a:r>
              <a:rPr lang="en-US" sz="2000" dirty="0" smtClean="0">
                <a:latin typeface="+mn-lt"/>
                <a:cs typeface="Times New Roman" pitchFamily="18" charset="0"/>
              </a:rPr>
              <a:t> </a:t>
            </a:r>
            <a:r>
              <a:rPr lang="en-US" sz="2000" dirty="0" err="1" smtClean="0">
                <a:latin typeface="+mn-lt"/>
                <a:cs typeface="Times New Roman" pitchFamily="18" charset="0"/>
              </a:rPr>
              <a:t>tần</a:t>
            </a:r>
            <a:r>
              <a:rPr lang="en-US" sz="2000" dirty="0" smtClean="0">
                <a:latin typeface="+mn-lt"/>
                <a:cs typeface="Times New Roman" pitchFamily="18" charset="0"/>
              </a:rPr>
              <a:t> </a:t>
            </a:r>
            <a:r>
              <a:rPr lang="en-US" sz="2000" dirty="0" err="1" smtClean="0">
                <a:latin typeface="+mn-lt"/>
                <a:cs typeface="Times New Roman" pitchFamily="18" charset="0"/>
              </a:rPr>
              <a:t>số</a:t>
            </a:r>
            <a:r>
              <a:rPr lang="en-US" sz="2000" dirty="0" smtClean="0">
                <a:latin typeface="+mn-lt"/>
                <a:cs typeface="Times New Roman" pitchFamily="18" charset="0"/>
              </a:rPr>
              <a:t> </a:t>
            </a:r>
            <a:r>
              <a:rPr lang="en-US" sz="2000" dirty="0" err="1" smtClean="0">
                <a:latin typeface="+mn-lt"/>
                <a:cs typeface="Times New Roman" pitchFamily="18" charset="0"/>
              </a:rPr>
              <a:t>sóngmang</a:t>
            </a:r>
            <a:endParaRPr lang="en-US" sz="2000" dirty="0" smtClean="0">
              <a:latin typeface="+mn-lt"/>
              <a:cs typeface="Times New Roman" pitchFamily="18" charset="0"/>
            </a:endParaRPr>
          </a:p>
          <a:p>
            <a:pPr marL="914400" lvl="1" indent="-457200" algn="just" eaLnBrk="1" hangingPunct="1">
              <a:spcBef>
                <a:spcPct val="20000"/>
              </a:spcBef>
              <a:buSzPct val="75000"/>
              <a:buFont typeface="Wingdings" panose="05000000000000000000" pitchFamily="2" charset="2"/>
              <a:buChar char="Ø"/>
              <a:defRPr/>
            </a:pPr>
            <a:r>
              <a:rPr lang="en-US" sz="2000" dirty="0" err="1" smtClean="0">
                <a:latin typeface="+mn-lt"/>
                <a:cs typeface="Times New Roman" pitchFamily="18" charset="0"/>
              </a:rPr>
              <a:t>Điều</a:t>
            </a:r>
            <a:r>
              <a:rPr lang="en-US" sz="2000" dirty="0" smtClean="0">
                <a:latin typeface="+mn-lt"/>
                <a:cs typeface="Times New Roman" pitchFamily="18" charset="0"/>
              </a:rPr>
              <a:t> </a:t>
            </a:r>
            <a:r>
              <a:rPr lang="en-US" sz="2000" dirty="0" err="1" smtClean="0">
                <a:latin typeface="+mn-lt"/>
                <a:cs typeface="Times New Roman" pitchFamily="18" charset="0"/>
              </a:rPr>
              <a:t>chế</a:t>
            </a:r>
            <a:r>
              <a:rPr lang="en-US" sz="2000" dirty="0" smtClean="0">
                <a:latin typeface="+mn-lt"/>
                <a:cs typeface="Times New Roman" pitchFamily="18" charset="0"/>
              </a:rPr>
              <a:t>, </a:t>
            </a:r>
            <a:r>
              <a:rPr lang="en-US" sz="2000" dirty="0" err="1" smtClean="0">
                <a:latin typeface="+mn-lt"/>
                <a:cs typeface="Times New Roman" pitchFamily="18" charset="0"/>
              </a:rPr>
              <a:t>mã</a:t>
            </a:r>
            <a:r>
              <a:rPr lang="en-US" sz="2000" dirty="0" smtClean="0">
                <a:latin typeface="+mn-lt"/>
                <a:cs typeface="Times New Roman" pitchFamily="18" charset="0"/>
              </a:rPr>
              <a:t> </a:t>
            </a:r>
            <a:r>
              <a:rPr lang="en-US" sz="2000" dirty="0" err="1" smtClean="0">
                <a:latin typeface="+mn-lt"/>
                <a:cs typeface="Times New Roman" pitchFamily="18" charset="0"/>
              </a:rPr>
              <a:t>hóa</a:t>
            </a:r>
            <a:r>
              <a:rPr lang="en-US" sz="2000" dirty="0" smtClean="0">
                <a:latin typeface="+mn-lt"/>
                <a:cs typeface="Times New Roman" pitchFamily="18" charset="0"/>
              </a:rPr>
              <a:t> </a:t>
            </a:r>
            <a:r>
              <a:rPr lang="en-US" sz="2000" dirty="0" err="1" smtClean="0">
                <a:latin typeface="+mn-lt"/>
                <a:cs typeface="Times New Roman" pitchFamily="18" charset="0"/>
              </a:rPr>
              <a:t>dữ</a:t>
            </a:r>
            <a:r>
              <a:rPr lang="en-US" sz="2000" dirty="0" smtClean="0">
                <a:latin typeface="+mn-lt"/>
                <a:cs typeface="Times New Roman" pitchFamily="18" charset="0"/>
              </a:rPr>
              <a:t> </a:t>
            </a:r>
            <a:r>
              <a:rPr lang="en-US" sz="2000" dirty="0" err="1" smtClean="0">
                <a:latin typeface="+mn-lt"/>
                <a:cs typeface="Times New Roman" pitchFamily="18" charset="0"/>
              </a:rPr>
              <a:t>liệu</a:t>
            </a:r>
            <a:r>
              <a:rPr lang="en-US" sz="2000" dirty="0" smtClean="0">
                <a:latin typeface="+mn-lt"/>
                <a:cs typeface="Times New Roman" pitchFamily="18" charset="0"/>
              </a:rPr>
              <a:t>.</a:t>
            </a:r>
          </a:p>
          <a:p>
            <a:pPr marL="914400" lvl="1" indent="-457200" algn="just" eaLnBrk="1" hangingPunct="1">
              <a:spcBef>
                <a:spcPct val="20000"/>
              </a:spcBef>
              <a:buSzPct val="75000"/>
              <a:buFont typeface="Wingdings" panose="05000000000000000000" pitchFamily="2" charset="2"/>
              <a:buChar char="Ø"/>
              <a:defRPr/>
            </a:pPr>
            <a:r>
              <a:rPr lang="en-US" sz="2000" dirty="0" err="1" smtClean="0">
                <a:latin typeface="+mn-lt"/>
                <a:cs typeface="Times New Roman" pitchFamily="18" charset="0"/>
              </a:rPr>
              <a:t>Tách</a:t>
            </a:r>
            <a:r>
              <a:rPr lang="en-US" sz="2000" dirty="0" smtClean="0">
                <a:latin typeface="+mn-lt"/>
                <a:cs typeface="Times New Roman" pitchFamily="18" charset="0"/>
              </a:rPr>
              <a:t> </a:t>
            </a:r>
            <a:r>
              <a:rPr lang="en-US" sz="2000" dirty="0" err="1" smtClean="0">
                <a:latin typeface="+mn-lt"/>
                <a:cs typeface="Times New Roman" pitchFamily="18" charset="0"/>
              </a:rPr>
              <a:t>sóng</a:t>
            </a:r>
            <a:r>
              <a:rPr lang="en-US" sz="2000" dirty="0">
                <a:latin typeface="+mn-lt"/>
                <a:cs typeface="Times New Roman" pitchFamily="18" charset="0"/>
              </a:rPr>
              <a:t>.</a:t>
            </a:r>
          </a:p>
        </p:txBody>
      </p:sp>
    </p:spTree>
    <p:extLst>
      <p:ext uri="{BB962C8B-B14F-4D97-AF65-F5344CB8AC3E}">
        <p14:creationId xmlns:p14="http://schemas.microsoft.com/office/powerpoint/2010/main" val="16782003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39</a:t>
            </a:fld>
            <a:endParaRPr lang="en-US" smtClean="0">
              <a:latin typeface="+mn-lt"/>
            </a:endParaRPr>
          </a:p>
        </p:txBody>
      </p:sp>
      <p:sp>
        <p:nvSpPr>
          <p:cNvPr id="81924"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800" b="1" dirty="0">
                <a:solidFill>
                  <a:schemeClr val="bg2"/>
                </a:solidFill>
                <a:effectLst>
                  <a:outerShdw blurRad="38100" dist="38100" dir="2700000" algn="tl">
                    <a:srgbClr val="C0C0C0"/>
                  </a:outerShdw>
                </a:effectLst>
                <a:latin typeface="+mn-lt"/>
              </a:rPr>
              <a:t>CHƯƠNG 2 – KIẾN TRÚC MẠNG CẢM BIẾN</a:t>
            </a: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3"/>
              <a:defRPr/>
            </a:pPr>
            <a:r>
              <a:rPr lang="en-US" sz="2800" dirty="0" err="1">
                <a:latin typeface="+mn-lt"/>
                <a:cs typeface="Times New Roman" pitchFamily="18" charset="0"/>
              </a:rPr>
              <a:t>Các</a:t>
            </a:r>
            <a:r>
              <a:rPr lang="en-US" sz="2800" dirty="0">
                <a:latin typeface="+mn-lt"/>
                <a:cs typeface="Times New Roman" pitchFamily="18" charset="0"/>
              </a:rPr>
              <a:t> </a:t>
            </a:r>
            <a:r>
              <a:rPr lang="en-US" sz="2800" dirty="0" err="1">
                <a:latin typeface="+mn-lt"/>
                <a:cs typeface="Times New Roman" pitchFamily="18" charset="0"/>
              </a:rPr>
              <a:t>quy</a:t>
            </a:r>
            <a:r>
              <a:rPr lang="en-US" sz="2800" dirty="0">
                <a:latin typeface="+mn-lt"/>
                <a:cs typeface="Times New Roman" pitchFamily="18" charset="0"/>
              </a:rPr>
              <a:t> </a:t>
            </a:r>
            <a:r>
              <a:rPr lang="en-US" sz="2800" dirty="0" err="1">
                <a:latin typeface="+mn-lt"/>
                <a:cs typeface="Times New Roman" pitchFamily="18" charset="0"/>
              </a:rPr>
              <a:t>tắc</a:t>
            </a:r>
            <a:r>
              <a:rPr lang="en-US" sz="2800" dirty="0">
                <a:latin typeface="+mn-lt"/>
                <a:cs typeface="Times New Roman" pitchFamily="18" charset="0"/>
              </a:rPr>
              <a:t> </a:t>
            </a:r>
            <a:r>
              <a:rPr lang="en-US" sz="2800" dirty="0" err="1">
                <a:latin typeface="+mn-lt"/>
                <a:cs typeface="Times New Roman" pitchFamily="18" charset="0"/>
              </a:rPr>
              <a:t>thiết</a:t>
            </a:r>
            <a:r>
              <a:rPr lang="en-US" sz="2800" dirty="0">
                <a:latin typeface="+mn-lt"/>
                <a:cs typeface="Times New Roman" pitchFamily="18" charset="0"/>
              </a:rPr>
              <a:t> </a:t>
            </a:r>
            <a:r>
              <a:rPr lang="en-US" sz="2800" dirty="0" err="1">
                <a:latin typeface="+mn-lt"/>
                <a:cs typeface="Times New Roman" pitchFamily="18" charset="0"/>
              </a:rPr>
              <a:t>kế</a:t>
            </a:r>
            <a:r>
              <a:rPr lang="en-US" sz="2800" dirty="0">
                <a:latin typeface="+mn-lt"/>
                <a:cs typeface="Times New Roman" pitchFamily="18" charset="0"/>
              </a:rPr>
              <a:t> </a:t>
            </a:r>
            <a:r>
              <a:rPr lang="en-US" sz="2800" dirty="0" err="1">
                <a:latin typeface="+mn-lt"/>
                <a:cs typeface="Times New Roman" pitchFamily="18" charset="0"/>
              </a:rPr>
              <a:t>cho</a:t>
            </a:r>
            <a:r>
              <a:rPr lang="en-US" sz="2800" dirty="0">
                <a:latin typeface="+mn-lt"/>
                <a:cs typeface="Times New Roman" pitchFamily="18" charset="0"/>
              </a:rPr>
              <a:t> </a:t>
            </a:r>
            <a:r>
              <a:rPr lang="en-US" sz="2800" dirty="0" err="1">
                <a:latin typeface="+mn-lt"/>
                <a:cs typeface="Times New Roman" pitchFamily="18" charset="0"/>
              </a:rPr>
              <a:t>mạng</a:t>
            </a:r>
            <a:r>
              <a:rPr lang="en-US" sz="2800" dirty="0">
                <a:latin typeface="+mn-lt"/>
                <a:cs typeface="Times New Roman" pitchFamily="18" charset="0"/>
              </a:rPr>
              <a:t> </a:t>
            </a:r>
            <a:r>
              <a:rPr lang="en-US" sz="2800" dirty="0" err="1">
                <a:latin typeface="+mn-lt"/>
                <a:cs typeface="Times New Roman" pitchFamily="18" charset="0"/>
              </a:rPr>
              <a:t>cảm</a:t>
            </a:r>
            <a:r>
              <a:rPr lang="en-US" sz="2800" dirty="0">
                <a:latin typeface="+mn-lt"/>
                <a:cs typeface="Times New Roman" pitchFamily="18" charset="0"/>
              </a:rPr>
              <a:t> </a:t>
            </a:r>
            <a:r>
              <a:rPr lang="en-US" sz="2800" dirty="0" err="1">
                <a:latin typeface="+mn-lt"/>
                <a:cs typeface="Times New Roman" pitchFamily="18" charset="0"/>
              </a:rPr>
              <a:t>biến</a:t>
            </a:r>
            <a:endParaRPr lang="en-US" sz="2800" dirty="0">
              <a:latin typeface="+mn-lt"/>
              <a:cs typeface="Times New Roman" pitchFamily="18" charset="0"/>
            </a:endParaRPr>
          </a:p>
          <a:p>
            <a:pPr marL="457200" indent="-457200" algn="just" eaLnBrk="1" hangingPunct="1">
              <a:spcBef>
                <a:spcPct val="20000"/>
              </a:spcBef>
              <a:buSzPct val="75000"/>
              <a:buFont typeface="Wingdings" panose="05000000000000000000" pitchFamily="2" charset="2"/>
              <a:buChar char="v"/>
              <a:defRPr/>
            </a:pPr>
            <a:r>
              <a:rPr lang="vi-VN" sz="2000" dirty="0" smtClean="0">
                <a:latin typeface="+mn-lt"/>
                <a:cs typeface="Times New Roman" pitchFamily="18" charset="0"/>
              </a:rPr>
              <a:t>Xử lý trong mạng</a:t>
            </a: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Phần</a:t>
            </a:r>
            <a:r>
              <a:rPr lang="en-US" sz="2000" dirty="0" smtClean="0">
                <a:latin typeface="+mn-lt"/>
                <a:cs typeface="Times New Roman" pitchFamily="18" charset="0"/>
              </a:rPr>
              <a:t> </a:t>
            </a:r>
            <a:r>
              <a:rPr lang="en-US" sz="2000" dirty="0" err="1" smtClean="0">
                <a:latin typeface="+mn-lt"/>
                <a:cs typeface="Times New Roman" pitchFamily="18" charset="0"/>
              </a:rPr>
              <a:t>quản</a:t>
            </a:r>
            <a:r>
              <a:rPr lang="en-US" sz="2000" dirty="0" smtClean="0">
                <a:latin typeface="+mn-lt"/>
                <a:cs typeface="Times New Roman" pitchFamily="18" charset="0"/>
              </a:rPr>
              <a:t> </a:t>
            </a:r>
            <a:r>
              <a:rPr lang="en-US" sz="2000" dirty="0" err="1" smtClean="0">
                <a:latin typeface="+mn-lt"/>
                <a:cs typeface="Times New Roman" pitchFamily="18" charset="0"/>
              </a:rPr>
              <a:t>lý</a:t>
            </a:r>
            <a:r>
              <a:rPr lang="en-US" sz="2000" dirty="0" smtClean="0">
                <a:latin typeface="+mn-lt"/>
                <a:cs typeface="Times New Roman" pitchFamily="18" charset="0"/>
              </a:rPr>
              <a:t> </a:t>
            </a:r>
            <a:r>
              <a:rPr lang="en-US" sz="2000" dirty="0" err="1" smtClean="0">
                <a:latin typeface="+mn-lt"/>
                <a:cs typeface="Times New Roman" pitchFamily="18" charset="0"/>
              </a:rPr>
              <a:t>năng</a:t>
            </a:r>
            <a:r>
              <a:rPr lang="en-US" sz="2000" dirty="0" smtClean="0">
                <a:latin typeface="+mn-lt"/>
                <a:cs typeface="Times New Roman" pitchFamily="18" charset="0"/>
              </a:rPr>
              <a:t> </a:t>
            </a:r>
            <a:r>
              <a:rPr lang="en-US" sz="2000" dirty="0" err="1" smtClean="0">
                <a:latin typeface="+mn-lt"/>
                <a:cs typeface="Times New Roman" pitchFamily="18" charset="0"/>
              </a:rPr>
              <a:t>lượng</a:t>
            </a:r>
            <a:r>
              <a:rPr lang="en-US" sz="2000" dirty="0" smtClean="0">
                <a:latin typeface="+mn-lt"/>
                <a:cs typeface="Times New Roman" pitchFamily="18" charset="0"/>
              </a:rPr>
              <a:t>: </a:t>
            </a:r>
          </a:p>
          <a:p>
            <a:pPr marL="914400" lvl="1" indent="-457200" algn="just" eaLnBrk="1" hangingPunct="1">
              <a:spcBef>
                <a:spcPct val="20000"/>
              </a:spcBef>
              <a:buSzPct val="75000"/>
              <a:buFont typeface="Wingdings" panose="05000000000000000000" pitchFamily="2" charset="2"/>
              <a:buChar char="Ø"/>
              <a:defRPr/>
            </a:pPr>
            <a:r>
              <a:rPr lang="en-US" sz="2000" dirty="0" err="1" smtClean="0">
                <a:latin typeface="+mn-lt"/>
                <a:cs typeface="Times New Roman" pitchFamily="18" charset="0"/>
              </a:rPr>
              <a:t>Điều</a:t>
            </a:r>
            <a:r>
              <a:rPr lang="en-US" sz="2000" dirty="0" smtClean="0">
                <a:latin typeface="+mn-lt"/>
                <a:cs typeface="Times New Roman" pitchFamily="18" charset="0"/>
              </a:rPr>
              <a:t> </a:t>
            </a:r>
            <a:r>
              <a:rPr lang="en-US" sz="2000" dirty="0" err="1" smtClean="0">
                <a:latin typeface="+mn-lt"/>
                <a:cs typeface="Times New Roman" pitchFamily="18" charset="0"/>
              </a:rPr>
              <a:t>khiển</a:t>
            </a:r>
            <a:r>
              <a:rPr lang="en-US" sz="2000" dirty="0" smtClean="0">
                <a:latin typeface="+mn-lt"/>
                <a:cs typeface="Times New Roman" pitchFamily="18" charset="0"/>
              </a:rPr>
              <a:t> </a:t>
            </a:r>
            <a:r>
              <a:rPr lang="en-US" sz="2000" dirty="0" err="1" smtClean="0">
                <a:latin typeface="+mn-lt"/>
                <a:cs typeface="Times New Roman" pitchFamily="18" charset="0"/>
              </a:rPr>
              <a:t>việc</a:t>
            </a:r>
            <a:r>
              <a:rPr lang="en-US" sz="2000" dirty="0" smtClean="0">
                <a:latin typeface="+mn-lt"/>
                <a:cs typeface="Times New Roman" pitchFamily="18" charset="0"/>
              </a:rPr>
              <a:t> </a:t>
            </a:r>
            <a:r>
              <a:rPr lang="en-US" sz="2000" dirty="0" err="1" smtClean="0">
                <a:latin typeface="+mn-lt"/>
                <a:cs typeface="Times New Roman" pitchFamily="18" charset="0"/>
              </a:rPr>
              <a:t>sử</a:t>
            </a:r>
            <a:r>
              <a:rPr lang="en-US" sz="2000" dirty="0" smtClean="0">
                <a:latin typeface="+mn-lt"/>
                <a:cs typeface="Times New Roman" pitchFamily="18" charset="0"/>
              </a:rPr>
              <a:t> </a:t>
            </a:r>
            <a:r>
              <a:rPr lang="en-US" sz="2000" dirty="0" err="1" smtClean="0">
                <a:latin typeface="+mn-lt"/>
                <a:cs typeface="Times New Roman" pitchFamily="18" charset="0"/>
              </a:rPr>
              <a:t>dụng</a:t>
            </a:r>
            <a:r>
              <a:rPr lang="en-US" sz="2000" dirty="0" smtClean="0">
                <a:latin typeface="+mn-lt"/>
                <a:cs typeface="Times New Roman" pitchFamily="18" charset="0"/>
              </a:rPr>
              <a:t> </a:t>
            </a:r>
            <a:r>
              <a:rPr lang="en-US" sz="2000" dirty="0" err="1" smtClean="0">
                <a:latin typeface="+mn-lt"/>
                <a:cs typeface="Times New Roman" pitchFamily="18" charset="0"/>
              </a:rPr>
              <a:t>năng</a:t>
            </a:r>
            <a:r>
              <a:rPr lang="en-US" sz="2000" dirty="0" smtClean="0">
                <a:latin typeface="+mn-lt"/>
                <a:cs typeface="Times New Roman" pitchFamily="18" charset="0"/>
              </a:rPr>
              <a:t> </a:t>
            </a:r>
            <a:r>
              <a:rPr lang="en-US" sz="2000" dirty="0" err="1" smtClean="0">
                <a:latin typeface="+mn-lt"/>
                <a:cs typeface="Times New Roman" pitchFamily="18" charset="0"/>
              </a:rPr>
              <a:t>lượng</a:t>
            </a:r>
            <a:r>
              <a:rPr lang="en-US" sz="2000" dirty="0" smtClean="0">
                <a:latin typeface="+mn-lt"/>
                <a:cs typeface="Times New Roman" pitchFamily="18" charset="0"/>
              </a:rPr>
              <a:t> </a:t>
            </a:r>
            <a:r>
              <a:rPr lang="en-US" sz="2000" dirty="0" err="1" smtClean="0">
                <a:latin typeface="+mn-lt"/>
                <a:cs typeface="Times New Roman" pitchFamily="18" charset="0"/>
              </a:rPr>
              <a:t>của</a:t>
            </a:r>
            <a:r>
              <a:rPr lang="en-US" sz="2000" dirty="0" smtClean="0">
                <a:latin typeface="+mn-lt"/>
                <a:cs typeface="Times New Roman" pitchFamily="18" charset="0"/>
              </a:rPr>
              <a:t> </a:t>
            </a:r>
            <a:r>
              <a:rPr lang="en-US" sz="2000" dirty="0" err="1" smtClean="0">
                <a:latin typeface="+mn-lt"/>
                <a:cs typeface="Times New Roman" pitchFamily="18" charset="0"/>
              </a:rPr>
              <a:t>nút</a:t>
            </a:r>
            <a:r>
              <a:rPr lang="en-US" sz="2000" dirty="0" smtClean="0">
                <a:latin typeface="+mn-lt"/>
                <a:cs typeface="Times New Roman" pitchFamily="18" charset="0"/>
              </a:rPr>
              <a:t> </a:t>
            </a:r>
            <a:r>
              <a:rPr lang="en-US" sz="2000" dirty="0" err="1" smtClean="0">
                <a:latin typeface="+mn-lt"/>
                <a:cs typeface="Times New Roman" pitchFamily="18" charset="0"/>
              </a:rPr>
              <a:t>cảm</a:t>
            </a:r>
            <a:r>
              <a:rPr lang="en-US" sz="2000" dirty="0" smtClean="0">
                <a:latin typeface="+mn-lt"/>
                <a:cs typeface="Times New Roman" pitchFamily="18" charset="0"/>
              </a:rPr>
              <a:t> </a:t>
            </a:r>
            <a:r>
              <a:rPr lang="en-US" sz="2000" dirty="0" err="1" smtClean="0">
                <a:latin typeface="+mn-lt"/>
                <a:cs typeface="Times New Roman" pitchFamily="18" charset="0"/>
              </a:rPr>
              <a:t>biến</a:t>
            </a:r>
            <a:r>
              <a:rPr lang="en-US" sz="2000" dirty="0" smtClean="0">
                <a:latin typeface="+mn-lt"/>
                <a:cs typeface="Times New Roman" pitchFamily="18" charset="0"/>
              </a:rPr>
              <a:t>.</a:t>
            </a:r>
          </a:p>
          <a:p>
            <a:pPr marL="914400" lvl="1" indent="-457200" algn="just" eaLnBrk="1" hangingPunct="1">
              <a:spcBef>
                <a:spcPct val="20000"/>
              </a:spcBef>
              <a:buSzPct val="75000"/>
              <a:buFont typeface="Wingdings" panose="05000000000000000000" pitchFamily="2" charset="2"/>
              <a:buChar char="Ø"/>
              <a:defRPr/>
            </a:pPr>
            <a:r>
              <a:rPr lang="en-US" sz="2000" dirty="0" err="1" smtClean="0">
                <a:latin typeface="+mn-lt"/>
                <a:cs typeface="Times New Roman" pitchFamily="18" charset="0"/>
              </a:rPr>
              <a:t>Sau</a:t>
            </a:r>
            <a:r>
              <a:rPr lang="en-US" sz="2000" dirty="0" smtClean="0">
                <a:latin typeface="+mn-lt"/>
                <a:cs typeface="Times New Roman" pitchFamily="18" charset="0"/>
              </a:rPr>
              <a:t> </a:t>
            </a:r>
            <a:r>
              <a:rPr lang="en-US" sz="2000" dirty="0" err="1" smtClean="0">
                <a:latin typeface="+mn-lt"/>
                <a:cs typeface="Times New Roman" pitchFamily="18" charset="0"/>
              </a:rPr>
              <a:t>khi</a:t>
            </a:r>
            <a:r>
              <a:rPr lang="en-US" sz="2000" dirty="0" smtClean="0">
                <a:latin typeface="+mn-lt"/>
                <a:cs typeface="Times New Roman" pitchFamily="18" charset="0"/>
              </a:rPr>
              <a:t> </a:t>
            </a:r>
            <a:r>
              <a:rPr lang="en-US" sz="2000" dirty="0" err="1" smtClean="0">
                <a:latin typeface="+mn-lt"/>
                <a:cs typeface="Times New Roman" pitchFamily="18" charset="0"/>
              </a:rPr>
              <a:t>thu</a:t>
            </a:r>
            <a:r>
              <a:rPr lang="en-US" sz="2000" dirty="0" smtClean="0">
                <a:latin typeface="+mn-lt"/>
                <a:cs typeface="Times New Roman" pitchFamily="18" charset="0"/>
              </a:rPr>
              <a:t> </a:t>
            </a:r>
            <a:r>
              <a:rPr lang="en-US" sz="2000" dirty="0" err="1" smtClean="0">
                <a:latin typeface="+mn-lt"/>
                <a:cs typeface="Times New Roman" pitchFamily="18" charset="0"/>
              </a:rPr>
              <a:t>thập</a:t>
            </a:r>
            <a:r>
              <a:rPr lang="en-US" sz="2000" dirty="0" smtClean="0">
                <a:latin typeface="+mn-lt"/>
                <a:cs typeface="Times New Roman" pitchFamily="18" charset="0"/>
              </a:rPr>
              <a:t> </a:t>
            </a:r>
            <a:r>
              <a:rPr lang="en-US" sz="2000" dirty="0" err="1" smtClean="0">
                <a:latin typeface="+mn-lt"/>
                <a:cs typeface="Times New Roman" pitchFamily="18" charset="0"/>
              </a:rPr>
              <a:t>thông</a:t>
            </a:r>
            <a:r>
              <a:rPr lang="en-US" sz="2000" dirty="0" smtClean="0">
                <a:latin typeface="+mn-lt"/>
                <a:cs typeface="Times New Roman" pitchFamily="18" charset="0"/>
              </a:rPr>
              <a:t> tin </a:t>
            </a:r>
            <a:r>
              <a:rPr lang="en-US" sz="2000" dirty="0" err="1" smtClean="0">
                <a:latin typeface="+mn-lt"/>
                <a:cs typeface="Times New Roman" pitchFamily="18" charset="0"/>
              </a:rPr>
              <a:t>từ</a:t>
            </a:r>
            <a:r>
              <a:rPr lang="en-US" sz="2000" dirty="0" smtClean="0">
                <a:latin typeface="+mn-lt"/>
                <a:cs typeface="Times New Roman" pitchFamily="18" charset="0"/>
              </a:rPr>
              <a:t> </a:t>
            </a: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nút</a:t>
            </a:r>
            <a:r>
              <a:rPr lang="en-US" sz="2000" dirty="0" smtClean="0">
                <a:latin typeface="+mn-lt"/>
                <a:cs typeface="Times New Roman" pitchFamily="18" charset="0"/>
              </a:rPr>
              <a:t> </a:t>
            </a:r>
            <a:r>
              <a:rPr lang="en-US" sz="2000" dirty="0" err="1" smtClean="0">
                <a:latin typeface="+mn-lt"/>
                <a:cs typeface="Times New Roman" pitchFamily="18" charset="0"/>
              </a:rPr>
              <a:t>lân</a:t>
            </a:r>
            <a:r>
              <a:rPr lang="en-US" sz="2000" dirty="0" smtClean="0">
                <a:latin typeface="+mn-lt"/>
                <a:cs typeface="Times New Roman" pitchFamily="18" charset="0"/>
              </a:rPr>
              <a:t> </a:t>
            </a:r>
            <a:r>
              <a:rPr lang="en-US" sz="2000" dirty="0" err="1" smtClean="0">
                <a:latin typeface="+mn-lt"/>
                <a:cs typeface="Times New Roman" pitchFamily="18" charset="0"/>
              </a:rPr>
              <a:t>cận</a:t>
            </a:r>
            <a:r>
              <a:rPr lang="en-US" sz="2000" dirty="0" smtClean="0">
                <a:latin typeface="+mn-lt"/>
                <a:cs typeface="Times New Roman" pitchFamily="18" charset="0"/>
              </a:rPr>
              <a:t>, </a:t>
            </a:r>
            <a:r>
              <a:rPr lang="en-US" sz="2000" dirty="0" err="1" smtClean="0">
                <a:latin typeface="+mn-lt"/>
                <a:cs typeface="Times New Roman" pitchFamily="18" charset="0"/>
              </a:rPr>
              <a:t>nút</a:t>
            </a:r>
            <a:r>
              <a:rPr lang="en-US" sz="2000" dirty="0" smtClean="0">
                <a:latin typeface="+mn-lt"/>
                <a:cs typeface="Times New Roman" pitchFamily="18" charset="0"/>
              </a:rPr>
              <a:t> </a:t>
            </a:r>
            <a:r>
              <a:rPr lang="en-US" sz="2000" dirty="0" err="1" smtClean="0">
                <a:latin typeface="+mn-lt"/>
                <a:cs typeface="Times New Roman" pitchFamily="18" charset="0"/>
              </a:rPr>
              <a:t>cảm</a:t>
            </a:r>
            <a:r>
              <a:rPr lang="en-US" sz="2000" dirty="0" smtClean="0">
                <a:latin typeface="+mn-lt"/>
                <a:cs typeface="Times New Roman" pitchFamily="18" charset="0"/>
              </a:rPr>
              <a:t> </a:t>
            </a:r>
            <a:r>
              <a:rPr lang="en-US" sz="2000" dirty="0" err="1" smtClean="0">
                <a:latin typeface="+mn-lt"/>
                <a:cs typeface="Times New Roman" pitchFamily="18" charset="0"/>
              </a:rPr>
              <a:t>biến</a:t>
            </a:r>
            <a:r>
              <a:rPr lang="en-US" sz="2000" dirty="0" smtClean="0">
                <a:latin typeface="+mn-lt"/>
                <a:cs typeface="Times New Roman" pitchFamily="18" charset="0"/>
              </a:rPr>
              <a:t> </a:t>
            </a:r>
            <a:r>
              <a:rPr lang="en-US" sz="2000" dirty="0" err="1" smtClean="0">
                <a:latin typeface="+mn-lt"/>
                <a:cs typeface="Times New Roman" pitchFamily="18" charset="0"/>
              </a:rPr>
              <a:t>có</a:t>
            </a:r>
            <a:r>
              <a:rPr lang="en-US" sz="2000" dirty="0" smtClean="0">
                <a:latin typeface="+mn-lt"/>
                <a:cs typeface="Times New Roman" pitchFamily="18" charset="0"/>
              </a:rPr>
              <a:t> </a:t>
            </a:r>
            <a:r>
              <a:rPr lang="en-US" sz="2000" dirty="0" err="1" smtClean="0">
                <a:latin typeface="+mn-lt"/>
                <a:cs typeface="Times New Roman" pitchFamily="18" charset="0"/>
              </a:rPr>
              <a:t>thể</a:t>
            </a:r>
            <a:r>
              <a:rPr lang="en-US" sz="2000" dirty="0" smtClean="0">
                <a:latin typeface="+mn-lt"/>
                <a:cs typeface="Times New Roman" pitchFamily="18" charset="0"/>
              </a:rPr>
              <a:t> </a:t>
            </a:r>
            <a:r>
              <a:rPr lang="en-US" sz="2000" dirty="0" err="1" smtClean="0">
                <a:latin typeface="+mn-lt"/>
                <a:cs typeface="Times New Roman" pitchFamily="18" charset="0"/>
              </a:rPr>
              <a:t>tắt</a:t>
            </a:r>
            <a:r>
              <a:rPr lang="en-US" sz="2000" dirty="0" smtClean="0">
                <a:latin typeface="+mn-lt"/>
                <a:cs typeface="Times New Roman" pitchFamily="18" charset="0"/>
              </a:rPr>
              <a:t> </a:t>
            </a:r>
            <a:r>
              <a:rPr lang="en-US" sz="2000" dirty="0" err="1" smtClean="0">
                <a:latin typeface="+mn-lt"/>
                <a:cs typeface="Times New Roman" pitchFamily="18" charset="0"/>
              </a:rPr>
              <a:t>khối</a:t>
            </a:r>
            <a:r>
              <a:rPr lang="en-US" sz="2000" dirty="0" smtClean="0">
                <a:latin typeface="+mn-lt"/>
                <a:cs typeface="Times New Roman" pitchFamily="18" charset="0"/>
              </a:rPr>
              <a:t> </a:t>
            </a:r>
            <a:r>
              <a:rPr lang="en-US" sz="2000" dirty="0" err="1" smtClean="0">
                <a:latin typeface="+mn-lt"/>
                <a:cs typeface="Times New Roman" pitchFamily="18" charset="0"/>
              </a:rPr>
              <a:t>thu</a:t>
            </a:r>
            <a:r>
              <a:rPr lang="en-US" sz="2000" dirty="0" smtClean="0">
                <a:latin typeface="+mn-lt"/>
                <a:cs typeface="Times New Roman" pitchFamily="18" charset="0"/>
              </a:rPr>
              <a:t> </a:t>
            </a:r>
            <a:r>
              <a:rPr lang="en-US" sz="2000" dirty="0" err="1" smtClean="0">
                <a:latin typeface="+mn-lt"/>
                <a:cs typeface="Times New Roman" pitchFamily="18" charset="0"/>
              </a:rPr>
              <a:t>để</a:t>
            </a:r>
            <a:r>
              <a:rPr lang="en-US" sz="2000" dirty="0" smtClean="0">
                <a:latin typeface="+mn-lt"/>
                <a:cs typeface="Times New Roman" pitchFamily="18" charset="0"/>
              </a:rPr>
              <a:t> </a:t>
            </a:r>
            <a:r>
              <a:rPr lang="en-US" sz="2000" dirty="0" err="1" smtClean="0">
                <a:latin typeface="+mn-lt"/>
                <a:cs typeface="Times New Roman" pitchFamily="18" charset="0"/>
              </a:rPr>
              <a:t>tránh</a:t>
            </a:r>
            <a:r>
              <a:rPr lang="en-US" sz="2000" dirty="0" smtClean="0">
                <a:latin typeface="+mn-lt"/>
                <a:cs typeface="Times New Roman" pitchFamily="18" charset="0"/>
              </a:rPr>
              <a:t> </a:t>
            </a:r>
            <a:r>
              <a:rPr lang="en-US" sz="2000" dirty="0" err="1" smtClean="0">
                <a:latin typeface="+mn-lt"/>
                <a:cs typeface="Times New Roman" pitchFamily="18" charset="0"/>
              </a:rPr>
              <a:t>lặp</a:t>
            </a:r>
            <a:r>
              <a:rPr lang="en-US" sz="2000" dirty="0" smtClean="0">
                <a:latin typeface="+mn-lt"/>
                <a:cs typeface="Times New Roman" pitchFamily="18" charset="0"/>
              </a:rPr>
              <a:t> </a:t>
            </a:r>
            <a:r>
              <a:rPr lang="en-US" sz="2000" dirty="0" err="1" smtClean="0">
                <a:latin typeface="+mn-lt"/>
                <a:cs typeface="Times New Roman" pitchFamily="18" charset="0"/>
              </a:rPr>
              <a:t>thông</a:t>
            </a:r>
            <a:r>
              <a:rPr lang="en-US" sz="2000" dirty="0" smtClean="0">
                <a:latin typeface="+mn-lt"/>
                <a:cs typeface="Times New Roman" pitchFamily="18" charset="0"/>
              </a:rPr>
              <a:t> tin.</a:t>
            </a:r>
          </a:p>
          <a:p>
            <a:pPr marL="914400" lvl="1" indent="-457200" algn="just" eaLnBrk="1" hangingPunct="1">
              <a:spcBef>
                <a:spcPct val="20000"/>
              </a:spcBef>
              <a:buSzPct val="75000"/>
              <a:buFont typeface="Wingdings" panose="05000000000000000000" pitchFamily="2" charset="2"/>
              <a:buChar char="Ø"/>
              <a:defRPr/>
            </a:pPr>
            <a:r>
              <a:rPr lang="en-US" sz="2000" dirty="0" err="1" smtClean="0">
                <a:latin typeface="+mn-lt"/>
                <a:cs typeface="Times New Roman" pitchFamily="18" charset="0"/>
              </a:rPr>
              <a:t>Nút</a:t>
            </a:r>
            <a:r>
              <a:rPr lang="en-US" sz="2000" dirty="0" smtClean="0">
                <a:latin typeface="+mn-lt"/>
                <a:cs typeface="Times New Roman" pitchFamily="18" charset="0"/>
              </a:rPr>
              <a:t> </a:t>
            </a:r>
            <a:r>
              <a:rPr lang="en-US" sz="2000" dirty="0" err="1" smtClean="0">
                <a:latin typeface="+mn-lt"/>
                <a:cs typeface="Times New Roman" pitchFamily="18" charset="0"/>
              </a:rPr>
              <a:t>cảm</a:t>
            </a:r>
            <a:r>
              <a:rPr lang="en-US" sz="2000" dirty="0" smtClean="0">
                <a:latin typeface="+mn-lt"/>
                <a:cs typeface="Times New Roman" pitchFamily="18" charset="0"/>
              </a:rPr>
              <a:t> </a:t>
            </a:r>
            <a:r>
              <a:rPr lang="en-US" sz="2000" dirty="0" err="1" smtClean="0">
                <a:latin typeface="+mn-lt"/>
                <a:cs typeface="Times New Roman" pitchFamily="18" charset="0"/>
              </a:rPr>
              <a:t>biến</a:t>
            </a:r>
            <a:r>
              <a:rPr lang="en-US" sz="2000" dirty="0" smtClean="0">
                <a:latin typeface="+mn-lt"/>
                <a:cs typeface="Times New Roman" pitchFamily="18" charset="0"/>
              </a:rPr>
              <a:t> </a:t>
            </a:r>
            <a:r>
              <a:rPr lang="en-US" sz="2000" dirty="0" err="1" smtClean="0">
                <a:latin typeface="+mn-lt"/>
                <a:cs typeface="Times New Roman" pitchFamily="18" charset="0"/>
              </a:rPr>
              <a:t>sẽ</a:t>
            </a:r>
            <a:r>
              <a:rPr lang="en-US" sz="2000" dirty="0" smtClean="0">
                <a:latin typeface="+mn-lt"/>
                <a:cs typeface="Times New Roman" pitchFamily="18" charset="0"/>
              </a:rPr>
              <a:t> </a:t>
            </a:r>
            <a:r>
              <a:rPr lang="en-US" sz="2000" dirty="0" err="1" smtClean="0">
                <a:latin typeface="+mn-lt"/>
                <a:cs typeface="Times New Roman" pitchFamily="18" charset="0"/>
              </a:rPr>
              <a:t>phát</a:t>
            </a:r>
            <a:r>
              <a:rPr lang="en-US" sz="2000" dirty="0" smtClean="0">
                <a:latin typeface="+mn-lt"/>
                <a:cs typeface="Times New Roman" pitchFamily="18" charset="0"/>
              </a:rPr>
              <a:t> </a:t>
            </a:r>
            <a:r>
              <a:rPr lang="en-US" sz="2000" dirty="0" err="1" smtClean="0">
                <a:latin typeface="+mn-lt"/>
                <a:cs typeface="Times New Roman" pitchFamily="18" charset="0"/>
              </a:rPr>
              <a:t>thông</a:t>
            </a:r>
            <a:r>
              <a:rPr lang="en-US" sz="2000" dirty="0" smtClean="0">
                <a:latin typeface="+mn-lt"/>
                <a:cs typeface="Times New Roman" pitchFamily="18" charset="0"/>
              </a:rPr>
              <a:t> tin </a:t>
            </a:r>
            <a:r>
              <a:rPr lang="en-US" sz="2000" dirty="0" err="1" smtClean="0">
                <a:latin typeface="+mn-lt"/>
                <a:cs typeface="Times New Roman" pitchFamily="18" charset="0"/>
              </a:rPr>
              <a:t>quảng</a:t>
            </a:r>
            <a:r>
              <a:rPr lang="en-US" sz="2000" dirty="0" smtClean="0">
                <a:latin typeface="+mn-lt"/>
                <a:cs typeface="Times New Roman" pitchFamily="18" charset="0"/>
              </a:rPr>
              <a:t> </a:t>
            </a:r>
            <a:r>
              <a:rPr lang="en-US" sz="2000" dirty="0" err="1" smtClean="0">
                <a:latin typeface="+mn-lt"/>
                <a:cs typeface="Times New Roman" pitchFamily="18" charset="0"/>
              </a:rPr>
              <a:t>bá</a:t>
            </a:r>
            <a:r>
              <a:rPr lang="en-US" sz="2000" dirty="0" smtClean="0">
                <a:latin typeface="+mn-lt"/>
                <a:cs typeface="Times New Roman" pitchFamily="18" charset="0"/>
              </a:rPr>
              <a:t> </a:t>
            </a:r>
            <a:r>
              <a:rPr lang="en-US" sz="2000" dirty="0" err="1" smtClean="0">
                <a:latin typeface="+mn-lt"/>
                <a:cs typeface="Times New Roman" pitchFamily="18" charset="0"/>
              </a:rPr>
              <a:t>cho</a:t>
            </a:r>
            <a:r>
              <a:rPr lang="en-US" sz="2000" dirty="0" smtClean="0">
                <a:latin typeface="+mn-lt"/>
                <a:cs typeface="Times New Roman" pitchFamily="18" charset="0"/>
              </a:rPr>
              <a:t> </a:t>
            </a: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nút</a:t>
            </a:r>
            <a:r>
              <a:rPr lang="en-US" sz="2000" dirty="0" smtClean="0">
                <a:latin typeface="+mn-lt"/>
                <a:cs typeface="Times New Roman" pitchFamily="18" charset="0"/>
              </a:rPr>
              <a:t> </a:t>
            </a:r>
            <a:r>
              <a:rPr lang="en-US" sz="2000" dirty="0" err="1" smtClean="0">
                <a:latin typeface="+mn-lt"/>
                <a:cs typeface="Times New Roman" pitchFamily="18" charset="0"/>
              </a:rPr>
              <a:t>lân</a:t>
            </a:r>
            <a:r>
              <a:rPr lang="en-US" sz="2000" dirty="0" smtClean="0">
                <a:latin typeface="+mn-lt"/>
                <a:cs typeface="Times New Roman" pitchFamily="18" charset="0"/>
              </a:rPr>
              <a:t> </a:t>
            </a:r>
            <a:r>
              <a:rPr lang="en-US" sz="2000" dirty="0" err="1" smtClean="0">
                <a:latin typeface="+mn-lt"/>
                <a:cs typeface="Times New Roman" pitchFamily="18" charset="0"/>
              </a:rPr>
              <a:t>cận</a:t>
            </a:r>
            <a:r>
              <a:rPr lang="en-US" sz="2000" dirty="0" smtClean="0">
                <a:latin typeface="+mn-lt"/>
                <a:cs typeface="Times New Roman" pitchFamily="18" charset="0"/>
              </a:rPr>
              <a:t> </a:t>
            </a:r>
            <a:r>
              <a:rPr lang="en-US" sz="2000" dirty="0" err="1" smtClean="0">
                <a:latin typeface="+mn-lt"/>
                <a:cs typeface="Times New Roman" pitchFamily="18" charset="0"/>
              </a:rPr>
              <a:t>là</a:t>
            </a:r>
            <a:r>
              <a:rPr lang="en-US" sz="2000" dirty="0" smtClean="0">
                <a:latin typeface="+mn-lt"/>
                <a:cs typeface="Times New Roman" pitchFamily="18" charset="0"/>
              </a:rPr>
              <a:t> </a:t>
            </a:r>
            <a:r>
              <a:rPr lang="en-US" sz="2000" dirty="0" err="1" smtClean="0">
                <a:latin typeface="+mn-lt"/>
                <a:cs typeface="Times New Roman" pitchFamily="18" charset="0"/>
              </a:rPr>
              <a:t>mức</a:t>
            </a:r>
            <a:r>
              <a:rPr lang="en-US" sz="2000" dirty="0" smtClean="0">
                <a:latin typeface="+mn-lt"/>
                <a:cs typeface="Times New Roman" pitchFamily="18" charset="0"/>
              </a:rPr>
              <a:t> </a:t>
            </a:r>
            <a:r>
              <a:rPr lang="en-US" sz="2000" dirty="0" err="1" smtClean="0">
                <a:latin typeface="+mn-lt"/>
                <a:cs typeface="Times New Roman" pitchFamily="18" charset="0"/>
              </a:rPr>
              <a:t>năng</a:t>
            </a:r>
            <a:r>
              <a:rPr lang="en-US" sz="2000" dirty="0" smtClean="0">
                <a:latin typeface="+mn-lt"/>
                <a:cs typeface="Times New Roman" pitchFamily="18" charset="0"/>
              </a:rPr>
              <a:t> </a:t>
            </a:r>
            <a:r>
              <a:rPr lang="en-US" sz="2000" dirty="0" err="1" smtClean="0">
                <a:latin typeface="+mn-lt"/>
                <a:cs typeface="Times New Roman" pitchFamily="18" charset="0"/>
              </a:rPr>
              <a:t>lượng</a:t>
            </a:r>
            <a:r>
              <a:rPr lang="en-US" sz="2000" dirty="0">
                <a:latin typeface="+mn-lt"/>
                <a:cs typeface="Times New Roman" pitchFamily="18" charset="0"/>
              </a:rPr>
              <a:t> </a:t>
            </a:r>
            <a:r>
              <a:rPr lang="en-US" sz="2000" dirty="0" err="1" smtClean="0">
                <a:latin typeface="+mn-lt"/>
                <a:cs typeface="Times New Roman" pitchFamily="18" charset="0"/>
              </a:rPr>
              <a:t>của</a:t>
            </a:r>
            <a:r>
              <a:rPr lang="en-US" sz="2000" dirty="0" smtClean="0">
                <a:latin typeface="+mn-lt"/>
                <a:cs typeface="Times New Roman" pitchFamily="18" charset="0"/>
              </a:rPr>
              <a:t> </a:t>
            </a:r>
            <a:r>
              <a:rPr lang="en-US" sz="2000" dirty="0" err="1" smtClean="0">
                <a:latin typeface="+mn-lt"/>
                <a:cs typeface="Times New Roman" pitchFamily="18" charset="0"/>
              </a:rPr>
              <a:t>nó</a:t>
            </a:r>
            <a:r>
              <a:rPr lang="en-US" sz="2000" dirty="0" smtClean="0">
                <a:latin typeface="+mn-lt"/>
                <a:cs typeface="Times New Roman" pitchFamily="18" charset="0"/>
              </a:rPr>
              <a:t> </a:t>
            </a:r>
            <a:r>
              <a:rPr lang="en-US" sz="2000" dirty="0" err="1" smtClean="0">
                <a:latin typeface="+mn-lt"/>
                <a:cs typeface="Times New Roman" pitchFamily="18" charset="0"/>
              </a:rPr>
              <a:t>quá</a:t>
            </a:r>
            <a:r>
              <a:rPr lang="en-US" sz="2000" dirty="0" smtClean="0">
                <a:latin typeface="+mn-lt"/>
                <a:cs typeface="Times New Roman" pitchFamily="18" charset="0"/>
              </a:rPr>
              <a:t> </a:t>
            </a:r>
            <a:r>
              <a:rPr lang="en-US" sz="2000" dirty="0" err="1" smtClean="0">
                <a:latin typeface="+mn-lt"/>
                <a:cs typeface="Times New Roman" pitchFamily="18" charset="0"/>
              </a:rPr>
              <a:t>thấp</a:t>
            </a:r>
            <a:r>
              <a:rPr lang="en-US" sz="2000" dirty="0" smtClean="0">
                <a:latin typeface="+mn-lt"/>
                <a:cs typeface="Times New Roman" pitchFamily="18" charset="0"/>
              </a:rPr>
              <a:t> </a:t>
            </a:r>
            <a:r>
              <a:rPr lang="en-US" sz="2000" dirty="0" err="1" smtClean="0">
                <a:latin typeface="+mn-lt"/>
                <a:cs typeface="Times New Roman" pitchFamily="18" charset="0"/>
              </a:rPr>
              <a:t>để</a:t>
            </a:r>
            <a:r>
              <a:rPr lang="en-US" sz="2000" dirty="0" smtClean="0">
                <a:latin typeface="+mn-lt"/>
                <a:cs typeface="Times New Roman" pitchFamily="18" charset="0"/>
              </a:rPr>
              <a:t> </a:t>
            </a:r>
            <a:r>
              <a:rPr lang="en-US" sz="2000" dirty="0" err="1" smtClean="0">
                <a:latin typeface="+mn-lt"/>
                <a:cs typeface="Times New Roman" pitchFamily="18" charset="0"/>
              </a:rPr>
              <a:t>không</a:t>
            </a:r>
            <a:r>
              <a:rPr lang="en-US" sz="2000" dirty="0" smtClean="0">
                <a:latin typeface="+mn-lt"/>
                <a:cs typeface="Times New Roman" pitchFamily="18" charset="0"/>
              </a:rPr>
              <a:t> </a:t>
            </a:r>
            <a:r>
              <a:rPr lang="en-US" sz="2000" dirty="0" err="1" smtClean="0">
                <a:latin typeface="+mn-lt"/>
                <a:cs typeface="Times New Roman" pitchFamily="18" charset="0"/>
              </a:rPr>
              <a:t>tham</a:t>
            </a:r>
            <a:r>
              <a:rPr lang="en-US" sz="2000" dirty="0" smtClean="0">
                <a:latin typeface="+mn-lt"/>
                <a:cs typeface="Times New Roman" pitchFamily="18" charset="0"/>
              </a:rPr>
              <a:t> </a:t>
            </a:r>
            <a:r>
              <a:rPr lang="en-US" sz="2000" dirty="0" err="1" smtClean="0">
                <a:latin typeface="+mn-lt"/>
                <a:cs typeface="Times New Roman" pitchFamily="18" charset="0"/>
              </a:rPr>
              <a:t>gia</a:t>
            </a:r>
            <a:r>
              <a:rPr lang="en-US" sz="2000" dirty="0" smtClean="0">
                <a:latin typeface="+mn-lt"/>
                <a:cs typeface="Times New Roman" pitchFamily="18" charset="0"/>
              </a:rPr>
              <a:t> </a:t>
            </a:r>
            <a:r>
              <a:rPr lang="en-US" sz="2000" dirty="0" err="1" smtClean="0">
                <a:latin typeface="+mn-lt"/>
                <a:cs typeface="Times New Roman" pitchFamily="18" charset="0"/>
              </a:rPr>
              <a:t>và</a:t>
            </a:r>
            <a:r>
              <a:rPr lang="en-US" sz="2000" dirty="0" smtClean="0">
                <a:latin typeface="+mn-lt"/>
                <a:cs typeface="Times New Roman" pitchFamily="18" charset="0"/>
              </a:rPr>
              <a:t> </a:t>
            </a:r>
            <a:r>
              <a:rPr lang="en-US" sz="2000" dirty="0" err="1" smtClean="0">
                <a:latin typeface="+mn-lt"/>
                <a:cs typeface="Times New Roman" pitchFamily="18" charset="0"/>
              </a:rPr>
              <a:t>việc</a:t>
            </a:r>
            <a:r>
              <a:rPr lang="en-US" sz="2000" dirty="0" smtClean="0">
                <a:latin typeface="+mn-lt"/>
                <a:cs typeface="Times New Roman" pitchFamily="18" charset="0"/>
              </a:rPr>
              <a:t> </a:t>
            </a:r>
            <a:r>
              <a:rPr lang="en-US" sz="2000" dirty="0" err="1" smtClean="0">
                <a:latin typeface="+mn-lt"/>
                <a:cs typeface="Times New Roman" pitchFamily="18" charset="0"/>
              </a:rPr>
              <a:t>chọn</a:t>
            </a:r>
            <a:r>
              <a:rPr lang="en-US" sz="2000" dirty="0" smtClean="0">
                <a:latin typeface="+mn-lt"/>
                <a:cs typeface="Times New Roman" pitchFamily="18" charset="0"/>
              </a:rPr>
              <a:t> </a:t>
            </a:r>
            <a:r>
              <a:rPr lang="en-US" sz="2000" dirty="0" err="1" smtClean="0">
                <a:latin typeface="+mn-lt"/>
                <a:cs typeface="Times New Roman" pitchFamily="18" charset="0"/>
              </a:rPr>
              <a:t>đường</a:t>
            </a:r>
            <a:r>
              <a:rPr lang="en-US" sz="2000" dirty="0" smtClean="0">
                <a:latin typeface="+mn-lt"/>
                <a:cs typeface="Times New Roman" pitchFamily="18" charset="0"/>
              </a:rPr>
              <a:t> </a:t>
            </a:r>
            <a:r>
              <a:rPr lang="en-US" sz="2000" dirty="0" err="1" smtClean="0">
                <a:latin typeface="+mn-lt"/>
                <a:cs typeface="Times New Roman" pitchFamily="18" charset="0"/>
              </a:rPr>
              <a:t>đi</a:t>
            </a:r>
            <a:r>
              <a:rPr lang="en-US" sz="2000" dirty="0" smtClean="0">
                <a:latin typeface="+mn-lt"/>
                <a:cs typeface="Times New Roman" pitchFamily="18" charset="0"/>
              </a:rPr>
              <a:t> hay </a:t>
            </a:r>
            <a:r>
              <a:rPr lang="en-US" sz="2000" dirty="0" err="1" smtClean="0">
                <a:latin typeface="+mn-lt"/>
                <a:cs typeface="Times New Roman" pitchFamily="18" charset="0"/>
              </a:rPr>
              <a:t>chủ</a:t>
            </a:r>
            <a:r>
              <a:rPr lang="en-US" sz="2000" dirty="0" smtClean="0">
                <a:latin typeface="+mn-lt"/>
                <a:cs typeface="Times New Roman" pitchFamily="18" charset="0"/>
              </a:rPr>
              <a:t> </a:t>
            </a:r>
            <a:r>
              <a:rPr lang="en-US" sz="2000" dirty="0" err="1" smtClean="0">
                <a:latin typeface="+mn-lt"/>
                <a:cs typeface="Times New Roman" pitchFamily="18" charset="0"/>
              </a:rPr>
              <a:t>cụm</a:t>
            </a:r>
            <a:r>
              <a:rPr lang="en-US" sz="2000" dirty="0" smtClean="0">
                <a:latin typeface="+mn-lt"/>
                <a:cs typeface="Times New Roman" pitchFamily="18" charset="0"/>
              </a:rPr>
              <a:t> </a:t>
            </a:r>
            <a:r>
              <a:rPr lang="en-US" sz="2000" dirty="0" err="1" smtClean="0">
                <a:latin typeface="+mn-lt"/>
                <a:cs typeface="Times New Roman" pitchFamily="18" charset="0"/>
              </a:rPr>
              <a:t>mà</a:t>
            </a:r>
            <a:r>
              <a:rPr lang="en-US" sz="2000" dirty="0" smtClean="0">
                <a:latin typeface="+mn-lt"/>
                <a:cs typeface="Times New Roman" pitchFamily="18" charset="0"/>
              </a:rPr>
              <a:t> </a:t>
            </a:r>
            <a:r>
              <a:rPr lang="en-US" sz="2000" dirty="0" err="1" smtClean="0">
                <a:latin typeface="+mn-lt"/>
                <a:cs typeface="Times New Roman" pitchFamily="18" charset="0"/>
              </a:rPr>
              <a:t>chỉ</a:t>
            </a:r>
            <a:r>
              <a:rPr lang="en-US" sz="2000" dirty="0">
                <a:latin typeface="+mn-lt"/>
                <a:cs typeface="Times New Roman" pitchFamily="18" charset="0"/>
              </a:rPr>
              <a:t> </a:t>
            </a:r>
            <a:r>
              <a:rPr lang="en-US" sz="2000" dirty="0" smtClean="0">
                <a:latin typeface="+mn-lt"/>
                <a:cs typeface="Times New Roman" pitchFamily="18" charset="0"/>
              </a:rPr>
              <a:t>dung </a:t>
            </a:r>
            <a:r>
              <a:rPr lang="en-US" sz="2000" dirty="0" err="1" smtClean="0">
                <a:latin typeface="+mn-lt"/>
                <a:cs typeface="Times New Roman" pitchFamily="18" charset="0"/>
              </a:rPr>
              <a:t>cho</a:t>
            </a:r>
            <a:r>
              <a:rPr lang="en-US" sz="2000" dirty="0" smtClean="0">
                <a:latin typeface="+mn-lt"/>
                <a:cs typeface="Times New Roman" pitchFamily="18" charset="0"/>
              </a:rPr>
              <a:t> </a:t>
            </a:r>
            <a:r>
              <a:rPr lang="en-US" sz="2000" dirty="0" err="1" smtClean="0">
                <a:latin typeface="+mn-lt"/>
                <a:cs typeface="Times New Roman" pitchFamily="18" charset="0"/>
              </a:rPr>
              <a:t>việc</a:t>
            </a:r>
            <a:r>
              <a:rPr lang="en-US" sz="2000" dirty="0" smtClean="0">
                <a:latin typeface="+mn-lt"/>
                <a:cs typeface="Times New Roman" pitchFamily="18" charset="0"/>
              </a:rPr>
              <a:t> </a:t>
            </a:r>
            <a:r>
              <a:rPr lang="en-US" sz="2000" dirty="0" err="1" smtClean="0">
                <a:latin typeface="+mn-lt"/>
                <a:cs typeface="Times New Roman" pitchFamily="18" charset="0"/>
              </a:rPr>
              <a:t>cảm</a:t>
            </a:r>
            <a:r>
              <a:rPr lang="en-US" sz="2000" dirty="0" smtClean="0">
                <a:latin typeface="+mn-lt"/>
                <a:cs typeface="Times New Roman" pitchFamily="18" charset="0"/>
              </a:rPr>
              <a:t> </a:t>
            </a:r>
            <a:r>
              <a:rPr lang="en-US" sz="2000" dirty="0" err="1" smtClean="0">
                <a:latin typeface="+mn-lt"/>
                <a:cs typeface="Times New Roman" pitchFamily="18" charset="0"/>
              </a:rPr>
              <a:t>biến</a:t>
            </a:r>
            <a:r>
              <a:rPr lang="en-US" sz="2000" dirty="0" smtClean="0">
                <a:latin typeface="+mn-lt"/>
                <a:cs typeface="Times New Roman" pitchFamily="18" charset="0"/>
              </a:rPr>
              <a:t>.</a:t>
            </a:r>
            <a:endParaRPr lang="en-US" sz="2000" dirty="0">
              <a:latin typeface="+mn-lt"/>
              <a:cs typeface="Times New Roman" pitchFamily="18" charset="0"/>
            </a:endParaRPr>
          </a:p>
        </p:txBody>
      </p:sp>
    </p:spTree>
    <p:extLst>
      <p:ext uri="{BB962C8B-B14F-4D97-AF65-F5344CB8AC3E}">
        <p14:creationId xmlns:p14="http://schemas.microsoft.com/office/powerpoint/2010/main" val="32175360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4</a:t>
            </a:fld>
            <a:endParaRPr lang="en-US" smtClean="0">
              <a:latin typeface="+mn-lt"/>
            </a:endParaRPr>
          </a:p>
        </p:txBody>
      </p:sp>
      <p:sp>
        <p:nvSpPr>
          <p:cNvPr id="81924" name="Rectangle 4"/>
          <p:cNvSpPr>
            <a:spLocks noChangeArrowheads="1"/>
          </p:cNvSpPr>
          <p:nvPr/>
        </p:nvSpPr>
        <p:spPr bwMode="auto">
          <a:xfrm>
            <a:off x="0" y="228600"/>
            <a:ext cx="9144000" cy="990600"/>
          </a:xfrm>
          <a:prstGeom prst="rect">
            <a:avLst/>
          </a:prstGeom>
          <a:noFill/>
          <a:ln w="9525">
            <a:noFill/>
            <a:miter lim="800000"/>
            <a:headEnd/>
            <a:tailEnd/>
          </a:ln>
          <a:effectLst/>
        </p:spPr>
        <p:txBody>
          <a:bodyPr anchor="ctr"/>
          <a:lstStyle/>
          <a:p>
            <a:pPr algn="ctr" eaLnBrk="1" hangingPunct="1">
              <a:defRPr/>
            </a:pPr>
            <a:r>
              <a:rPr lang="en-US" sz="2800" b="1" dirty="0">
                <a:solidFill>
                  <a:schemeClr val="bg2"/>
                </a:solidFill>
                <a:effectLst>
                  <a:outerShdw blurRad="38100" dist="38100" dir="2700000" algn="tl">
                    <a:srgbClr val="C0C0C0"/>
                  </a:outerShdw>
                </a:effectLst>
                <a:latin typeface="+mj-lt"/>
              </a:rPr>
              <a:t>CHƯƠNG 2 – KIẾN TRÚC MẠNG CẢM BIẾN</a:t>
            </a: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pic>
        <p:nvPicPr>
          <p:cNvPr id="2" name="Picture 1"/>
          <p:cNvPicPr>
            <a:picLocks noChangeAspect="1"/>
          </p:cNvPicPr>
          <p:nvPr/>
        </p:nvPicPr>
        <p:blipFill>
          <a:blip r:embed="rId3"/>
          <a:stretch>
            <a:fillRect/>
          </a:stretch>
        </p:blipFill>
        <p:spPr>
          <a:xfrm>
            <a:off x="702989" y="4495800"/>
            <a:ext cx="4067743" cy="2276793"/>
          </a:xfrm>
          <a:prstGeom prst="rect">
            <a:avLst/>
          </a:prstGeom>
        </p:spPr>
      </p:pic>
      <p:sp>
        <p:nvSpPr>
          <p:cNvPr id="7" name="Rectangle 6"/>
          <p:cNvSpPr>
            <a:spLocks noChangeArrowheads="1"/>
          </p:cNvSpPr>
          <p:nvPr/>
        </p:nvSpPr>
        <p:spPr bwMode="auto">
          <a:xfrm>
            <a:off x="4800600" y="5735050"/>
            <a:ext cx="4286183" cy="457200"/>
          </a:xfrm>
          <a:prstGeom prst="rect">
            <a:avLst/>
          </a:prstGeom>
          <a:noFill/>
          <a:ln w="9525">
            <a:noFill/>
            <a:miter lim="800000"/>
            <a:headEnd/>
            <a:tailEnd/>
          </a:ln>
          <a:effectLst/>
        </p:spPr>
        <p:txBody>
          <a:bodyPr/>
          <a:lstStyle/>
          <a:p>
            <a:pPr algn="ctr" eaLnBrk="1" hangingPunct="1">
              <a:spcBef>
                <a:spcPct val="20000"/>
              </a:spcBef>
              <a:buSzPct val="75000"/>
              <a:defRPr/>
            </a:pPr>
            <a:r>
              <a:rPr lang="vi-VN" sz="1600" dirty="0" smtClean="0">
                <a:latin typeface="+mn-lt"/>
                <a:cs typeface="Times New Roman" pitchFamily="18" charset="0"/>
              </a:rPr>
              <a:t>Hình </a:t>
            </a:r>
            <a:r>
              <a:rPr lang="vi-VN" sz="1600" dirty="0">
                <a:latin typeface="+mn-lt"/>
                <a:cs typeface="Times New Roman" pitchFamily="18" charset="0"/>
              </a:rPr>
              <a:t>2</a:t>
            </a:r>
            <a:r>
              <a:rPr lang="vi-VN" sz="1600" dirty="0" smtClean="0">
                <a:latin typeface="+mn-lt"/>
                <a:cs typeface="Times New Roman" pitchFamily="18" charset="0"/>
              </a:rPr>
              <a:t>.1 Kiến trúc mạng cảm biến không dây</a:t>
            </a:r>
            <a:endParaRPr lang="en-US" sz="1600" dirty="0">
              <a:latin typeface="+mn-lt"/>
              <a:cs typeface="Times New Roman" pitchFamily="18" charset="0"/>
            </a:endParaRPr>
          </a:p>
        </p:txBody>
      </p:sp>
      <p:sp>
        <p:nvSpPr>
          <p:cNvPr id="8" name="Rectangle 6"/>
          <p:cNvSpPr>
            <a:spLocks noChangeArrowheads="1"/>
          </p:cNvSpPr>
          <p:nvPr/>
        </p:nvSpPr>
        <p:spPr bwMode="auto">
          <a:xfrm>
            <a:off x="152400" y="11430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a:defRPr/>
            </a:pPr>
            <a:r>
              <a:rPr lang="en-US" sz="2800" dirty="0" err="1" smtClean="0">
                <a:latin typeface="+mn-lt"/>
                <a:cs typeface="Times New Roman" pitchFamily="18" charset="0"/>
              </a:rPr>
              <a:t>Kiến</a:t>
            </a:r>
            <a:r>
              <a:rPr lang="en-US" sz="2800" dirty="0" smtClean="0">
                <a:latin typeface="+mn-lt"/>
                <a:cs typeface="Times New Roman" pitchFamily="18" charset="0"/>
              </a:rPr>
              <a:t> </a:t>
            </a:r>
            <a:r>
              <a:rPr lang="en-US" sz="2800" dirty="0" err="1" smtClean="0">
                <a:latin typeface="+mn-lt"/>
                <a:cs typeface="Times New Roman" pitchFamily="18" charset="0"/>
              </a:rPr>
              <a:t>trúc</a:t>
            </a:r>
            <a:r>
              <a:rPr lang="en-US" sz="2800" dirty="0" smtClean="0">
                <a:latin typeface="+mn-lt"/>
                <a:cs typeface="Times New Roman" pitchFamily="18" charset="0"/>
              </a:rPr>
              <a:t> </a:t>
            </a:r>
            <a:r>
              <a:rPr lang="en-US" sz="2800" dirty="0" err="1" smtClean="0">
                <a:latin typeface="+mn-lt"/>
                <a:cs typeface="Times New Roman" pitchFamily="18" charset="0"/>
              </a:rPr>
              <a:t>và</a:t>
            </a:r>
            <a:r>
              <a:rPr lang="en-US" sz="2800" dirty="0" smtClean="0">
                <a:latin typeface="+mn-lt"/>
                <a:cs typeface="Times New Roman" pitchFamily="18" charset="0"/>
              </a:rPr>
              <a:t> </a:t>
            </a:r>
            <a:r>
              <a:rPr lang="en-US" sz="2800" dirty="0" err="1" smtClean="0">
                <a:latin typeface="+mn-lt"/>
                <a:cs typeface="Times New Roman" pitchFamily="18" charset="0"/>
              </a:rPr>
              <a:t>các</a:t>
            </a:r>
            <a:r>
              <a:rPr lang="en-US" sz="2800" dirty="0" smtClean="0">
                <a:latin typeface="+mn-lt"/>
                <a:cs typeface="Times New Roman" pitchFamily="18" charset="0"/>
              </a:rPr>
              <a:t> </a:t>
            </a:r>
            <a:r>
              <a:rPr lang="en-US" sz="2800" dirty="0" err="1">
                <a:latin typeface="+mn-lt"/>
                <a:cs typeface="Times New Roman" pitchFamily="18" charset="0"/>
              </a:rPr>
              <a:t>kiểu</a:t>
            </a:r>
            <a:r>
              <a:rPr lang="en-US" sz="2800" dirty="0">
                <a:latin typeface="+mn-lt"/>
                <a:cs typeface="Times New Roman" pitchFamily="18" charset="0"/>
              </a:rPr>
              <a:t> </a:t>
            </a:r>
            <a:r>
              <a:rPr lang="en-US" sz="2800" dirty="0" err="1">
                <a:latin typeface="+mn-lt"/>
                <a:cs typeface="Times New Roman" pitchFamily="18" charset="0"/>
              </a:rPr>
              <a:t>mạng</a:t>
            </a:r>
            <a:r>
              <a:rPr lang="en-US" sz="2800" dirty="0">
                <a:latin typeface="+mn-lt"/>
                <a:cs typeface="Times New Roman" pitchFamily="18" charset="0"/>
              </a:rPr>
              <a:t> </a:t>
            </a:r>
            <a:r>
              <a:rPr lang="en-US" sz="2800" dirty="0" err="1">
                <a:latin typeface="+mn-lt"/>
                <a:cs typeface="Times New Roman" pitchFamily="18" charset="0"/>
              </a:rPr>
              <a:t>cảm</a:t>
            </a:r>
            <a:r>
              <a:rPr lang="en-US" sz="2800" dirty="0">
                <a:latin typeface="+mn-lt"/>
                <a:cs typeface="Times New Roman" pitchFamily="18" charset="0"/>
              </a:rPr>
              <a:t> </a:t>
            </a:r>
            <a:r>
              <a:rPr lang="en-US" sz="2800" dirty="0" err="1">
                <a:latin typeface="+mn-lt"/>
                <a:cs typeface="Times New Roman" pitchFamily="18" charset="0"/>
              </a:rPr>
              <a:t>biến</a:t>
            </a:r>
            <a:endParaRPr lang="en-US" sz="2800" dirty="0">
              <a:latin typeface="+mn-lt"/>
              <a:cs typeface="Times New Roman" pitchFamily="18" charset="0"/>
            </a:endParaRPr>
          </a:p>
          <a:p>
            <a:pPr marL="457200" indent="-457200" algn="just" eaLnBrk="1" hangingPunct="1">
              <a:spcBef>
                <a:spcPct val="20000"/>
              </a:spcBef>
              <a:buSzPct val="75000"/>
              <a:buFont typeface="Wingdings" panose="05000000000000000000" pitchFamily="2" charset="2"/>
              <a:buChar char="v"/>
              <a:defRPr/>
            </a:pPr>
            <a:r>
              <a:rPr lang="vi-VN" sz="2000" dirty="0" smtClean="0">
                <a:latin typeface="+mn-lt"/>
                <a:cs typeface="Times New Roman" pitchFamily="18" charset="0"/>
              </a:rPr>
              <a:t>Kiến trúc của Mạng cảm biến</a:t>
            </a:r>
            <a:r>
              <a:rPr lang="en-US" sz="2000" dirty="0" smtClean="0">
                <a:latin typeface="+mn-lt"/>
                <a:cs typeface="Times New Roman" pitchFamily="18" charset="0"/>
              </a:rPr>
              <a:t> </a:t>
            </a:r>
            <a:r>
              <a:rPr lang="en-US" sz="2000" dirty="0" err="1" smtClean="0">
                <a:latin typeface="+mn-lt"/>
                <a:cs typeface="Times New Roman" pitchFamily="18" charset="0"/>
              </a:rPr>
              <a:t>bao</a:t>
            </a:r>
            <a:r>
              <a:rPr lang="en-US" sz="2000" dirty="0" smtClean="0">
                <a:latin typeface="+mn-lt"/>
                <a:cs typeface="Times New Roman" pitchFamily="18" charset="0"/>
              </a:rPr>
              <a:t> </a:t>
            </a:r>
            <a:r>
              <a:rPr lang="en-US" sz="2000" dirty="0" err="1" smtClean="0">
                <a:latin typeface="+mn-lt"/>
                <a:cs typeface="Times New Roman" pitchFamily="18" charset="0"/>
              </a:rPr>
              <a:t>gồm</a:t>
            </a:r>
            <a:r>
              <a:rPr lang="en-US" sz="2000" dirty="0" smtClean="0">
                <a:latin typeface="+mn-lt"/>
                <a:cs typeface="Times New Roman" pitchFamily="18" charset="0"/>
              </a:rPr>
              <a:t> </a:t>
            </a: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thành</a:t>
            </a:r>
            <a:r>
              <a:rPr lang="en-US" sz="2000" dirty="0" smtClean="0">
                <a:latin typeface="+mn-lt"/>
                <a:cs typeface="Times New Roman" pitchFamily="18" charset="0"/>
              </a:rPr>
              <a:t> </a:t>
            </a:r>
            <a:r>
              <a:rPr lang="en-US" sz="2000" dirty="0" err="1" smtClean="0">
                <a:latin typeface="+mn-lt"/>
                <a:cs typeface="Times New Roman" pitchFamily="18" charset="0"/>
              </a:rPr>
              <a:t>phần</a:t>
            </a:r>
            <a:r>
              <a:rPr lang="en-US" sz="2000" dirty="0" smtClean="0">
                <a:latin typeface="+mn-lt"/>
                <a:cs typeface="Times New Roman" pitchFamily="18" charset="0"/>
              </a:rPr>
              <a:t>:</a:t>
            </a:r>
            <a:endParaRPr lang="vi-VN" sz="2000" dirty="0" smtClean="0">
              <a:latin typeface="+mn-lt"/>
              <a:cs typeface="Times New Roman" pitchFamily="18" charset="0"/>
            </a:endParaRPr>
          </a:p>
          <a:p>
            <a:pPr marL="342900" indent="-342900" algn="just" eaLnBrk="1" hangingPunct="1">
              <a:spcBef>
                <a:spcPct val="20000"/>
              </a:spcBef>
              <a:buSzPct val="75000"/>
              <a:buFont typeface="Arial" panose="020B0604020202020204" pitchFamily="34" charset="0"/>
              <a:buChar char="−"/>
              <a:defRPr/>
            </a:pPr>
            <a:r>
              <a:rPr lang="vi-VN" sz="2000" dirty="0" smtClean="0">
                <a:latin typeface="+mn-lt"/>
                <a:cs typeface="Times New Roman" pitchFamily="18" charset="0"/>
              </a:rPr>
              <a:t>Nút cảm biến</a:t>
            </a:r>
            <a:r>
              <a:rPr lang="en-US" sz="2000" dirty="0">
                <a:latin typeface="+mn-lt"/>
                <a:cs typeface="Times New Roman" pitchFamily="18" charset="0"/>
              </a:rPr>
              <a:t> </a:t>
            </a:r>
            <a:r>
              <a:rPr lang="en-US" sz="2000" dirty="0" smtClean="0">
                <a:latin typeface="+mn-lt"/>
                <a:cs typeface="Times New Roman" pitchFamily="18" charset="0"/>
              </a:rPr>
              <a:t>– </a:t>
            </a:r>
            <a:r>
              <a:rPr lang="vi-VN" sz="2000" dirty="0" smtClean="0">
                <a:latin typeface="+mn-lt"/>
                <a:cs typeface="Times New Roman" pitchFamily="18" charset="0"/>
              </a:rPr>
              <a:t>Trường cảm biến</a:t>
            </a:r>
          </a:p>
          <a:p>
            <a:pPr marL="342900" indent="-3429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Nút</a:t>
            </a:r>
            <a:r>
              <a:rPr lang="en-US" sz="2000" dirty="0" smtClean="0">
                <a:latin typeface="+mn-lt"/>
                <a:cs typeface="Times New Roman" pitchFamily="18" charset="0"/>
              </a:rPr>
              <a:t> </a:t>
            </a:r>
            <a:r>
              <a:rPr lang="en-US" sz="2000" dirty="0" err="1" smtClean="0">
                <a:latin typeface="+mn-lt"/>
                <a:cs typeface="Times New Roman" pitchFamily="18" charset="0"/>
              </a:rPr>
              <a:t>chứa</a:t>
            </a:r>
            <a:r>
              <a:rPr lang="en-US" sz="2000" dirty="0" smtClean="0">
                <a:latin typeface="+mn-lt"/>
                <a:cs typeface="Times New Roman" pitchFamily="18" charset="0"/>
              </a:rPr>
              <a:t> (Sink node) – </a:t>
            </a:r>
            <a:r>
              <a:rPr lang="en-US" sz="2000" dirty="0" err="1" smtClean="0">
                <a:latin typeface="+mn-lt"/>
                <a:cs typeface="Times New Roman" pitchFamily="18" charset="0"/>
              </a:rPr>
              <a:t>Trạm</a:t>
            </a:r>
            <a:r>
              <a:rPr lang="en-US" sz="2000" dirty="0" smtClean="0">
                <a:latin typeface="+mn-lt"/>
                <a:cs typeface="Times New Roman" pitchFamily="18" charset="0"/>
              </a:rPr>
              <a:t> </a:t>
            </a:r>
            <a:r>
              <a:rPr lang="en-US" sz="2000" dirty="0" err="1" smtClean="0">
                <a:latin typeface="+mn-lt"/>
                <a:cs typeface="Times New Roman" pitchFamily="18" charset="0"/>
              </a:rPr>
              <a:t>gốc</a:t>
            </a:r>
            <a:r>
              <a:rPr lang="en-US" sz="2000" dirty="0" smtClean="0">
                <a:latin typeface="+mn-lt"/>
                <a:cs typeface="Times New Roman" pitchFamily="18" charset="0"/>
              </a:rPr>
              <a:t> (Base station)</a:t>
            </a:r>
            <a:endParaRPr lang="vi-VN" sz="2000" dirty="0" smtClean="0">
              <a:latin typeface="+mn-lt"/>
              <a:cs typeface="Times New Roman" pitchFamily="18" charset="0"/>
            </a:endParaRPr>
          </a:p>
          <a:p>
            <a:pPr marL="342900" indent="-3429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Mạng</a:t>
            </a:r>
            <a:r>
              <a:rPr lang="en-US" sz="2000" dirty="0" smtClean="0">
                <a:latin typeface="+mn-lt"/>
                <a:cs typeface="Times New Roman" pitchFamily="18" charset="0"/>
              </a:rPr>
              <a:t> </a:t>
            </a:r>
            <a:r>
              <a:rPr lang="en-US" sz="2000" dirty="0" err="1" smtClean="0">
                <a:latin typeface="+mn-lt"/>
                <a:cs typeface="Times New Roman" pitchFamily="18" charset="0"/>
              </a:rPr>
              <a:t>viễn</a:t>
            </a:r>
            <a:r>
              <a:rPr lang="en-US" sz="2000" dirty="0" smtClean="0">
                <a:latin typeface="+mn-lt"/>
                <a:cs typeface="Times New Roman" pitchFamily="18" charset="0"/>
              </a:rPr>
              <a:t> </a:t>
            </a:r>
            <a:r>
              <a:rPr lang="en-US" sz="2000" dirty="0" err="1" smtClean="0">
                <a:latin typeface="+mn-lt"/>
                <a:cs typeface="Times New Roman" pitchFamily="18" charset="0"/>
              </a:rPr>
              <a:t>thông</a:t>
            </a:r>
            <a:r>
              <a:rPr lang="en-US" sz="2000" dirty="0" smtClean="0">
                <a:latin typeface="+mn-lt"/>
                <a:cs typeface="Times New Roman" pitchFamily="18" charset="0"/>
              </a:rPr>
              <a:t> (Internet)</a:t>
            </a:r>
            <a:endParaRPr lang="vi-VN" sz="2000" dirty="0" smtClean="0">
              <a:latin typeface="+mn-lt"/>
              <a:cs typeface="Times New Roman" pitchFamily="18" charset="0"/>
            </a:endParaRPr>
          </a:p>
          <a:p>
            <a:pPr marL="342900" indent="-342900" algn="just" eaLnBrk="1" hangingPunct="1">
              <a:spcBef>
                <a:spcPct val="20000"/>
              </a:spcBef>
              <a:buSzPct val="75000"/>
              <a:buFont typeface="Arial" panose="020B0604020202020204" pitchFamily="34" charset="0"/>
              <a:buChar char="−"/>
              <a:defRPr/>
            </a:pPr>
            <a:r>
              <a:rPr lang="vi-VN" sz="2000" dirty="0" smtClean="0">
                <a:latin typeface="+mn-lt"/>
                <a:cs typeface="Times New Roman" pitchFamily="18" charset="0"/>
              </a:rPr>
              <a:t>Nút quản lý nhiệm vụ</a:t>
            </a:r>
            <a:r>
              <a:rPr lang="en-US" sz="2000" dirty="0" smtClean="0">
                <a:latin typeface="+mn-lt"/>
                <a:cs typeface="Times New Roman" pitchFamily="18" charset="0"/>
              </a:rPr>
              <a:t> </a:t>
            </a:r>
            <a:r>
              <a:rPr lang="en-US" sz="2000" dirty="0" err="1" smtClean="0">
                <a:latin typeface="+mn-lt"/>
                <a:cs typeface="Times New Roman" pitchFamily="18" charset="0"/>
              </a:rPr>
              <a:t>và</a:t>
            </a:r>
            <a:r>
              <a:rPr lang="en-US" sz="2000" dirty="0" smtClean="0">
                <a:latin typeface="+mn-lt"/>
                <a:cs typeface="Times New Roman" pitchFamily="18" charset="0"/>
              </a:rPr>
              <a:t> </a:t>
            </a:r>
            <a:r>
              <a:rPr lang="en-US" sz="2000" dirty="0" err="1" smtClean="0">
                <a:latin typeface="+mn-lt"/>
                <a:cs typeface="Times New Roman" pitchFamily="18" charset="0"/>
              </a:rPr>
              <a:t>hiển</a:t>
            </a:r>
            <a:r>
              <a:rPr lang="en-US" sz="2000" dirty="0" smtClean="0">
                <a:latin typeface="+mn-lt"/>
                <a:cs typeface="Times New Roman" pitchFamily="18" charset="0"/>
              </a:rPr>
              <a:t> </a:t>
            </a:r>
            <a:r>
              <a:rPr lang="en-US" sz="2000" dirty="0" err="1" smtClean="0">
                <a:latin typeface="+mn-lt"/>
                <a:cs typeface="Times New Roman" pitchFamily="18" charset="0"/>
              </a:rPr>
              <a:t>thị</a:t>
            </a:r>
            <a:r>
              <a:rPr lang="en-US" sz="2000" dirty="0" smtClean="0">
                <a:latin typeface="+mn-lt"/>
                <a:cs typeface="Times New Roman" pitchFamily="18" charset="0"/>
              </a:rPr>
              <a:t> (</a:t>
            </a:r>
            <a:r>
              <a:rPr lang="en-US" sz="2000" dirty="0" err="1" smtClean="0">
                <a:latin typeface="+mn-lt"/>
                <a:cs typeface="Times New Roman" pitchFamily="18" charset="0"/>
              </a:rPr>
              <a:t>Phần</a:t>
            </a:r>
            <a:r>
              <a:rPr lang="en-US" sz="2000" dirty="0" smtClean="0">
                <a:latin typeface="+mn-lt"/>
                <a:cs typeface="Times New Roman" pitchFamily="18" charset="0"/>
              </a:rPr>
              <a:t> </a:t>
            </a:r>
            <a:r>
              <a:rPr lang="en-US" sz="2000" dirty="0" err="1" smtClean="0">
                <a:latin typeface="+mn-lt"/>
                <a:cs typeface="Times New Roman" pitchFamily="18" charset="0"/>
              </a:rPr>
              <a:t>mềm</a:t>
            </a:r>
            <a:r>
              <a:rPr lang="en-US" sz="2000" dirty="0" smtClean="0">
                <a:latin typeface="+mn-lt"/>
                <a:cs typeface="Times New Roman" pitchFamily="18" charset="0"/>
              </a:rPr>
              <a:t> </a:t>
            </a:r>
            <a:r>
              <a:rPr lang="en-US" sz="2000" dirty="0" err="1" smtClean="0">
                <a:latin typeface="+mn-lt"/>
                <a:cs typeface="Times New Roman" pitchFamily="18" charset="0"/>
              </a:rPr>
              <a:t>hiển</a:t>
            </a:r>
            <a:r>
              <a:rPr lang="en-US" sz="2000" dirty="0" smtClean="0">
                <a:latin typeface="+mn-lt"/>
                <a:cs typeface="Times New Roman" pitchFamily="18" charset="0"/>
              </a:rPr>
              <a:t> </a:t>
            </a:r>
            <a:r>
              <a:rPr lang="en-US" sz="2000" dirty="0" err="1" smtClean="0">
                <a:latin typeface="+mn-lt"/>
                <a:cs typeface="Times New Roman" pitchFamily="18" charset="0"/>
              </a:rPr>
              <a:t>thị</a:t>
            </a:r>
            <a:r>
              <a:rPr lang="en-US" sz="2000" dirty="0" smtClean="0">
                <a:latin typeface="+mn-lt"/>
                <a:cs typeface="Times New Roman" pitchFamily="18" charset="0"/>
              </a:rPr>
              <a:t>, </a:t>
            </a:r>
            <a:r>
              <a:rPr lang="en-US" sz="2000" dirty="0" err="1" smtClean="0">
                <a:latin typeface="+mn-lt"/>
                <a:cs typeface="Times New Roman" pitchFamily="18" charset="0"/>
              </a:rPr>
              <a:t>quản</a:t>
            </a:r>
            <a:r>
              <a:rPr lang="en-US" sz="2000" dirty="0" smtClean="0">
                <a:latin typeface="+mn-lt"/>
                <a:cs typeface="Times New Roman" pitchFamily="18" charset="0"/>
              </a:rPr>
              <a:t> </a:t>
            </a:r>
            <a:r>
              <a:rPr lang="en-US" sz="2000" dirty="0" err="1" smtClean="0">
                <a:latin typeface="+mn-lt"/>
                <a:cs typeface="Times New Roman" pitchFamily="18" charset="0"/>
              </a:rPr>
              <a:t>lý</a:t>
            </a:r>
            <a:r>
              <a:rPr lang="en-US" sz="2000" dirty="0" smtClean="0">
                <a:latin typeface="+mn-lt"/>
                <a:cs typeface="Times New Roman" pitchFamily="18" charset="0"/>
              </a:rPr>
              <a:t> </a:t>
            </a:r>
            <a:r>
              <a:rPr lang="en-US" sz="2000" dirty="0" err="1" smtClean="0">
                <a:latin typeface="+mn-lt"/>
                <a:cs typeface="Times New Roman" pitchFamily="18" charset="0"/>
              </a:rPr>
              <a:t>và</a:t>
            </a:r>
            <a:r>
              <a:rPr lang="en-US" sz="2000" dirty="0" smtClean="0">
                <a:latin typeface="+mn-lt"/>
                <a:cs typeface="Times New Roman" pitchFamily="18" charset="0"/>
              </a:rPr>
              <a:t> </a:t>
            </a:r>
            <a:r>
              <a:rPr lang="en-US" sz="2000" dirty="0" err="1" smtClean="0">
                <a:latin typeface="+mn-lt"/>
                <a:cs typeface="Times New Roman" pitchFamily="18" charset="0"/>
              </a:rPr>
              <a:t>đánh</a:t>
            </a:r>
            <a:r>
              <a:rPr lang="en-US" sz="2000" dirty="0" smtClean="0">
                <a:latin typeface="+mn-lt"/>
                <a:cs typeface="Times New Roman" pitchFamily="18" charset="0"/>
              </a:rPr>
              <a:t> </a:t>
            </a:r>
            <a:r>
              <a:rPr lang="en-US" sz="2000" dirty="0" err="1" smtClean="0">
                <a:latin typeface="+mn-lt"/>
                <a:cs typeface="Times New Roman" pitchFamily="18" charset="0"/>
              </a:rPr>
              <a:t>giá</a:t>
            </a:r>
            <a:r>
              <a:rPr lang="en-US" sz="2000" dirty="0" smtClean="0">
                <a:latin typeface="+mn-lt"/>
                <a:cs typeface="Times New Roman" pitchFamily="18" charset="0"/>
              </a:rPr>
              <a:t>)</a:t>
            </a:r>
          </a:p>
          <a:p>
            <a:pPr marL="342900" indent="-3429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Trung</a:t>
            </a:r>
            <a:r>
              <a:rPr lang="en-US" sz="2000" dirty="0" smtClean="0">
                <a:latin typeface="+mn-lt"/>
                <a:cs typeface="Times New Roman" pitchFamily="18" charset="0"/>
              </a:rPr>
              <a:t> </a:t>
            </a:r>
            <a:r>
              <a:rPr lang="en-US" sz="2000" dirty="0" err="1" smtClean="0">
                <a:latin typeface="+mn-lt"/>
                <a:cs typeface="Times New Roman" pitchFamily="18" charset="0"/>
              </a:rPr>
              <a:t>tâm</a:t>
            </a:r>
            <a:r>
              <a:rPr lang="en-US" sz="2000" dirty="0" smtClean="0">
                <a:latin typeface="+mn-lt"/>
                <a:cs typeface="Times New Roman" pitchFamily="18" charset="0"/>
              </a:rPr>
              <a:t> </a:t>
            </a:r>
            <a:r>
              <a:rPr lang="en-US" sz="2000" dirty="0" err="1" smtClean="0">
                <a:latin typeface="+mn-lt"/>
                <a:cs typeface="Times New Roman" pitchFamily="18" charset="0"/>
              </a:rPr>
              <a:t>dữ</a:t>
            </a:r>
            <a:r>
              <a:rPr lang="en-US" sz="2000" dirty="0" smtClean="0">
                <a:latin typeface="+mn-lt"/>
                <a:cs typeface="Times New Roman" pitchFamily="18" charset="0"/>
              </a:rPr>
              <a:t> </a:t>
            </a:r>
            <a:r>
              <a:rPr lang="en-US" sz="2000" dirty="0" err="1" smtClean="0">
                <a:latin typeface="+mn-lt"/>
                <a:cs typeface="Times New Roman" pitchFamily="18" charset="0"/>
              </a:rPr>
              <a:t>liệu</a:t>
            </a:r>
            <a:endParaRPr lang="vi-VN" sz="2000" dirty="0" smtClean="0">
              <a:latin typeface="+mn-lt"/>
              <a:cs typeface="Times New Roman" pitchFamily="18" charset="0"/>
            </a:endParaRPr>
          </a:p>
          <a:p>
            <a:pPr marL="342900" indent="-342900" algn="just" eaLnBrk="1" hangingPunct="1">
              <a:spcBef>
                <a:spcPct val="20000"/>
              </a:spcBef>
              <a:buSzPct val="75000"/>
              <a:buFont typeface="Symbol" panose="05050102010706020507" pitchFamily="18" charset="2"/>
              <a:buChar char="Þ"/>
              <a:defRPr/>
            </a:pPr>
            <a:r>
              <a:rPr lang="vi-VN" sz="2000" dirty="0" smtClean="0">
                <a:latin typeface="+mn-lt"/>
                <a:cs typeface="Times New Roman" pitchFamily="18" charset="0"/>
              </a:rPr>
              <a:t>Kiến trúc mới: Kết hợp vấn đề năng lượng và khả năng định tuyến; tích hợp dữ liệu và giao thức mạng; truyền NL hiệu quả; chia sẻ nhiệm vụ</a:t>
            </a:r>
            <a:r>
              <a:rPr lang="en-US" sz="2000" dirty="0" smtClean="0">
                <a:latin typeface="+mn-lt"/>
                <a:cs typeface="Times New Roman" pitchFamily="18" charset="0"/>
              </a:rPr>
              <a:t>.</a:t>
            </a:r>
            <a:endParaRPr lang="vi-VN" sz="2000" dirty="0" smtClean="0">
              <a:latin typeface="+mn-lt"/>
              <a:cs typeface="Times New Roman" pitchFamily="18" charset="0"/>
            </a:endParaRPr>
          </a:p>
        </p:txBody>
      </p:sp>
    </p:spTree>
    <p:extLst>
      <p:ext uri="{BB962C8B-B14F-4D97-AF65-F5344CB8AC3E}">
        <p14:creationId xmlns:p14="http://schemas.microsoft.com/office/powerpoint/2010/main" val="280243182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40</a:t>
            </a:fld>
            <a:endParaRPr lang="en-US" smtClean="0">
              <a:latin typeface="+mn-lt"/>
            </a:endParaRPr>
          </a:p>
        </p:txBody>
      </p:sp>
      <p:sp>
        <p:nvSpPr>
          <p:cNvPr id="81924"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800" b="1" dirty="0">
                <a:solidFill>
                  <a:schemeClr val="bg2"/>
                </a:solidFill>
                <a:effectLst>
                  <a:outerShdw blurRad="38100" dist="38100" dir="2700000" algn="tl">
                    <a:srgbClr val="C0C0C0"/>
                  </a:outerShdw>
                </a:effectLst>
                <a:latin typeface="+mn-lt"/>
              </a:rPr>
              <a:t>CHƯƠNG 2 – KIẾN TRÚC MẠNG CẢM BIẾN</a:t>
            </a: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3"/>
              <a:defRPr/>
            </a:pPr>
            <a:r>
              <a:rPr lang="en-US" sz="2800" dirty="0" err="1">
                <a:latin typeface="+mn-lt"/>
                <a:cs typeface="Times New Roman" pitchFamily="18" charset="0"/>
              </a:rPr>
              <a:t>Các</a:t>
            </a:r>
            <a:r>
              <a:rPr lang="en-US" sz="2800" dirty="0">
                <a:latin typeface="+mn-lt"/>
                <a:cs typeface="Times New Roman" pitchFamily="18" charset="0"/>
              </a:rPr>
              <a:t> </a:t>
            </a:r>
            <a:r>
              <a:rPr lang="en-US" sz="2800" dirty="0" err="1">
                <a:latin typeface="+mn-lt"/>
                <a:cs typeface="Times New Roman" pitchFamily="18" charset="0"/>
              </a:rPr>
              <a:t>quy</a:t>
            </a:r>
            <a:r>
              <a:rPr lang="en-US" sz="2800" dirty="0">
                <a:latin typeface="+mn-lt"/>
                <a:cs typeface="Times New Roman" pitchFamily="18" charset="0"/>
              </a:rPr>
              <a:t> </a:t>
            </a:r>
            <a:r>
              <a:rPr lang="en-US" sz="2800" dirty="0" err="1">
                <a:latin typeface="+mn-lt"/>
                <a:cs typeface="Times New Roman" pitchFamily="18" charset="0"/>
              </a:rPr>
              <a:t>tắc</a:t>
            </a:r>
            <a:r>
              <a:rPr lang="en-US" sz="2800" dirty="0">
                <a:latin typeface="+mn-lt"/>
                <a:cs typeface="Times New Roman" pitchFamily="18" charset="0"/>
              </a:rPr>
              <a:t> </a:t>
            </a:r>
            <a:r>
              <a:rPr lang="en-US" sz="2800" dirty="0" err="1">
                <a:latin typeface="+mn-lt"/>
                <a:cs typeface="Times New Roman" pitchFamily="18" charset="0"/>
              </a:rPr>
              <a:t>thiết</a:t>
            </a:r>
            <a:r>
              <a:rPr lang="en-US" sz="2800" dirty="0">
                <a:latin typeface="+mn-lt"/>
                <a:cs typeface="Times New Roman" pitchFamily="18" charset="0"/>
              </a:rPr>
              <a:t> </a:t>
            </a:r>
            <a:r>
              <a:rPr lang="en-US" sz="2800" dirty="0" err="1">
                <a:latin typeface="+mn-lt"/>
                <a:cs typeface="Times New Roman" pitchFamily="18" charset="0"/>
              </a:rPr>
              <a:t>kế</a:t>
            </a:r>
            <a:r>
              <a:rPr lang="en-US" sz="2800" dirty="0">
                <a:latin typeface="+mn-lt"/>
                <a:cs typeface="Times New Roman" pitchFamily="18" charset="0"/>
              </a:rPr>
              <a:t> </a:t>
            </a:r>
            <a:r>
              <a:rPr lang="en-US" sz="2800" dirty="0" err="1">
                <a:latin typeface="+mn-lt"/>
                <a:cs typeface="Times New Roman" pitchFamily="18" charset="0"/>
              </a:rPr>
              <a:t>cho</a:t>
            </a:r>
            <a:r>
              <a:rPr lang="en-US" sz="2800" dirty="0">
                <a:latin typeface="+mn-lt"/>
                <a:cs typeface="Times New Roman" pitchFamily="18" charset="0"/>
              </a:rPr>
              <a:t> </a:t>
            </a:r>
            <a:r>
              <a:rPr lang="en-US" sz="2800" dirty="0" err="1">
                <a:latin typeface="+mn-lt"/>
                <a:cs typeface="Times New Roman" pitchFamily="18" charset="0"/>
              </a:rPr>
              <a:t>mạng</a:t>
            </a:r>
            <a:r>
              <a:rPr lang="en-US" sz="2800" dirty="0">
                <a:latin typeface="+mn-lt"/>
                <a:cs typeface="Times New Roman" pitchFamily="18" charset="0"/>
              </a:rPr>
              <a:t> </a:t>
            </a:r>
            <a:r>
              <a:rPr lang="en-US" sz="2800" dirty="0" err="1">
                <a:latin typeface="+mn-lt"/>
                <a:cs typeface="Times New Roman" pitchFamily="18" charset="0"/>
              </a:rPr>
              <a:t>cảm</a:t>
            </a:r>
            <a:r>
              <a:rPr lang="en-US" sz="2800" dirty="0">
                <a:latin typeface="+mn-lt"/>
                <a:cs typeface="Times New Roman" pitchFamily="18" charset="0"/>
              </a:rPr>
              <a:t> </a:t>
            </a:r>
            <a:r>
              <a:rPr lang="en-US" sz="2800" dirty="0" err="1">
                <a:latin typeface="+mn-lt"/>
                <a:cs typeface="Times New Roman" pitchFamily="18" charset="0"/>
              </a:rPr>
              <a:t>biến</a:t>
            </a:r>
            <a:endParaRPr lang="en-US" sz="2800" dirty="0">
              <a:latin typeface="+mn-lt"/>
              <a:cs typeface="Times New Roman" pitchFamily="18" charset="0"/>
            </a:endParaRPr>
          </a:p>
          <a:p>
            <a:pPr marL="457200" indent="-457200" algn="just" eaLnBrk="1" hangingPunct="1">
              <a:spcBef>
                <a:spcPct val="20000"/>
              </a:spcBef>
              <a:buSzPct val="75000"/>
              <a:buFont typeface="Wingdings" panose="05000000000000000000" pitchFamily="2" charset="2"/>
              <a:buChar char="v"/>
              <a:defRPr/>
            </a:pPr>
            <a:r>
              <a:rPr lang="vi-VN" sz="2000" dirty="0" smtClean="0">
                <a:latin typeface="+mn-lt"/>
                <a:cs typeface="Times New Roman" pitchFamily="18" charset="0"/>
              </a:rPr>
              <a:t>Xử lý trong mạng</a:t>
            </a: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Phần</a:t>
            </a:r>
            <a:r>
              <a:rPr lang="en-US" sz="2000" dirty="0" smtClean="0">
                <a:latin typeface="+mn-lt"/>
                <a:cs typeface="Times New Roman" pitchFamily="18" charset="0"/>
              </a:rPr>
              <a:t> </a:t>
            </a:r>
            <a:r>
              <a:rPr lang="en-US" sz="2000" dirty="0" err="1" smtClean="0">
                <a:latin typeface="+mn-lt"/>
                <a:cs typeface="Times New Roman" pitchFamily="18" charset="0"/>
              </a:rPr>
              <a:t>quản</a:t>
            </a:r>
            <a:r>
              <a:rPr lang="en-US" sz="2000" dirty="0" smtClean="0">
                <a:latin typeface="+mn-lt"/>
                <a:cs typeface="Times New Roman" pitchFamily="18" charset="0"/>
              </a:rPr>
              <a:t> </a:t>
            </a:r>
            <a:r>
              <a:rPr lang="en-US" sz="2000" dirty="0" err="1" smtClean="0">
                <a:latin typeface="+mn-lt"/>
                <a:cs typeface="Times New Roman" pitchFamily="18" charset="0"/>
              </a:rPr>
              <a:t>lý</a:t>
            </a:r>
            <a:r>
              <a:rPr lang="en-US" sz="2000" dirty="0" smtClean="0">
                <a:latin typeface="+mn-lt"/>
                <a:cs typeface="Times New Roman" pitchFamily="18" charset="0"/>
              </a:rPr>
              <a:t> di </a:t>
            </a:r>
            <a:r>
              <a:rPr lang="en-US" sz="2000" dirty="0" err="1" smtClean="0">
                <a:latin typeface="+mn-lt"/>
                <a:cs typeface="Times New Roman" pitchFamily="18" charset="0"/>
              </a:rPr>
              <a:t>động</a:t>
            </a:r>
            <a:r>
              <a:rPr lang="en-US" sz="2000" dirty="0" smtClean="0">
                <a:latin typeface="+mn-lt"/>
                <a:cs typeface="Times New Roman" pitchFamily="18" charset="0"/>
              </a:rPr>
              <a:t>: </a:t>
            </a:r>
          </a:p>
          <a:p>
            <a:pPr marL="914400" lvl="1" indent="-457200" algn="just" eaLnBrk="1" hangingPunct="1">
              <a:spcBef>
                <a:spcPct val="20000"/>
              </a:spcBef>
              <a:buSzPct val="75000"/>
              <a:buFont typeface="Wingdings" panose="05000000000000000000" pitchFamily="2" charset="2"/>
              <a:buChar char="Ø"/>
              <a:defRPr/>
            </a:pPr>
            <a:r>
              <a:rPr lang="en-US" sz="2000" dirty="0" err="1" smtClean="0">
                <a:latin typeface="+mn-lt"/>
                <a:cs typeface="Times New Roman" pitchFamily="18" charset="0"/>
              </a:rPr>
              <a:t>Tìm</a:t>
            </a:r>
            <a:r>
              <a:rPr lang="en-US" sz="2000" dirty="0" smtClean="0">
                <a:latin typeface="+mn-lt"/>
                <a:cs typeface="Times New Roman" pitchFamily="18" charset="0"/>
              </a:rPr>
              <a:t> </a:t>
            </a:r>
            <a:r>
              <a:rPr lang="en-US" sz="2000" dirty="0" err="1" smtClean="0">
                <a:latin typeface="+mn-lt"/>
                <a:cs typeface="Times New Roman" pitchFamily="18" charset="0"/>
              </a:rPr>
              <a:t>ra</a:t>
            </a:r>
            <a:r>
              <a:rPr lang="en-US" sz="2000" dirty="0" smtClean="0">
                <a:latin typeface="+mn-lt"/>
                <a:cs typeface="Times New Roman" pitchFamily="18" charset="0"/>
              </a:rPr>
              <a:t> </a:t>
            </a:r>
            <a:r>
              <a:rPr lang="en-US" sz="2000" dirty="0" err="1" smtClean="0">
                <a:latin typeface="+mn-lt"/>
                <a:cs typeface="Times New Roman" pitchFamily="18" charset="0"/>
              </a:rPr>
              <a:t>và</a:t>
            </a:r>
            <a:r>
              <a:rPr lang="en-US" sz="2000" dirty="0" smtClean="0">
                <a:latin typeface="+mn-lt"/>
                <a:cs typeface="Times New Roman" pitchFamily="18" charset="0"/>
              </a:rPr>
              <a:t> </a:t>
            </a:r>
            <a:r>
              <a:rPr lang="en-US" sz="2000" dirty="0" err="1" smtClean="0">
                <a:latin typeface="+mn-lt"/>
                <a:cs typeface="Times New Roman" pitchFamily="18" charset="0"/>
              </a:rPr>
              <a:t>lưu</a:t>
            </a:r>
            <a:r>
              <a:rPr lang="en-US" sz="2000" dirty="0" smtClean="0">
                <a:latin typeface="+mn-lt"/>
                <a:cs typeface="Times New Roman" pitchFamily="18" charset="0"/>
              </a:rPr>
              <a:t> </a:t>
            </a:r>
            <a:r>
              <a:rPr lang="en-US" sz="2000" dirty="0" err="1" smtClean="0">
                <a:latin typeface="+mn-lt"/>
                <a:cs typeface="Times New Roman" pitchFamily="18" charset="0"/>
              </a:rPr>
              <a:t>lại</a:t>
            </a:r>
            <a:r>
              <a:rPr lang="en-US" sz="2000" dirty="0" smtClean="0">
                <a:latin typeface="+mn-lt"/>
                <a:cs typeface="Times New Roman" pitchFamily="18" charset="0"/>
              </a:rPr>
              <a:t> </a:t>
            </a:r>
            <a:r>
              <a:rPr lang="en-US" sz="2000" dirty="0" err="1" smtClean="0">
                <a:latin typeface="+mn-lt"/>
                <a:cs typeface="Times New Roman" pitchFamily="18" charset="0"/>
              </a:rPr>
              <a:t>sự</a:t>
            </a:r>
            <a:r>
              <a:rPr lang="en-US" sz="2000" dirty="0" smtClean="0">
                <a:latin typeface="+mn-lt"/>
                <a:cs typeface="Times New Roman" pitchFamily="18" charset="0"/>
              </a:rPr>
              <a:t> di </a:t>
            </a:r>
            <a:r>
              <a:rPr lang="en-US" sz="2000" dirty="0" err="1" smtClean="0">
                <a:latin typeface="+mn-lt"/>
                <a:cs typeface="Times New Roman" pitchFamily="18" charset="0"/>
              </a:rPr>
              <a:t>chuyển</a:t>
            </a:r>
            <a:r>
              <a:rPr lang="en-US" sz="2000" dirty="0" smtClean="0">
                <a:latin typeface="+mn-lt"/>
                <a:cs typeface="Times New Roman" pitchFamily="18" charset="0"/>
              </a:rPr>
              <a:t> </a:t>
            </a:r>
            <a:r>
              <a:rPr lang="en-US" sz="2000" dirty="0" err="1" smtClean="0">
                <a:latin typeface="+mn-lt"/>
                <a:cs typeface="Times New Roman" pitchFamily="18" charset="0"/>
              </a:rPr>
              <a:t>của</a:t>
            </a:r>
            <a:r>
              <a:rPr lang="en-US" sz="2000" dirty="0" smtClean="0">
                <a:latin typeface="+mn-lt"/>
                <a:cs typeface="Times New Roman" pitchFamily="18" charset="0"/>
              </a:rPr>
              <a:t> </a:t>
            </a: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nút</a:t>
            </a:r>
            <a:r>
              <a:rPr lang="en-US" sz="2000" dirty="0" smtClean="0">
                <a:latin typeface="+mn-lt"/>
                <a:cs typeface="Times New Roman" pitchFamily="18" charset="0"/>
              </a:rPr>
              <a:t> </a:t>
            </a:r>
            <a:r>
              <a:rPr lang="en-US" sz="2000" dirty="0" err="1" smtClean="0">
                <a:latin typeface="+mn-lt"/>
                <a:cs typeface="Times New Roman" pitchFamily="18" charset="0"/>
              </a:rPr>
              <a:t>để</a:t>
            </a:r>
            <a:r>
              <a:rPr lang="en-US" sz="2000" dirty="0" smtClean="0">
                <a:latin typeface="+mn-lt"/>
                <a:cs typeface="Times New Roman" pitchFamily="18" charset="0"/>
              </a:rPr>
              <a:t> </a:t>
            </a:r>
            <a:r>
              <a:rPr lang="en-US" sz="2000" dirty="0" err="1" smtClean="0">
                <a:latin typeface="+mn-lt"/>
                <a:cs typeface="Times New Roman" pitchFamily="18" charset="0"/>
              </a:rPr>
              <a:t>ghi</a:t>
            </a:r>
            <a:r>
              <a:rPr lang="en-US" sz="2000" dirty="0" smtClean="0">
                <a:latin typeface="+mn-lt"/>
                <a:cs typeface="Times New Roman" pitchFamily="18" charset="0"/>
              </a:rPr>
              <a:t> </a:t>
            </a:r>
            <a:r>
              <a:rPr lang="en-US" sz="2000" dirty="0" err="1" smtClean="0">
                <a:latin typeface="+mn-lt"/>
                <a:cs typeface="Times New Roman" pitchFamily="18" charset="0"/>
              </a:rPr>
              <a:t>vết</a:t>
            </a:r>
            <a:r>
              <a:rPr lang="en-US" sz="2000" dirty="0" smtClean="0">
                <a:latin typeface="+mn-lt"/>
                <a:cs typeface="Times New Roman" pitchFamily="18" charset="0"/>
              </a:rPr>
              <a:t> </a:t>
            </a:r>
            <a:r>
              <a:rPr lang="en-US" sz="2000" dirty="0" err="1" smtClean="0">
                <a:latin typeface="+mn-lt"/>
                <a:cs typeface="Times New Roman" pitchFamily="18" charset="0"/>
              </a:rPr>
              <a:t>của</a:t>
            </a:r>
            <a:r>
              <a:rPr lang="en-US" sz="2000" dirty="0" smtClean="0">
                <a:latin typeface="+mn-lt"/>
                <a:cs typeface="Times New Roman" pitchFamily="18" charset="0"/>
              </a:rPr>
              <a:t> </a:t>
            </a: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nút</a:t>
            </a:r>
            <a:r>
              <a:rPr lang="en-US" sz="2000" dirty="0" smtClean="0">
                <a:latin typeface="+mn-lt"/>
                <a:cs typeface="Times New Roman" pitchFamily="18" charset="0"/>
              </a:rPr>
              <a:t> </a:t>
            </a:r>
            <a:r>
              <a:rPr lang="en-US" sz="2000" dirty="0" err="1" smtClean="0">
                <a:latin typeface="+mn-lt"/>
                <a:cs typeface="Times New Roman" pitchFamily="18" charset="0"/>
              </a:rPr>
              <a:t>cảm</a:t>
            </a:r>
            <a:r>
              <a:rPr lang="en-US" sz="2000" dirty="0" smtClean="0">
                <a:latin typeface="+mn-lt"/>
                <a:cs typeface="Times New Roman" pitchFamily="18" charset="0"/>
              </a:rPr>
              <a:t> </a:t>
            </a:r>
            <a:r>
              <a:rPr lang="en-US" sz="2000" dirty="0" err="1" smtClean="0">
                <a:latin typeface="+mn-lt"/>
                <a:cs typeface="Times New Roman" pitchFamily="18" charset="0"/>
              </a:rPr>
              <a:t>biến</a:t>
            </a:r>
            <a:r>
              <a:rPr lang="en-US" sz="2000" dirty="0" smtClean="0">
                <a:latin typeface="+mn-lt"/>
                <a:cs typeface="Times New Roman" pitchFamily="18" charset="0"/>
              </a:rPr>
              <a:t> </a:t>
            </a:r>
            <a:r>
              <a:rPr lang="en-US" sz="2000" dirty="0" err="1" smtClean="0">
                <a:latin typeface="+mn-lt"/>
                <a:cs typeface="Times New Roman" pitchFamily="18" charset="0"/>
              </a:rPr>
              <a:t>lân</a:t>
            </a:r>
            <a:r>
              <a:rPr lang="en-US" sz="2000" dirty="0" smtClean="0">
                <a:latin typeface="+mn-lt"/>
                <a:cs typeface="Times New Roman" pitchFamily="18" charset="0"/>
              </a:rPr>
              <a:t> </a:t>
            </a:r>
            <a:r>
              <a:rPr lang="en-US" sz="2000" dirty="0" err="1" smtClean="0">
                <a:latin typeface="+mn-lt"/>
                <a:cs typeface="Times New Roman" pitchFamily="18" charset="0"/>
              </a:rPr>
              <a:t>cận</a:t>
            </a:r>
            <a:r>
              <a:rPr lang="en-US" sz="2000" dirty="0" smtClean="0">
                <a:latin typeface="+mn-lt"/>
                <a:cs typeface="Times New Roman" pitchFamily="18" charset="0"/>
              </a:rPr>
              <a:t>.</a:t>
            </a:r>
          </a:p>
          <a:p>
            <a:pPr marL="914400" lvl="1" indent="-457200" algn="just" eaLnBrk="1" hangingPunct="1">
              <a:spcBef>
                <a:spcPct val="20000"/>
              </a:spcBef>
              <a:buSzPct val="75000"/>
              <a:buFont typeface="Wingdings" panose="05000000000000000000" pitchFamily="2" charset="2"/>
              <a:buChar char="Ø"/>
              <a:defRPr/>
            </a:pP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nút</a:t>
            </a:r>
            <a:r>
              <a:rPr lang="en-US" sz="2000" dirty="0" smtClean="0">
                <a:latin typeface="+mn-lt"/>
                <a:cs typeface="Times New Roman" pitchFamily="18" charset="0"/>
              </a:rPr>
              <a:t> </a:t>
            </a:r>
            <a:r>
              <a:rPr lang="en-US" sz="2000" dirty="0" err="1" smtClean="0">
                <a:latin typeface="+mn-lt"/>
                <a:cs typeface="Times New Roman" pitchFamily="18" charset="0"/>
              </a:rPr>
              <a:t>cảm</a:t>
            </a:r>
            <a:r>
              <a:rPr lang="en-US" sz="2000" dirty="0" smtClean="0">
                <a:latin typeface="+mn-lt"/>
                <a:cs typeface="Times New Roman" pitchFamily="18" charset="0"/>
              </a:rPr>
              <a:t> </a:t>
            </a:r>
            <a:r>
              <a:rPr lang="en-US" sz="2000" dirty="0" err="1" smtClean="0">
                <a:latin typeface="+mn-lt"/>
                <a:cs typeface="Times New Roman" pitchFamily="18" charset="0"/>
              </a:rPr>
              <a:t>biến</a:t>
            </a:r>
            <a:r>
              <a:rPr lang="en-US" sz="2000" dirty="0" smtClean="0">
                <a:latin typeface="+mn-lt"/>
                <a:cs typeface="Times New Roman" pitchFamily="18" charset="0"/>
              </a:rPr>
              <a:t> </a:t>
            </a:r>
            <a:r>
              <a:rPr lang="en-US" sz="2000" dirty="0" err="1" smtClean="0">
                <a:latin typeface="+mn-lt"/>
                <a:cs typeface="Times New Roman" pitchFamily="18" charset="0"/>
              </a:rPr>
              <a:t>có</a:t>
            </a:r>
            <a:r>
              <a:rPr lang="en-US" sz="2000" dirty="0" smtClean="0">
                <a:latin typeface="+mn-lt"/>
                <a:cs typeface="Times New Roman" pitchFamily="18" charset="0"/>
              </a:rPr>
              <a:t> </a:t>
            </a:r>
            <a:r>
              <a:rPr lang="en-US" sz="2000" dirty="0" err="1" smtClean="0">
                <a:latin typeface="+mn-lt"/>
                <a:cs typeface="Times New Roman" pitchFamily="18" charset="0"/>
              </a:rPr>
              <a:t>thể</a:t>
            </a:r>
            <a:r>
              <a:rPr lang="en-US" sz="2000" dirty="0" smtClean="0">
                <a:latin typeface="+mn-lt"/>
                <a:cs typeface="Times New Roman" pitchFamily="18" charset="0"/>
              </a:rPr>
              <a:t> </a:t>
            </a:r>
            <a:r>
              <a:rPr lang="en-US" sz="2000" dirty="0" err="1" smtClean="0">
                <a:latin typeface="+mn-lt"/>
                <a:cs typeface="Times New Roman" pitchFamily="18" charset="0"/>
              </a:rPr>
              <a:t>cân</a:t>
            </a:r>
            <a:r>
              <a:rPr lang="en-US" sz="2000" dirty="0" smtClean="0">
                <a:latin typeface="+mn-lt"/>
                <a:cs typeface="Times New Roman" pitchFamily="18" charset="0"/>
              </a:rPr>
              <a:t> </a:t>
            </a:r>
            <a:r>
              <a:rPr lang="en-US" sz="2000" dirty="0" err="1" smtClean="0">
                <a:latin typeface="+mn-lt"/>
                <a:cs typeface="Times New Roman" pitchFamily="18" charset="0"/>
              </a:rPr>
              <a:t>bằng</a:t>
            </a:r>
            <a:r>
              <a:rPr lang="en-US" sz="2000" dirty="0" smtClean="0">
                <a:latin typeface="+mn-lt"/>
                <a:cs typeface="Times New Roman" pitchFamily="18" charset="0"/>
              </a:rPr>
              <a:t> </a:t>
            </a:r>
            <a:r>
              <a:rPr lang="en-US" sz="2000" dirty="0" err="1" smtClean="0">
                <a:latin typeface="+mn-lt"/>
                <a:cs typeface="Times New Roman" pitchFamily="18" charset="0"/>
              </a:rPr>
              <a:t>giữa</a:t>
            </a:r>
            <a:r>
              <a:rPr lang="en-US" sz="2000" dirty="0" smtClean="0">
                <a:latin typeface="+mn-lt"/>
                <a:cs typeface="Times New Roman" pitchFamily="18" charset="0"/>
              </a:rPr>
              <a:t> </a:t>
            </a:r>
            <a:r>
              <a:rPr lang="en-US" sz="2000" dirty="0" err="1" smtClean="0">
                <a:latin typeface="+mn-lt"/>
                <a:cs typeface="Times New Roman" pitchFamily="18" charset="0"/>
              </a:rPr>
              <a:t>công</a:t>
            </a:r>
            <a:r>
              <a:rPr lang="en-US" sz="2000" dirty="0" smtClean="0">
                <a:latin typeface="+mn-lt"/>
                <a:cs typeface="Times New Roman" pitchFamily="18" charset="0"/>
              </a:rPr>
              <a:t> </a:t>
            </a:r>
            <a:r>
              <a:rPr lang="en-US" sz="2000" dirty="0" err="1" smtClean="0">
                <a:latin typeface="+mn-lt"/>
                <a:cs typeface="Times New Roman" pitchFamily="18" charset="0"/>
              </a:rPr>
              <a:t>suất</a:t>
            </a:r>
            <a:r>
              <a:rPr lang="en-US" sz="2000" dirty="0" smtClean="0">
                <a:latin typeface="+mn-lt"/>
                <a:cs typeface="Times New Roman" pitchFamily="18" charset="0"/>
              </a:rPr>
              <a:t> </a:t>
            </a:r>
            <a:r>
              <a:rPr lang="en-US" sz="2000" dirty="0" err="1" smtClean="0">
                <a:latin typeface="+mn-lt"/>
                <a:cs typeface="Times New Roman" pitchFamily="18" charset="0"/>
              </a:rPr>
              <a:t>của</a:t>
            </a:r>
            <a:r>
              <a:rPr lang="en-US" sz="2000" dirty="0" smtClean="0">
                <a:latin typeface="+mn-lt"/>
                <a:cs typeface="Times New Roman" pitchFamily="18" charset="0"/>
              </a:rPr>
              <a:t> </a:t>
            </a:r>
            <a:r>
              <a:rPr lang="en-US" sz="2000" dirty="0" err="1" smtClean="0">
                <a:latin typeface="+mn-lt"/>
                <a:cs typeface="Times New Roman" pitchFamily="18" charset="0"/>
              </a:rPr>
              <a:t>nó</a:t>
            </a:r>
            <a:r>
              <a:rPr lang="en-US" sz="2000" dirty="0" smtClean="0">
                <a:latin typeface="+mn-lt"/>
                <a:cs typeface="Times New Roman" pitchFamily="18" charset="0"/>
              </a:rPr>
              <a:t> </a:t>
            </a:r>
            <a:r>
              <a:rPr lang="en-US" sz="2000" dirty="0" err="1" smtClean="0">
                <a:latin typeface="+mn-lt"/>
                <a:cs typeface="Times New Roman" pitchFamily="18" charset="0"/>
              </a:rPr>
              <a:t>và</a:t>
            </a:r>
            <a:r>
              <a:rPr lang="en-US" sz="2000" dirty="0" smtClean="0">
                <a:latin typeface="+mn-lt"/>
                <a:cs typeface="Times New Roman" pitchFamily="18" charset="0"/>
              </a:rPr>
              <a:t> </a:t>
            </a:r>
            <a:r>
              <a:rPr lang="en-US" sz="2000" dirty="0" err="1" smtClean="0">
                <a:latin typeface="+mn-lt"/>
                <a:cs typeface="Times New Roman" pitchFamily="18" charset="0"/>
              </a:rPr>
              <a:t>nhiệm</a:t>
            </a:r>
            <a:r>
              <a:rPr lang="en-US" sz="2000" dirty="0" smtClean="0">
                <a:latin typeface="+mn-lt"/>
                <a:cs typeface="Times New Roman" pitchFamily="18" charset="0"/>
              </a:rPr>
              <a:t> </a:t>
            </a:r>
            <a:r>
              <a:rPr lang="en-US" sz="2000" dirty="0" err="1" smtClean="0">
                <a:latin typeface="+mn-lt"/>
                <a:cs typeface="Times New Roman" pitchFamily="18" charset="0"/>
              </a:rPr>
              <a:t>vụ</a:t>
            </a:r>
            <a:r>
              <a:rPr lang="en-US" sz="2000" dirty="0" smtClean="0">
                <a:latin typeface="+mn-lt"/>
                <a:cs typeface="Times New Roman" pitchFamily="18" charset="0"/>
              </a:rPr>
              <a:t> </a:t>
            </a:r>
            <a:r>
              <a:rPr lang="en-US" sz="2000" dirty="0" err="1" smtClean="0">
                <a:latin typeface="+mn-lt"/>
                <a:cs typeface="Times New Roman" pitchFamily="18" charset="0"/>
              </a:rPr>
              <a:t>thực</a:t>
            </a:r>
            <a:r>
              <a:rPr lang="en-US" sz="2000" dirty="0" smtClean="0">
                <a:latin typeface="+mn-lt"/>
                <a:cs typeface="Times New Roman" pitchFamily="18" charset="0"/>
              </a:rPr>
              <a:t> </a:t>
            </a:r>
            <a:r>
              <a:rPr lang="en-US" sz="2000" dirty="0" err="1" smtClean="0">
                <a:latin typeface="+mn-lt"/>
                <a:cs typeface="Times New Roman" pitchFamily="18" charset="0"/>
              </a:rPr>
              <a:t>hiện</a:t>
            </a:r>
            <a:r>
              <a:rPr lang="en-US" sz="2000" dirty="0" smtClean="0">
                <a:latin typeface="+mn-lt"/>
                <a:cs typeface="Times New Roman" pitchFamily="18" charset="0"/>
              </a:rPr>
              <a:t>.</a:t>
            </a:r>
            <a:endParaRPr lang="en-US" sz="2000" dirty="0">
              <a:latin typeface="+mn-lt"/>
              <a:cs typeface="Times New Roman" pitchFamily="18" charset="0"/>
            </a:endParaRPr>
          </a:p>
        </p:txBody>
      </p:sp>
    </p:spTree>
    <p:extLst>
      <p:ext uri="{BB962C8B-B14F-4D97-AF65-F5344CB8AC3E}">
        <p14:creationId xmlns:p14="http://schemas.microsoft.com/office/powerpoint/2010/main" val="131497336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41</a:t>
            </a:fld>
            <a:endParaRPr lang="en-US" smtClean="0">
              <a:latin typeface="+mn-lt"/>
            </a:endParaRPr>
          </a:p>
        </p:txBody>
      </p:sp>
      <p:sp>
        <p:nvSpPr>
          <p:cNvPr id="81924"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800" b="1" dirty="0">
                <a:solidFill>
                  <a:schemeClr val="bg2"/>
                </a:solidFill>
                <a:effectLst>
                  <a:outerShdw blurRad="38100" dist="38100" dir="2700000" algn="tl">
                    <a:srgbClr val="C0C0C0"/>
                  </a:outerShdw>
                </a:effectLst>
                <a:latin typeface="+mn-lt"/>
              </a:rPr>
              <a:t>CHƯƠNG 2 – KIẾN TRÚC MẠNG CẢM BIẾN</a:t>
            </a: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3"/>
              <a:defRPr/>
            </a:pPr>
            <a:r>
              <a:rPr lang="en-US" sz="2800" dirty="0" err="1">
                <a:latin typeface="+mn-lt"/>
                <a:cs typeface="Times New Roman" pitchFamily="18" charset="0"/>
              </a:rPr>
              <a:t>Các</a:t>
            </a:r>
            <a:r>
              <a:rPr lang="en-US" sz="2800" dirty="0">
                <a:latin typeface="+mn-lt"/>
                <a:cs typeface="Times New Roman" pitchFamily="18" charset="0"/>
              </a:rPr>
              <a:t> </a:t>
            </a:r>
            <a:r>
              <a:rPr lang="en-US" sz="2800" dirty="0" err="1">
                <a:latin typeface="+mn-lt"/>
                <a:cs typeface="Times New Roman" pitchFamily="18" charset="0"/>
              </a:rPr>
              <a:t>quy</a:t>
            </a:r>
            <a:r>
              <a:rPr lang="en-US" sz="2800" dirty="0">
                <a:latin typeface="+mn-lt"/>
                <a:cs typeface="Times New Roman" pitchFamily="18" charset="0"/>
              </a:rPr>
              <a:t> </a:t>
            </a:r>
            <a:r>
              <a:rPr lang="en-US" sz="2800" dirty="0" err="1">
                <a:latin typeface="+mn-lt"/>
                <a:cs typeface="Times New Roman" pitchFamily="18" charset="0"/>
              </a:rPr>
              <a:t>tắc</a:t>
            </a:r>
            <a:r>
              <a:rPr lang="en-US" sz="2800" dirty="0">
                <a:latin typeface="+mn-lt"/>
                <a:cs typeface="Times New Roman" pitchFamily="18" charset="0"/>
              </a:rPr>
              <a:t> </a:t>
            </a:r>
            <a:r>
              <a:rPr lang="en-US" sz="2800" dirty="0" err="1">
                <a:latin typeface="+mn-lt"/>
                <a:cs typeface="Times New Roman" pitchFamily="18" charset="0"/>
              </a:rPr>
              <a:t>thiết</a:t>
            </a:r>
            <a:r>
              <a:rPr lang="en-US" sz="2800" dirty="0">
                <a:latin typeface="+mn-lt"/>
                <a:cs typeface="Times New Roman" pitchFamily="18" charset="0"/>
              </a:rPr>
              <a:t> </a:t>
            </a:r>
            <a:r>
              <a:rPr lang="en-US" sz="2800" dirty="0" err="1">
                <a:latin typeface="+mn-lt"/>
                <a:cs typeface="Times New Roman" pitchFamily="18" charset="0"/>
              </a:rPr>
              <a:t>kế</a:t>
            </a:r>
            <a:r>
              <a:rPr lang="en-US" sz="2800" dirty="0">
                <a:latin typeface="+mn-lt"/>
                <a:cs typeface="Times New Roman" pitchFamily="18" charset="0"/>
              </a:rPr>
              <a:t> </a:t>
            </a:r>
            <a:r>
              <a:rPr lang="en-US" sz="2800" dirty="0" err="1">
                <a:latin typeface="+mn-lt"/>
                <a:cs typeface="Times New Roman" pitchFamily="18" charset="0"/>
              </a:rPr>
              <a:t>cho</a:t>
            </a:r>
            <a:r>
              <a:rPr lang="en-US" sz="2800" dirty="0">
                <a:latin typeface="+mn-lt"/>
                <a:cs typeface="Times New Roman" pitchFamily="18" charset="0"/>
              </a:rPr>
              <a:t> </a:t>
            </a:r>
            <a:r>
              <a:rPr lang="en-US" sz="2800" dirty="0" err="1">
                <a:latin typeface="+mn-lt"/>
                <a:cs typeface="Times New Roman" pitchFamily="18" charset="0"/>
              </a:rPr>
              <a:t>mạng</a:t>
            </a:r>
            <a:r>
              <a:rPr lang="en-US" sz="2800" dirty="0">
                <a:latin typeface="+mn-lt"/>
                <a:cs typeface="Times New Roman" pitchFamily="18" charset="0"/>
              </a:rPr>
              <a:t> </a:t>
            </a:r>
            <a:r>
              <a:rPr lang="en-US" sz="2800" dirty="0" err="1">
                <a:latin typeface="+mn-lt"/>
                <a:cs typeface="Times New Roman" pitchFamily="18" charset="0"/>
              </a:rPr>
              <a:t>cảm</a:t>
            </a:r>
            <a:r>
              <a:rPr lang="en-US" sz="2800" dirty="0">
                <a:latin typeface="+mn-lt"/>
                <a:cs typeface="Times New Roman" pitchFamily="18" charset="0"/>
              </a:rPr>
              <a:t> </a:t>
            </a:r>
            <a:r>
              <a:rPr lang="en-US" sz="2800" dirty="0" err="1">
                <a:latin typeface="+mn-lt"/>
                <a:cs typeface="Times New Roman" pitchFamily="18" charset="0"/>
              </a:rPr>
              <a:t>biến</a:t>
            </a:r>
            <a:endParaRPr lang="en-US" sz="2800" dirty="0">
              <a:latin typeface="+mn-lt"/>
              <a:cs typeface="Times New Roman" pitchFamily="18" charset="0"/>
            </a:endParaRPr>
          </a:p>
          <a:p>
            <a:pPr marL="457200" indent="-457200" algn="just" eaLnBrk="1" hangingPunct="1">
              <a:spcBef>
                <a:spcPct val="20000"/>
              </a:spcBef>
              <a:buSzPct val="75000"/>
              <a:buFont typeface="Wingdings" panose="05000000000000000000" pitchFamily="2" charset="2"/>
              <a:buChar char="v"/>
              <a:defRPr/>
            </a:pPr>
            <a:r>
              <a:rPr lang="vi-VN" sz="2000" dirty="0" smtClean="0">
                <a:latin typeface="+mn-lt"/>
                <a:cs typeface="Times New Roman" pitchFamily="18" charset="0"/>
              </a:rPr>
              <a:t>Xử lý trong mạng</a:t>
            </a: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Phần</a:t>
            </a:r>
            <a:r>
              <a:rPr lang="en-US" sz="2000" dirty="0" smtClean="0">
                <a:latin typeface="+mn-lt"/>
                <a:cs typeface="Times New Roman" pitchFamily="18" charset="0"/>
              </a:rPr>
              <a:t> </a:t>
            </a:r>
            <a:r>
              <a:rPr lang="en-US" sz="2000" dirty="0" err="1" smtClean="0">
                <a:latin typeface="+mn-lt"/>
                <a:cs typeface="Times New Roman" pitchFamily="18" charset="0"/>
              </a:rPr>
              <a:t>quản</a:t>
            </a:r>
            <a:r>
              <a:rPr lang="en-US" sz="2000" dirty="0" smtClean="0">
                <a:latin typeface="+mn-lt"/>
                <a:cs typeface="Times New Roman" pitchFamily="18" charset="0"/>
              </a:rPr>
              <a:t> </a:t>
            </a:r>
            <a:r>
              <a:rPr lang="en-US" sz="2000" dirty="0" err="1" smtClean="0">
                <a:latin typeface="+mn-lt"/>
                <a:cs typeface="Times New Roman" pitchFamily="18" charset="0"/>
              </a:rPr>
              <a:t>lý</a:t>
            </a:r>
            <a:r>
              <a:rPr lang="en-US" sz="2000" dirty="0" smtClean="0">
                <a:latin typeface="+mn-lt"/>
                <a:cs typeface="Times New Roman" pitchFamily="18" charset="0"/>
              </a:rPr>
              <a:t> </a:t>
            </a:r>
            <a:r>
              <a:rPr lang="en-US" sz="2000" dirty="0" err="1" smtClean="0">
                <a:latin typeface="+mn-lt"/>
                <a:cs typeface="Times New Roman" pitchFamily="18" charset="0"/>
              </a:rPr>
              <a:t>nhiệm</a:t>
            </a:r>
            <a:r>
              <a:rPr lang="en-US" sz="2000" dirty="0" smtClean="0">
                <a:latin typeface="+mn-lt"/>
                <a:cs typeface="Times New Roman" pitchFamily="18" charset="0"/>
              </a:rPr>
              <a:t> </a:t>
            </a:r>
            <a:r>
              <a:rPr lang="en-US" sz="2000" dirty="0" err="1" smtClean="0">
                <a:latin typeface="+mn-lt"/>
                <a:cs typeface="Times New Roman" pitchFamily="18" charset="0"/>
              </a:rPr>
              <a:t>vụ</a:t>
            </a:r>
            <a:r>
              <a:rPr lang="en-US" sz="2000" dirty="0" smtClean="0">
                <a:latin typeface="+mn-lt"/>
                <a:cs typeface="Times New Roman" pitchFamily="18" charset="0"/>
              </a:rPr>
              <a:t>: </a:t>
            </a:r>
          </a:p>
          <a:p>
            <a:pPr marL="914400" lvl="1" indent="-457200" algn="just" eaLnBrk="1" hangingPunct="1">
              <a:spcBef>
                <a:spcPct val="20000"/>
              </a:spcBef>
              <a:buSzPct val="75000"/>
              <a:buFont typeface="Wingdings" panose="05000000000000000000" pitchFamily="2" charset="2"/>
              <a:buChar char="Ø"/>
              <a:defRPr/>
            </a:pPr>
            <a:r>
              <a:rPr lang="en-US" sz="2000" dirty="0" err="1" smtClean="0">
                <a:latin typeface="+mn-lt"/>
                <a:cs typeface="Times New Roman" pitchFamily="18" charset="0"/>
              </a:rPr>
              <a:t>Tại</a:t>
            </a:r>
            <a:r>
              <a:rPr lang="en-US" sz="2000" dirty="0" smtClean="0">
                <a:latin typeface="+mn-lt"/>
                <a:cs typeface="Times New Roman" pitchFamily="18" charset="0"/>
              </a:rPr>
              <a:t> </a:t>
            </a:r>
            <a:r>
              <a:rPr lang="en-US" sz="2000" dirty="0" err="1" smtClean="0">
                <a:latin typeface="+mn-lt"/>
                <a:cs typeface="Times New Roman" pitchFamily="18" charset="0"/>
              </a:rPr>
              <a:t>cùng</a:t>
            </a:r>
            <a:r>
              <a:rPr lang="en-US" sz="2000" dirty="0" smtClean="0">
                <a:latin typeface="+mn-lt"/>
                <a:cs typeface="Times New Roman" pitchFamily="18" charset="0"/>
              </a:rPr>
              <a:t> 1 </a:t>
            </a:r>
            <a:r>
              <a:rPr lang="en-US" sz="2000" dirty="0" err="1" smtClean="0">
                <a:latin typeface="+mn-lt"/>
                <a:cs typeface="Times New Roman" pitchFamily="18" charset="0"/>
              </a:rPr>
              <a:t>thời</a:t>
            </a:r>
            <a:r>
              <a:rPr lang="en-US" sz="2000" dirty="0" smtClean="0">
                <a:latin typeface="+mn-lt"/>
                <a:cs typeface="Times New Roman" pitchFamily="18" charset="0"/>
              </a:rPr>
              <a:t> </a:t>
            </a:r>
            <a:r>
              <a:rPr lang="en-US" sz="2000" dirty="0" err="1" smtClean="0">
                <a:latin typeface="+mn-lt"/>
                <a:cs typeface="Times New Roman" pitchFamily="18" charset="0"/>
              </a:rPr>
              <a:t>điểm</a:t>
            </a:r>
            <a:r>
              <a:rPr lang="en-US" sz="2000" dirty="0" smtClean="0">
                <a:latin typeface="+mn-lt"/>
                <a:cs typeface="Times New Roman" pitchFamily="18" charset="0"/>
              </a:rPr>
              <a:t>, </a:t>
            </a:r>
            <a:r>
              <a:rPr lang="en-US" sz="2000" dirty="0" err="1" smtClean="0">
                <a:latin typeface="+mn-lt"/>
                <a:cs typeface="Times New Roman" pitchFamily="18" charset="0"/>
              </a:rPr>
              <a:t>không</a:t>
            </a:r>
            <a:r>
              <a:rPr lang="en-US" sz="2000" dirty="0" smtClean="0">
                <a:latin typeface="+mn-lt"/>
                <a:cs typeface="Times New Roman" pitchFamily="18" charset="0"/>
              </a:rPr>
              <a:t> </a:t>
            </a:r>
            <a:r>
              <a:rPr lang="en-US" sz="2000" dirty="0" err="1" smtClean="0">
                <a:latin typeface="+mn-lt"/>
                <a:cs typeface="Times New Roman" pitchFamily="18" charset="0"/>
              </a:rPr>
              <a:t>phải</a:t>
            </a:r>
            <a:r>
              <a:rPr lang="en-US" sz="2000" dirty="0" smtClean="0">
                <a:latin typeface="+mn-lt"/>
                <a:cs typeface="Times New Roman" pitchFamily="18" charset="0"/>
              </a:rPr>
              <a:t> </a:t>
            </a:r>
            <a:r>
              <a:rPr lang="en-US" sz="2000" dirty="0" err="1" smtClean="0">
                <a:latin typeface="+mn-lt"/>
                <a:cs typeface="Times New Roman" pitchFamily="18" charset="0"/>
              </a:rPr>
              <a:t>tất</a:t>
            </a:r>
            <a:r>
              <a:rPr lang="en-US" sz="2000" dirty="0" smtClean="0">
                <a:latin typeface="+mn-lt"/>
                <a:cs typeface="Times New Roman" pitchFamily="18" charset="0"/>
              </a:rPr>
              <a:t> </a:t>
            </a:r>
            <a:r>
              <a:rPr lang="en-US" sz="2000" dirty="0" err="1" smtClean="0">
                <a:latin typeface="+mn-lt"/>
                <a:cs typeface="Times New Roman" pitchFamily="18" charset="0"/>
              </a:rPr>
              <a:t>cả</a:t>
            </a:r>
            <a:r>
              <a:rPr lang="en-US" sz="2000" dirty="0" smtClean="0">
                <a:latin typeface="+mn-lt"/>
                <a:cs typeface="Times New Roman" pitchFamily="18" charset="0"/>
              </a:rPr>
              <a:t> </a:t>
            </a: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nút</a:t>
            </a:r>
            <a:r>
              <a:rPr lang="en-US" sz="2000" dirty="0" smtClean="0">
                <a:latin typeface="+mn-lt"/>
                <a:cs typeface="Times New Roman" pitchFamily="18" charset="0"/>
              </a:rPr>
              <a:t> </a:t>
            </a:r>
            <a:r>
              <a:rPr lang="en-US" sz="2000" dirty="0" err="1" smtClean="0">
                <a:latin typeface="+mn-lt"/>
                <a:cs typeface="Times New Roman" pitchFamily="18" charset="0"/>
              </a:rPr>
              <a:t>trong</a:t>
            </a:r>
            <a:r>
              <a:rPr lang="en-US" sz="2000" dirty="0" smtClean="0">
                <a:latin typeface="+mn-lt"/>
                <a:cs typeface="Times New Roman" pitchFamily="18" charset="0"/>
              </a:rPr>
              <a:t> </a:t>
            </a:r>
            <a:r>
              <a:rPr lang="en-US" sz="2000" dirty="0" err="1" smtClean="0">
                <a:latin typeface="+mn-lt"/>
                <a:cs typeface="Times New Roman" pitchFamily="18" charset="0"/>
              </a:rPr>
              <a:t>vùng</a:t>
            </a:r>
            <a:r>
              <a:rPr lang="en-US" sz="2000" dirty="0" smtClean="0">
                <a:latin typeface="+mn-lt"/>
                <a:cs typeface="Times New Roman" pitchFamily="18" charset="0"/>
              </a:rPr>
              <a:t> </a:t>
            </a:r>
            <a:r>
              <a:rPr lang="en-US" sz="2000" dirty="0" err="1" smtClean="0">
                <a:latin typeface="+mn-lt"/>
                <a:cs typeface="Times New Roman" pitchFamily="18" charset="0"/>
              </a:rPr>
              <a:t>đều</a:t>
            </a:r>
            <a:r>
              <a:rPr lang="en-US" sz="2000" dirty="0" smtClean="0">
                <a:latin typeface="+mn-lt"/>
                <a:cs typeface="Times New Roman" pitchFamily="18" charset="0"/>
              </a:rPr>
              <a:t> </a:t>
            </a:r>
            <a:r>
              <a:rPr lang="en-US" sz="2000" dirty="0" err="1" smtClean="0">
                <a:latin typeface="+mn-lt"/>
                <a:cs typeface="Times New Roman" pitchFamily="18" charset="0"/>
              </a:rPr>
              <a:t>làm</a:t>
            </a:r>
            <a:r>
              <a:rPr lang="en-US" sz="2000" dirty="0" smtClean="0">
                <a:latin typeface="+mn-lt"/>
                <a:cs typeface="Times New Roman" pitchFamily="18" charset="0"/>
              </a:rPr>
              <a:t> </a:t>
            </a:r>
            <a:r>
              <a:rPr lang="en-US" sz="2000" dirty="0" err="1" smtClean="0">
                <a:latin typeface="+mn-lt"/>
                <a:cs typeface="Times New Roman" pitchFamily="18" charset="0"/>
              </a:rPr>
              <a:t>nhiệm</a:t>
            </a:r>
            <a:r>
              <a:rPr lang="en-US" sz="2000" dirty="0" smtClean="0">
                <a:latin typeface="+mn-lt"/>
                <a:cs typeface="Times New Roman" pitchFamily="18" charset="0"/>
              </a:rPr>
              <a:t> </a:t>
            </a:r>
            <a:r>
              <a:rPr lang="en-US" sz="2000" dirty="0" err="1" smtClean="0">
                <a:latin typeface="+mn-lt"/>
                <a:cs typeface="Times New Roman" pitchFamily="18" charset="0"/>
              </a:rPr>
              <a:t>vụ</a:t>
            </a:r>
            <a:r>
              <a:rPr lang="en-US" sz="2000" dirty="0" smtClean="0">
                <a:latin typeface="+mn-lt"/>
                <a:cs typeface="Times New Roman" pitchFamily="18" charset="0"/>
              </a:rPr>
              <a:t>, </a:t>
            </a:r>
            <a:r>
              <a:rPr lang="en-US" sz="2000" dirty="0" err="1" smtClean="0">
                <a:latin typeface="+mn-lt"/>
                <a:cs typeface="Times New Roman" pitchFamily="18" charset="0"/>
              </a:rPr>
              <a:t>mà</a:t>
            </a:r>
            <a:r>
              <a:rPr lang="en-US" sz="2000" dirty="0" smtClean="0">
                <a:latin typeface="+mn-lt"/>
                <a:cs typeface="Times New Roman" pitchFamily="18" charset="0"/>
              </a:rPr>
              <a:t> </a:t>
            </a:r>
            <a:r>
              <a:rPr lang="en-US" sz="2000" dirty="0" err="1" smtClean="0">
                <a:latin typeface="+mn-lt"/>
                <a:cs typeface="Times New Roman" pitchFamily="18" charset="0"/>
              </a:rPr>
              <a:t>phần</a:t>
            </a:r>
            <a:r>
              <a:rPr lang="en-US" sz="2000" dirty="0" smtClean="0">
                <a:latin typeface="+mn-lt"/>
                <a:cs typeface="Times New Roman" pitchFamily="18" charset="0"/>
              </a:rPr>
              <a:t> </a:t>
            </a:r>
            <a:r>
              <a:rPr lang="en-US" sz="2000" dirty="0" err="1" smtClean="0">
                <a:latin typeface="+mn-lt"/>
                <a:cs typeface="Times New Roman" pitchFamily="18" charset="0"/>
              </a:rPr>
              <a:t>quản</a:t>
            </a:r>
            <a:r>
              <a:rPr lang="en-US" sz="2000" dirty="0" smtClean="0">
                <a:latin typeface="+mn-lt"/>
                <a:cs typeface="Times New Roman" pitchFamily="18" charset="0"/>
              </a:rPr>
              <a:t> </a:t>
            </a:r>
            <a:r>
              <a:rPr lang="en-US" sz="2000" dirty="0" err="1" smtClean="0">
                <a:latin typeface="+mn-lt"/>
                <a:cs typeface="Times New Roman" pitchFamily="18" charset="0"/>
              </a:rPr>
              <a:t>lý</a:t>
            </a:r>
            <a:r>
              <a:rPr lang="en-US" sz="2000" dirty="0" smtClean="0">
                <a:latin typeface="+mn-lt"/>
                <a:cs typeface="Times New Roman" pitchFamily="18" charset="0"/>
              </a:rPr>
              <a:t> </a:t>
            </a:r>
            <a:r>
              <a:rPr lang="en-US" sz="2000" dirty="0" err="1" smtClean="0">
                <a:latin typeface="+mn-lt"/>
                <a:cs typeface="Times New Roman" pitchFamily="18" charset="0"/>
              </a:rPr>
              <a:t>nhiệm</a:t>
            </a:r>
            <a:r>
              <a:rPr lang="en-US" sz="2000" dirty="0" smtClean="0">
                <a:latin typeface="+mn-lt"/>
                <a:cs typeface="Times New Roman" pitchFamily="18" charset="0"/>
              </a:rPr>
              <a:t> </a:t>
            </a:r>
            <a:r>
              <a:rPr lang="en-US" sz="2000" dirty="0" err="1" smtClean="0">
                <a:latin typeface="+mn-lt"/>
                <a:cs typeface="Times New Roman" pitchFamily="18" charset="0"/>
              </a:rPr>
              <a:t>vụ</a:t>
            </a:r>
            <a:r>
              <a:rPr lang="en-US" sz="2000" dirty="0" smtClean="0">
                <a:latin typeface="+mn-lt"/>
                <a:cs typeface="Times New Roman" pitchFamily="18" charset="0"/>
              </a:rPr>
              <a:t> </a:t>
            </a:r>
            <a:r>
              <a:rPr lang="en-US" sz="2000" dirty="0" err="1" smtClean="0">
                <a:latin typeface="+mn-lt"/>
                <a:cs typeface="Times New Roman" pitchFamily="18" charset="0"/>
              </a:rPr>
              <a:t>sẽ</a:t>
            </a:r>
            <a:r>
              <a:rPr lang="en-US" sz="2000" dirty="0" smtClean="0">
                <a:latin typeface="+mn-lt"/>
                <a:cs typeface="Times New Roman" pitchFamily="18" charset="0"/>
              </a:rPr>
              <a:t> </a:t>
            </a:r>
            <a:r>
              <a:rPr lang="en-US" sz="2000" dirty="0" err="1" smtClean="0">
                <a:latin typeface="+mn-lt"/>
                <a:cs typeface="Times New Roman" pitchFamily="18" charset="0"/>
              </a:rPr>
              <a:t>lên</a:t>
            </a:r>
            <a:r>
              <a:rPr lang="en-US" sz="2000" dirty="0" smtClean="0">
                <a:latin typeface="+mn-lt"/>
                <a:cs typeface="Times New Roman" pitchFamily="18" charset="0"/>
              </a:rPr>
              <a:t> </a:t>
            </a:r>
            <a:r>
              <a:rPr lang="en-US" sz="2000" dirty="0" err="1" smtClean="0">
                <a:latin typeface="+mn-lt"/>
                <a:cs typeface="Times New Roman" pitchFamily="18" charset="0"/>
              </a:rPr>
              <a:t>kế</a:t>
            </a:r>
            <a:r>
              <a:rPr lang="en-US" sz="2000" dirty="0" smtClean="0">
                <a:latin typeface="+mn-lt"/>
                <a:cs typeface="Times New Roman" pitchFamily="18" charset="0"/>
              </a:rPr>
              <a:t> </a:t>
            </a:r>
            <a:r>
              <a:rPr lang="en-US" sz="2000" dirty="0" err="1" smtClean="0">
                <a:latin typeface="+mn-lt"/>
                <a:cs typeface="Times New Roman" pitchFamily="18" charset="0"/>
              </a:rPr>
              <a:t>hoạch</a:t>
            </a:r>
            <a:r>
              <a:rPr lang="en-US" sz="2000" dirty="0" smtClean="0">
                <a:latin typeface="+mn-lt"/>
                <a:cs typeface="Times New Roman" pitchFamily="18" charset="0"/>
              </a:rPr>
              <a:t> </a:t>
            </a:r>
            <a:r>
              <a:rPr lang="en-US" sz="2000" dirty="0" err="1" smtClean="0">
                <a:latin typeface="+mn-lt"/>
                <a:cs typeface="Times New Roman" pitchFamily="18" charset="0"/>
              </a:rPr>
              <a:t>phân</a:t>
            </a:r>
            <a:r>
              <a:rPr lang="en-US" sz="2000" dirty="0" smtClean="0">
                <a:latin typeface="+mn-lt"/>
                <a:cs typeface="Times New Roman" pitchFamily="18" charset="0"/>
              </a:rPr>
              <a:t> </a:t>
            </a:r>
            <a:r>
              <a:rPr lang="en-US" sz="2000" dirty="0" err="1" smtClean="0">
                <a:latin typeface="+mn-lt"/>
                <a:cs typeface="Times New Roman" pitchFamily="18" charset="0"/>
              </a:rPr>
              <a:t>công</a:t>
            </a:r>
            <a:r>
              <a:rPr lang="en-US" sz="2000" dirty="0" smtClean="0">
                <a:latin typeface="+mn-lt"/>
                <a:cs typeface="Times New Roman" pitchFamily="18" charset="0"/>
              </a:rPr>
              <a:t> </a:t>
            </a:r>
            <a:r>
              <a:rPr lang="en-US" sz="2000" dirty="0" err="1" smtClean="0">
                <a:latin typeface="+mn-lt"/>
                <a:cs typeface="Times New Roman" pitchFamily="18" charset="0"/>
              </a:rPr>
              <a:t>cân</a:t>
            </a:r>
            <a:r>
              <a:rPr lang="en-US" sz="2000" dirty="0" smtClean="0">
                <a:latin typeface="+mn-lt"/>
                <a:cs typeface="Times New Roman" pitchFamily="18" charset="0"/>
              </a:rPr>
              <a:t> </a:t>
            </a:r>
            <a:r>
              <a:rPr lang="en-US" sz="2000" dirty="0" err="1" smtClean="0">
                <a:latin typeface="+mn-lt"/>
                <a:cs typeface="Times New Roman" pitchFamily="18" charset="0"/>
              </a:rPr>
              <a:t>bằng</a:t>
            </a:r>
            <a:r>
              <a:rPr lang="en-US" sz="2000" dirty="0" smtClean="0">
                <a:latin typeface="+mn-lt"/>
                <a:cs typeface="Times New Roman" pitchFamily="18" charset="0"/>
              </a:rPr>
              <a:t>.</a:t>
            </a:r>
          </a:p>
          <a:p>
            <a:pPr marL="914400" lvl="1" indent="-457200" algn="just" eaLnBrk="1" hangingPunct="1">
              <a:spcBef>
                <a:spcPct val="20000"/>
              </a:spcBef>
              <a:buSzPct val="75000"/>
              <a:buFont typeface="Wingdings" panose="05000000000000000000" pitchFamily="2" charset="2"/>
              <a:buChar char="Ø"/>
              <a:defRPr/>
            </a:pPr>
            <a:r>
              <a:rPr lang="en-US" sz="2000" dirty="0" err="1" smtClean="0">
                <a:latin typeface="+mn-lt"/>
                <a:cs typeface="Times New Roman" pitchFamily="18" charset="0"/>
              </a:rPr>
              <a:t>Tùy</a:t>
            </a:r>
            <a:r>
              <a:rPr lang="en-US" sz="2000" dirty="0" smtClean="0">
                <a:latin typeface="+mn-lt"/>
                <a:cs typeface="Times New Roman" pitchFamily="18" charset="0"/>
              </a:rPr>
              <a:t> </a:t>
            </a:r>
            <a:r>
              <a:rPr lang="en-US" sz="2000" dirty="0" err="1" smtClean="0">
                <a:latin typeface="+mn-lt"/>
                <a:cs typeface="Times New Roman" pitchFamily="18" charset="0"/>
              </a:rPr>
              <a:t>thuộc</a:t>
            </a:r>
            <a:r>
              <a:rPr lang="en-US" sz="2000" dirty="0" smtClean="0">
                <a:latin typeface="+mn-lt"/>
                <a:cs typeface="Times New Roman" pitchFamily="18" charset="0"/>
              </a:rPr>
              <a:t> </a:t>
            </a:r>
            <a:r>
              <a:rPr lang="en-US" sz="2000" dirty="0" err="1" smtClean="0">
                <a:latin typeface="+mn-lt"/>
                <a:cs typeface="Times New Roman" pitchFamily="18" charset="0"/>
              </a:rPr>
              <a:t>và</a:t>
            </a:r>
            <a:r>
              <a:rPr lang="en-US" sz="2000" dirty="0" smtClean="0">
                <a:latin typeface="+mn-lt"/>
                <a:cs typeface="Times New Roman" pitchFamily="18" charset="0"/>
              </a:rPr>
              <a:t> </a:t>
            </a:r>
            <a:r>
              <a:rPr lang="en-US" sz="2000" dirty="0" err="1" smtClean="0">
                <a:latin typeface="+mn-lt"/>
                <a:cs typeface="Times New Roman" pitchFamily="18" charset="0"/>
              </a:rPr>
              <a:t>mức</a:t>
            </a:r>
            <a:r>
              <a:rPr lang="en-US" sz="2000" dirty="0" smtClean="0">
                <a:latin typeface="+mn-lt"/>
                <a:cs typeface="Times New Roman" pitchFamily="18" charset="0"/>
              </a:rPr>
              <a:t> </a:t>
            </a:r>
            <a:r>
              <a:rPr lang="en-US" sz="2000" dirty="0" err="1" smtClean="0">
                <a:latin typeface="+mn-lt"/>
                <a:cs typeface="Times New Roman" pitchFamily="18" charset="0"/>
              </a:rPr>
              <a:t>năng</a:t>
            </a:r>
            <a:r>
              <a:rPr lang="en-US" sz="2000" dirty="0" smtClean="0">
                <a:latin typeface="+mn-lt"/>
                <a:cs typeface="Times New Roman" pitchFamily="18" charset="0"/>
              </a:rPr>
              <a:t> </a:t>
            </a:r>
            <a:r>
              <a:rPr lang="en-US" sz="2000" dirty="0" err="1" smtClean="0">
                <a:latin typeface="+mn-lt"/>
                <a:cs typeface="Times New Roman" pitchFamily="18" charset="0"/>
              </a:rPr>
              <a:t>lượng</a:t>
            </a:r>
            <a:r>
              <a:rPr lang="en-US" sz="2000" dirty="0" smtClean="0">
                <a:latin typeface="+mn-lt"/>
                <a:cs typeface="Times New Roman" pitchFamily="18" charset="0"/>
              </a:rPr>
              <a:t> </a:t>
            </a:r>
            <a:r>
              <a:rPr lang="en-US" sz="2000" dirty="0" err="1" smtClean="0">
                <a:latin typeface="+mn-lt"/>
                <a:cs typeface="Times New Roman" pitchFamily="18" charset="0"/>
              </a:rPr>
              <a:t>của</a:t>
            </a:r>
            <a:r>
              <a:rPr lang="en-US" sz="2000" dirty="0" smtClean="0">
                <a:latin typeface="+mn-lt"/>
                <a:cs typeface="Times New Roman" pitchFamily="18" charset="0"/>
              </a:rPr>
              <a:t> </a:t>
            </a:r>
            <a:r>
              <a:rPr lang="en-US" sz="2000" dirty="0" err="1" smtClean="0">
                <a:latin typeface="+mn-lt"/>
                <a:cs typeface="Times New Roman" pitchFamily="18" charset="0"/>
              </a:rPr>
              <a:t>từng</a:t>
            </a:r>
            <a:r>
              <a:rPr lang="en-US" sz="2000" dirty="0" smtClean="0">
                <a:latin typeface="+mn-lt"/>
                <a:cs typeface="Times New Roman" pitchFamily="18" charset="0"/>
              </a:rPr>
              <a:t> </a:t>
            </a:r>
            <a:r>
              <a:rPr lang="en-US" sz="2000" dirty="0" err="1" smtClean="0">
                <a:latin typeface="+mn-lt"/>
                <a:cs typeface="Times New Roman" pitchFamily="18" charset="0"/>
              </a:rPr>
              <a:t>nút</a:t>
            </a:r>
            <a:r>
              <a:rPr lang="en-US" sz="2000" dirty="0" smtClean="0">
                <a:latin typeface="+mn-lt"/>
                <a:cs typeface="Times New Roman" pitchFamily="18" charset="0"/>
              </a:rPr>
              <a:t> </a:t>
            </a:r>
            <a:r>
              <a:rPr lang="en-US" sz="2000" dirty="0" err="1" smtClean="0">
                <a:latin typeface="+mn-lt"/>
                <a:cs typeface="Times New Roman" pitchFamily="18" charset="0"/>
              </a:rPr>
              <a:t>cảm</a:t>
            </a:r>
            <a:r>
              <a:rPr lang="en-US" sz="2000" dirty="0" smtClean="0">
                <a:latin typeface="+mn-lt"/>
                <a:cs typeface="Times New Roman" pitchFamily="18" charset="0"/>
              </a:rPr>
              <a:t> </a:t>
            </a:r>
            <a:r>
              <a:rPr lang="en-US" sz="2000" dirty="0" err="1" smtClean="0">
                <a:latin typeface="+mn-lt"/>
                <a:cs typeface="Times New Roman" pitchFamily="18" charset="0"/>
              </a:rPr>
              <a:t>biến</a:t>
            </a:r>
            <a:r>
              <a:rPr lang="en-US" sz="2000" dirty="0" smtClean="0">
                <a:latin typeface="+mn-lt"/>
                <a:cs typeface="Times New Roman" pitchFamily="18" charset="0"/>
              </a:rPr>
              <a:t> </a:t>
            </a:r>
            <a:r>
              <a:rPr lang="en-US" sz="2000" dirty="0" err="1" smtClean="0">
                <a:latin typeface="+mn-lt"/>
                <a:cs typeface="Times New Roman" pitchFamily="18" charset="0"/>
              </a:rPr>
              <a:t>mà</a:t>
            </a:r>
            <a:r>
              <a:rPr lang="en-US" sz="2000" dirty="0" smtClean="0">
                <a:latin typeface="+mn-lt"/>
                <a:cs typeface="Times New Roman" pitchFamily="18" charset="0"/>
              </a:rPr>
              <a:t> </a:t>
            </a:r>
            <a:r>
              <a:rPr lang="en-US" sz="2000" dirty="0" err="1" smtClean="0">
                <a:latin typeface="+mn-lt"/>
                <a:cs typeface="Times New Roman" pitchFamily="18" charset="0"/>
              </a:rPr>
              <a:t>thwucj</a:t>
            </a:r>
            <a:r>
              <a:rPr lang="en-US" sz="2000" dirty="0" smtClean="0">
                <a:latin typeface="+mn-lt"/>
                <a:cs typeface="Times New Roman" pitchFamily="18" charset="0"/>
              </a:rPr>
              <a:t> </a:t>
            </a:r>
            <a:r>
              <a:rPr lang="en-US" sz="2000" dirty="0" err="1" smtClean="0">
                <a:latin typeface="+mn-lt"/>
                <a:cs typeface="Times New Roman" pitchFamily="18" charset="0"/>
              </a:rPr>
              <a:t>thiện</a:t>
            </a:r>
            <a:r>
              <a:rPr lang="en-US" sz="2000" dirty="0" smtClean="0">
                <a:latin typeface="+mn-lt"/>
                <a:cs typeface="Times New Roman" pitchFamily="18" charset="0"/>
              </a:rPr>
              <a:t> </a:t>
            </a: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nhiệm</a:t>
            </a:r>
            <a:r>
              <a:rPr lang="en-US" sz="2000" dirty="0" smtClean="0">
                <a:latin typeface="+mn-lt"/>
                <a:cs typeface="Times New Roman" pitchFamily="18" charset="0"/>
              </a:rPr>
              <a:t> </a:t>
            </a:r>
            <a:r>
              <a:rPr lang="en-US" sz="2000" dirty="0" err="1" smtClean="0">
                <a:latin typeface="+mn-lt"/>
                <a:cs typeface="Times New Roman" pitchFamily="18" charset="0"/>
              </a:rPr>
              <a:t>vụ</a:t>
            </a:r>
            <a:r>
              <a:rPr lang="en-US" sz="2000" dirty="0" smtClean="0">
                <a:latin typeface="+mn-lt"/>
                <a:cs typeface="Times New Roman" pitchFamily="18" charset="0"/>
              </a:rPr>
              <a:t> </a:t>
            </a:r>
            <a:r>
              <a:rPr lang="en-US" sz="2000" dirty="0" err="1" smtClean="0">
                <a:latin typeface="+mn-lt"/>
                <a:cs typeface="Times New Roman" pitchFamily="18" charset="0"/>
              </a:rPr>
              <a:t>nhiều</a:t>
            </a:r>
            <a:r>
              <a:rPr lang="en-US" sz="2000" dirty="0" smtClean="0">
                <a:latin typeface="+mn-lt"/>
                <a:cs typeface="Times New Roman" pitchFamily="18" charset="0"/>
              </a:rPr>
              <a:t> hay </a:t>
            </a:r>
            <a:r>
              <a:rPr lang="en-US" sz="2000" dirty="0" err="1" smtClean="0">
                <a:latin typeface="+mn-lt"/>
                <a:cs typeface="Times New Roman" pitchFamily="18" charset="0"/>
              </a:rPr>
              <a:t>ít</a:t>
            </a:r>
            <a:r>
              <a:rPr lang="en-US" sz="2000" dirty="0" smtClean="0">
                <a:latin typeface="+mn-lt"/>
                <a:cs typeface="Times New Roman" pitchFamily="18" charset="0"/>
              </a:rPr>
              <a:t> </a:t>
            </a:r>
            <a:r>
              <a:rPr lang="en-US" sz="2000" dirty="0" err="1" smtClean="0">
                <a:latin typeface="+mn-lt"/>
                <a:cs typeface="Times New Roman" pitchFamily="18" charset="0"/>
              </a:rPr>
              <a:t>hơn</a:t>
            </a:r>
            <a:r>
              <a:rPr lang="en-US" sz="2000" dirty="0" smtClean="0">
                <a:latin typeface="+mn-lt"/>
                <a:cs typeface="Times New Roman" pitchFamily="18" charset="0"/>
              </a:rPr>
              <a:t> </a:t>
            </a: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nút</a:t>
            </a:r>
            <a:r>
              <a:rPr lang="en-US" sz="2000" dirty="0" smtClean="0">
                <a:latin typeface="+mn-lt"/>
                <a:cs typeface="Times New Roman" pitchFamily="18" charset="0"/>
              </a:rPr>
              <a:t> </a:t>
            </a:r>
            <a:r>
              <a:rPr lang="en-US" sz="2000" dirty="0" err="1" smtClean="0">
                <a:latin typeface="+mn-lt"/>
                <a:cs typeface="Times New Roman" pitchFamily="18" charset="0"/>
              </a:rPr>
              <a:t>khác</a:t>
            </a:r>
            <a:r>
              <a:rPr lang="en-US" sz="2000" dirty="0" smtClean="0">
                <a:latin typeface="+mn-lt"/>
                <a:cs typeface="Times New Roman" pitchFamily="18" charset="0"/>
              </a:rPr>
              <a:t>.</a:t>
            </a:r>
            <a:endParaRPr lang="en-US" sz="2000" dirty="0">
              <a:latin typeface="+mn-lt"/>
              <a:cs typeface="Times New Roman" pitchFamily="18" charset="0"/>
            </a:endParaRPr>
          </a:p>
        </p:txBody>
      </p:sp>
    </p:spTree>
    <p:extLst>
      <p:ext uri="{BB962C8B-B14F-4D97-AF65-F5344CB8AC3E}">
        <p14:creationId xmlns:p14="http://schemas.microsoft.com/office/powerpoint/2010/main" val="107512374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42</a:t>
            </a:fld>
            <a:endParaRPr lang="en-US" smtClean="0">
              <a:latin typeface="+mn-lt"/>
            </a:endParaRPr>
          </a:p>
        </p:txBody>
      </p:sp>
      <p:sp>
        <p:nvSpPr>
          <p:cNvPr id="81924"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800" b="1" dirty="0">
                <a:solidFill>
                  <a:schemeClr val="bg2"/>
                </a:solidFill>
                <a:effectLst>
                  <a:outerShdw blurRad="38100" dist="38100" dir="2700000" algn="tl">
                    <a:srgbClr val="C0C0C0"/>
                  </a:outerShdw>
                </a:effectLst>
                <a:latin typeface="+mn-lt"/>
              </a:rPr>
              <a:t>CHƯƠNG 2 – KIẾN TRÚC MẠNG CẢM BIẾN</a:t>
            </a: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3"/>
              <a:defRPr/>
            </a:pPr>
            <a:r>
              <a:rPr lang="en-US" sz="2800" dirty="0" err="1">
                <a:latin typeface="+mn-lt"/>
                <a:cs typeface="Times New Roman" pitchFamily="18" charset="0"/>
              </a:rPr>
              <a:t>Các</a:t>
            </a:r>
            <a:r>
              <a:rPr lang="en-US" sz="2800" dirty="0">
                <a:latin typeface="+mn-lt"/>
                <a:cs typeface="Times New Roman" pitchFamily="18" charset="0"/>
              </a:rPr>
              <a:t> </a:t>
            </a:r>
            <a:r>
              <a:rPr lang="en-US" sz="2800" dirty="0" err="1">
                <a:latin typeface="+mn-lt"/>
                <a:cs typeface="Times New Roman" pitchFamily="18" charset="0"/>
              </a:rPr>
              <a:t>quy</a:t>
            </a:r>
            <a:r>
              <a:rPr lang="en-US" sz="2800" dirty="0">
                <a:latin typeface="+mn-lt"/>
                <a:cs typeface="Times New Roman" pitchFamily="18" charset="0"/>
              </a:rPr>
              <a:t> </a:t>
            </a:r>
            <a:r>
              <a:rPr lang="en-US" sz="2800" dirty="0" err="1">
                <a:latin typeface="+mn-lt"/>
                <a:cs typeface="Times New Roman" pitchFamily="18" charset="0"/>
              </a:rPr>
              <a:t>tắc</a:t>
            </a:r>
            <a:r>
              <a:rPr lang="en-US" sz="2800" dirty="0">
                <a:latin typeface="+mn-lt"/>
                <a:cs typeface="Times New Roman" pitchFamily="18" charset="0"/>
              </a:rPr>
              <a:t> </a:t>
            </a:r>
            <a:r>
              <a:rPr lang="en-US" sz="2800" dirty="0" err="1">
                <a:latin typeface="+mn-lt"/>
                <a:cs typeface="Times New Roman" pitchFamily="18" charset="0"/>
              </a:rPr>
              <a:t>thiết</a:t>
            </a:r>
            <a:r>
              <a:rPr lang="en-US" sz="2800" dirty="0">
                <a:latin typeface="+mn-lt"/>
                <a:cs typeface="Times New Roman" pitchFamily="18" charset="0"/>
              </a:rPr>
              <a:t> </a:t>
            </a:r>
            <a:r>
              <a:rPr lang="en-US" sz="2800" dirty="0" err="1">
                <a:latin typeface="+mn-lt"/>
                <a:cs typeface="Times New Roman" pitchFamily="18" charset="0"/>
              </a:rPr>
              <a:t>kế</a:t>
            </a:r>
            <a:r>
              <a:rPr lang="en-US" sz="2800" dirty="0">
                <a:latin typeface="+mn-lt"/>
                <a:cs typeface="Times New Roman" pitchFamily="18" charset="0"/>
              </a:rPr>
              <a:t> </a:t>
            </a:r>
            <a:r>
              <a:rPr lang="en-US" sz="2800" dirty="0" err="1">
                <a:latin typeface="+mn-lt"/>
                <a:cs typeface="Times New Roman" pitchFamily="18" charset="0"/>
              </a:rPr>
              <a:t>cho</a:t>
            </a:r>
            <a:r>
              <a:rPr lang="en-US" sz="2800" dirty="0">
                <a:latin typeface="+mn-lt"/>
                <a:cs typeface="Times New Roman" pitchFamily="18" charset="0"/>
              </a:rPr>
              <a:t> </a:t>
            </a:r>
            <a:r>
              <a:rPr lang="en-US" sz="2800" dirty="0" err="1">
                <a:latin typeface="+mn-lt"/>
                <a:cs typeface="Times New Roman" pitchFamily="18" charset="0"/>
              </a:rPr>
              <a:t>mạng</a:t>
            </a:r>
            <a:r>
              <a:rPr lang="en-US" sz="2800" dirty="0">
                <a:latin typeface="+mn-lt"/>
                <a:cs typeface="Times New Roman" pitchFamily="18" charset="0"/>
              </a:rPr>
              <a:t> </a:t>
            </a:r>
            <a:r>
              <a:rPr lang="en-US" sz="2800" dirty="0" err="1">
                <a:latin typeface="+mn-lt"/>
                <a:cs typeface="Times New Roman" pitchFamily="18" charset="0"/>
              </a:rPr>
              <a:t>cảm</a:t>
            </a:r>
            <a:r>
              <a:rPr lang="en-US" sz="2800" dirty="0">
                <a:latin typeface="+mn-lt"/>
                <a:cs typeface="Times New Roman" pitchFamily="18" charset="0"/>
              </a:rPr>
              <a:t> </a:t>
            </a:r>
            <a:r>
              <a:rPr lang="en-US" sz="2800" dirty="0" err="1">
                <a:latin typeface="+mn-lt"/>
                <a:cs typeface="Times New Roman" pitchFamily="18" charset="0"/>
              </a:rPr>
              <a:t>biến</a:t>
            </a:r>
            <a:endParaRPr lang="en-US" sz="2800" dirty="0">
              <a:latin typeface="+mn-lt"/>
              <a:cs typeface="Times New Roman" pitchFamily="18" charset="0"/>
            </a:endParaRPr>
          </a:p>
          <a:p>
            <a:pPr marL="457200" indent="-457200" algn="just" eaLnBrk="1" hangingPunct="1">
              <a:spcBef>
                <a:spcPct val="20000"/>
              </a:spcBef>
              <a:buSzPct val="75000"/>
              <a:buFont typeface="Wingdings" panose="05000000000000000000" pitchFamily="2" charset="2"/>
              <a:buChar char="v"/>
              <a:defRPr/>
            </a:pPr>
            <a:r>
              <a:rPr lang="vi-VN" sz="2000" dirty="0" smtClean="0">
                <a:latin typeface="+mn-lt"/>
                <a:cs typeface="Times New Roman" pitchFamily="18" charset="0"/>
              </a:rPr>
              <a:t>Xử lý trong mạng</a:t>
            </a: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Để</a:t>
            </a:r>
            <a:r>
              <a:rPr lang="en-US" sz="2000" dirty="0" smtClean="0">
                <a:latin typeface="+mn-lt"/>
                <a:cs typeface="Times New Roman" pitchFamily="18" charset="0"/>
              </a:rPr>
              <a:t> </a:t>
            </a:r>
            <a:r>
              <a:rPr lang="en-US" sz="2000" dirty="0" err="1" smtClean="0">
                <a:latin typeface="+mn-lt"/>
                <a:cs typeface="Times New Roman" pitchFamily="18" charset="0"/>
              </a:rPr>
              <a:t>sử</a:t>
            </a:r>
            <a:r>
              <a:rPr lang="en-US" sz="2000" dirty="0" smtClean="0">
                <a:latin typeface="+mn-lt"/>
                <a:cs typeface="Times New Roman" pitchFamily="18" charset="0"/>
              </a:rPr>
              <a:t> </a:t>
            </a:r>
            <a:r>
              <a:rPr lang="en-US" sz="2000" dirty="0" err="1" smtClean="0">
                <a:latin typeface="+mn-lt"/>
                <a:cs typeface="Times New Roman" pitchFamily="18" charset="0"/>
              </a:rPr>
              <a:t>dụng</a:t>
            </a:r>
            <a:r>
              <a:rPr lang="en-US" sz="2000" dirty="0" smtClean="0">
                <a:latin typeface="+mn-lt"/>
                <a:cs typeface="Times New Roman" pitchFamily="18" charset="0"/>
              </a:rPr>
              <a:t> NL </a:t>
            </a:r>
            <a:r>
              <a:rPr lang="en-US" sz="2000" dirty="0" err="1" smtClean="0">
                <a:latin typeface="+mn-lt"/>
                <a:cs typeface="Times New Roman" pitchFamily="18" charset="0"/>
              </a:rPr>
              <a:t>hiệu</a:t>
            </a:r>
            <a:r>
              <a:rPr lang="en-US" sz="2000" dirty="0" smtClean="0">
                <a:latin typeface="+mn-lt"/>
                <a:cs typeface="Times New Roman" pitchFamily="18" charset="0"/>
              </a:rPr>
              <a:t> </a:t>
            </a:r>
            <a:r>
              <a:rPr lang="en-US" sz="2000" dirty="0" err="1" smtClean="0">
                <a:latin typeface="+mn-lt"/>
                <a:cs typeface="Times New Roman" pitchFamily="18" charset="0"/>
              </a:rPr>
              <a:t>quả</a:t>
            </a:r>
            <a:r>
              <a:rPr lang="en-US" sz="2000" dirty="0" smtClean="0">
                <a:latin typeface="+mn-lt"/>
                <a:cs typeface="Times New Roman" pitchFamily="18" charset="0"/>
              </a:rPr>
              <a:t>, </a:t>
            </a:r>
            <a:r>
              <a:rPr lang="en-US" sz="2000" dirty="0" err="1" smtClean="0">
                <a:latin typeface="+mn-lt"/>
                <a:cs typeface="Times New Roman" pitchFamily="18" charset="0"/>
              </a:rPr>
              <a:t>định</a:t>
            </a:r>
            <a:r>
              <a:rPr lang="en-US" sz="2000" dirty="0" smtClean="0">
                <a:latin typeface="+mn-lt"/>
                <a:cs typeface="Times New Roman" pitchFamily="18" charset="0"/>
              </a:rPr>
              <a:t> </a:t>
            </a:r>
            <a:r>
              <a:rPr lang="en-US" sz="2000" dirty="0" err="1" smtClean="0">
                <a:latin typeface="+mn-lt"/>
                <a:cs typeface="Times New Roman" pitchFamily="18" charset="0"/>
              </a:rPr>
              <a:t>tuyến</a:t>
            </a:r>
            <a:r>
              <a:rPr lang="en-US" sz="2000" dirty="0" smtClean="0">
                <a:latin typeface="+mn-lt"/>
                <a:cs typeface="Times New Roman" pitchFamily="18" charset="0"/>
              </a:rPr>
              <a:t> </a:t>
            </a:r>
            <a:r>
              <a:rPr lang="en-US" sz="2000" dirty="0" err="1" smtClean="0">
                <a:latin typeface="+mn-lt"/>
                <a:cs typeface="Times New Roman" pitchFamily="18" charset="0"/>
              </a:rPr>
              <a:t>hợp</a:t>
            </a:r>
            <a:r>
              <a:rPr lang="en-US" sz="2000" dirty="0" smtClean="0">
                <a:latin typeface="+mn-lt"/>
                <a:cs typeface="Times New Roman" pitchFamily="18" charset="0"/>
              </a:rPr>
              <a:t> </a:t>
            </a:r>
            <a:r>
              <a:rPr lang="en-US" sz="2000" dirty="0" err="1" smtClean="0">
                <a:latin typeface="+mn-lt"/>
                <a:cs typeface="Times New Roman" pitchFamily="18" charset="0"/>
              </a:rPr>
              <a:t>lý</a:t>
            </a:r>
            <a:r>
              <a:rPr lang="en-US" sz="2000" dirty="0" smtClean="0">
                <a:latin typeface="+mn-lt"/>
                <a:cs typeface="Times New Roman" pitchFamily="18" charset="0"/>
              </a:rPr>
              <a:t> </a:t>
            </a:r>
            <a:r>
              <a:rPr lang="en-US" sz="2000" dirty="0" err="1" smtClean="0">
                <a:latin typeface="+mn-lt"/>
                <a:cs typeface="Times New Roman" pitchFamily="18" charset="0"/>
              </a:rPr>
              <a:t>và</a:t>
            </a:r>
            <a:r>
              <a:rPr lang="en-US" sz="2000" dirty="0" smtClean="0">
                <a:latin typeface="+mn-lt"/>
                <a:cs typeface="Times New Roman" pitchFamily="18" charset="0"/>
              </a:rPr>
              <a:t> </a:t>
            </a:r>
            <a:r>
              <a:rPr lang="en-US" sz="2000" dirty="0" err="1" smtClean="0">
                <a:latin typeface="+mn-lt"/>
                <a:cs typeface="Times New Roman" pitchFamily="18" charset="0"/>
              </a:rPr>
              <a:t>phân</a:t>
            </a:r>
            <a:r>
              <a:rPr lang="en-US" sz="2000" dirty="0" smtClean="0">
                <a:latin typeface="+mn-lt"/>
                <a:cs typeface="Times New Roman" pitchFamily="18" charset="0"/>
              </a:rPr>
              <a:t> chia </a:t>
            </a:r>
            <a:r>
              <a:rPr lang="en-US" sz="2000" dirty="0" err="1" smtClean="0">
                <a:latin typeface="+mn-lt"/>
                <a:cs typeface="Times New Roman" pitchFamily="18" charset="0"/>
              </a:rPr>
              <a:t>tài</a:t>
            </a:r>
            <a:r>
              <a:rPr lang="en-US" sz="2000" dirty="0" smtClean="0">
                <a:latin typeface="+mn-lt"/>
                <a:cs typeface="Times New Roman" pitchFamily="18" charset="0"/>
              </a:rPr>
              <a:t> </a:t>
            </a:r>
            <a:r>
              <a:rPr lang="en-US" sz="2000" dirty="0" err="1" smtClean="0">
                <a:latin typeface="+mn-lt"/>
                <a:cs typeface="Times New Roman" pitchFamily="18" charset="0"/>
              </a:rPr>
              <a:t>nguyên</a:t>
            </a:r>
            <a:r>
              <a:rPr lang="en-US" sz="2000" dirty="0" smtClean="0">
                <a:latin typeface="+mn-lt"/>
                <a:cs typeface="Times New Roman" pitchFamily="18" charset="0"/>
              </a:rPr>
              <a:t> </a:t>
            </a:r>
            <a:r>
              <a:rPr lang="en-US" sz="2000" dirty="0" err="1" smtClean="0">
                <a:latin typeface="+mn-lt"/>
                <a:cs typeface="Times New Roman" pitchFamily="18" charset="0"/>
              </a:rPr>
              <a:t>cân</a:t>
            </a:r>
            <a:r>
              <a:rPr lang="en-US" sz="2000" dirty="0" smtClean="0">
                <a:latin typeface="+mn-lt"/>
                <a:cs typeface="Times New Roman" pitchFamily="18" charset="0"/>
              </a:rPr>
              <a:t> </a:t>
            </a:r>
            <a:r>
              <a:rPr lang="en-US" sz="2000" dirty="0" err="1" smtClean="0">
                <a:latin typeface="+mn-lt"/>
                <a:cs typeface="Times New Roman" pitchFamily="18" charset="0"/>
              </a:rPr>
              <a:t>đối</a:t>
            </a:r>
            <a:r>
              <a:rPr lang="en-US" sz="2000" dirty="0" smtClean="0">
                <a:latin typeface="+mn-lt"/>
                <a:cs typeface="Times New Roman" pitchFamily="18" charset="0"/>
              </a:rPr>
              <a:t> </a:t>
            </a:r>
            <a:r>
              <a:rPr lang="en-US" sz="2000" dirty="0" err="1" smtClean="0">
                <a:latin typeface="+mn-lt"/>
                <a:cs typeface="Times New Roman" pitchFamily="18" charset="0"/>
              </a:rPr>
              <a:t>giữa</a:t>
            </a:r>
            <a:r>
              <a:rPr lang="en-US" sz="2000" dirty="0" smtClean="0">
                <a:latin typeface="+mn-lt"/>
                <a:cs typeface="Times New Roman" pitchFamily="18" charset="0"/>
              </a:rPr>
              <a:t> </a:t>
            </a: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nút</a:t>
            </a:r>
            <a:r>
              <a:rPr lang="en-US" sz="2000" dirty="0" smtClean="0">
                <a:latin typeface="+mn-lt"/>
                <a:cs typeface="Times New Roman" pitchFamily="18" charset="0"/>
              </a:rPr>
              <a:t> </a:t>
            </a:r>
            <a:r>
              <a:rPr lang="en-US" sz="2000" dirty="0" err="1" smtClean="0">
                <a:latin typeface="+mn-lt"/>
                <a:cs typeface="Times New Roman" pitchFamily="18" charset="0"/>
              </a:rPr>
              <a:t>cảm</a:t>
            </a:r>
            <a:r>
              <a:rPr lang="en-US" sz="2000" dirty="0" smtClean="0">
                <a:latin typeface="+mn-lt"/>
                <a:cs typeface="Times New Roman" pitchFamily="18" charset="0"/>
              </a:rPr>
              <a:t> </a:t>
            </a:r>
            <a:r>
              <a:rPr lang="en-US" sz="2000" dirty="0" err="1" smtClean="0">
                <a:latin typeface="+mn-lt"/>
                <a:cs typeface="Times New Roman" pitchFamily="18" charset="0"/>
              </a:rPr>
              <a:t>biến</a:t>
            </a:r>
            <a:r>
              <a:rPr lang="en-US" sz="2000" dirty="0" smtClean="0">
                <a:latin typeface="+mn-lt"/>
                <a:cs typeface="Times New Roman" pitchFamily="18" charset="0"/>
              </a:rPr>
              <a:t> </a:t>
            </a:r>
            <a:r>
              <a:rPr lang="en-US" sz="2000" dirty="0" err="1" smtClean="0">
                <a:latin typeface="+mn-lt"/>
                <a:cs typeface="Times New Roman" pitchFamily="18" charset="0"/>
              </a:rPr>
              <a:t>là</a:t>
            </a:r>
            <a:r>
              <a:rPr lang="en-US" sz="2000" dirty="0" smtClean="0">
                <a:latin typeface="+mn-lt"/>
                <a:cs typeface="Times New Roman" pitchFamily="18" charset="0"/>
              </a:rPr>
              <a:t> </a:t>
            </a:r>
            <a:r>
              <a:rPr lang="en-US" sz="2000" dirty="0" err="1" smtClean="0">
                <a:latin typeface="+mn-lt"/>
                <a:cs typeface="Times New Roman" pitchFamily="18" charset="0"/>
              </a:rPr>
              <a:t>cần</a:t>
            </a:r>
            <a:r>
              <a:rPr lang="en-US" sz="2000" dirty="0" smtClean="0">
                <a:latin typeface="+mn-lt"/>
                <a:cs typeface="Times New Roman" pitchFamily="18" charset="0"/>
              </a:rPr>
              <a:t> </a:t>
            </a:r>
            <a:r>
              <a:rPr lang="en-US" sz="2000" dirty="0" err="1" smtClean="0">
                <a:latin typeface="+mn-lt"/>
                <a:cs typeface="Times New Roman" pitchFamily="18" charset="0"/>
              </a:rPr>
              <a:t>thiết</a:t>
            </a:r>
            <a:r>
              <a:rPr lang="en-US" sz="2000" dirty="0" smtClean="0">
                <a:latin typeface="+mn-lt"/>
                <a:cs typeface="Times New Roman" pitchFamily="18" charset="0"/>
              </a:rPr>
              <a:t>.</a:t>
            </a: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giao</a:t>
            </a:r>
            <a:r>
              <a:rPr lang="en-US" sz="2000" dirty="0" smtClean="0">
                <a:latin typeface="+mn-lt"/>
                <a:cs typeface="Times New Roman" pitchFamily="18" charset="0"/>
              </a:rPr>
              <a:t> </a:t>
            </a:r>
            <a:r>
              <a:rPr lang="en-US" sz="2000" dirty="0" err="1" smtClean="0">
                <a:latin typeface="+mn-lt"/>
                <a:cs typeface="Times New Roman" pitchFamily="18" charset="0"/>
              </a:rPr>
              <a:t>thức</a:t>
            </a:r>
            <a:r>
              <a:rPr lang="en-US" sz="2000" dirty="0" smtClean="0">
                <a:latin typeface="+mn-lt"/>
                <a:cs typeface="Times New Roman" pitchFamily="18" charset="0"/>
              </a:rPr>
              <a:t> </a:t>
            </a:r>
            <a:r>
              <a:rPr lang="en-US" sz="2000" dirty="0" err="1" smtClean="0">
                <a:latin typeface="+mn-lt"/>
                <a:cs typeface="Times New Roman" pitchFamily="18" charset="0"/>
              </a:rPr>
              <a:t>đặc</a:t>
            </a:r>
            <a:r>
              <a:rPr lang="en-US" sz="2000" dirty="0" smtClean="0">
                <a:latin typeface="+mn-lt"/>
                <a:cs typeface="Times New Roman" pitchFamily="18" charset="0"/>
              </a:rPr>
              <a:t> </a:t>
            </a:r>
            <a:r>
              <a:rPr lang="en-US" sz="2000" dirty="0" err="1" smtClean="0">
                <a:latin typeface="+mn-lt"/>
                <a:cs typeface="Times New Roman" pitchFamily="18" charset="0"/>
              </a:rPr>
              <a:t>trưng</a:t>
            </a:r>
            <a:r>
              <a:rPr lang="en-US" sz="2000" dirty="0" smtClean="0">
                <a:latin typeface="+mn-lt"/>
                <a:cs typeface="Times New Roman" pitchFamily="18" charset="0"/>
              </a:rPr>
              <a:t> </a:t>
            </a:r>
            <a:r>
              <a:rPr lang="en-US" sz="2000" dirty="0" err="1" smtClean="0">
                <a:latin typeface="+mn-lt"/>
                <a:cs typeface="Times New Roman" pitchFamily="18" charset="0"/>
              </a:rPr>
              <a:t>hỗ</a:t>
            </a:r>
            <a:r>
              <a:rPr lang="en-US" sz="2000" dirty="0" smtClean="0">
                <a:latin typeface="+mn-lt"/>
                <a:cs typeface="Times New Roman" pitchFamily="18" charset="0"/>
              </a:rPr>
              <a:t> </a:t>
            </a:r>
            <a:r>
              <a:rPr lang="en-US" sz="2000" dirty="0" err="1" smtClean="0">
                <a:latin typeface="+mn-lt"/>
                <a:cs typeface="Times New Roman" pitchFamily="18" charset="0"/>
              </a:rPr>
              <a:t>trợ</a:t>
            </a:r>
            <a:r>
              <a:rPr lang="en-US" sz="2000" dirty="0" smtClean="0">
                <a:latin typeface="+mn-lt"/>
                <a:cs typeface="Times New Roman" pitchFamily="18" charset="0"/>
              </a:rPr>
              <a:t> WSN: </a:t>
            </a:r>
            <a:r>
              <a:rPr lang="en-US" sz="2000" dirty="0" err="1" smtClean="0">
                <a:latin typeface="+mn-lt"/>
                <a:cs typeface="Times New Roman" pitchFamily="18" charset="0"/>
              </a:rPr>
              <a:t>giao</a:t>
            </a:r>
            <a:r>
              <a:rPr lang="en-US" sz="2000" dirty="0" smtClean="0">
                <a:latin typeface="+mn-lt"/>
                <a:cs typeface="Times New Roman" pitchFamily="18" charset="0"/>
              </a:rPr>
              <a:t> </a:t>
            </a:r>
            <a:r>
              <a:rPr lang="en-US" sz="2000" dirty="0" err="1" smtClean="0">
                <a:latin typeface="+mn-lt"/>
                <a:cs typeface="Times New Roman" pitchFamily="18" charset="0"/>
              </a:rPr>
              <a:t>thức</a:t>
            </a:r>
            <a:r>
              <a:rPr lang="en-US" sz="2000" dirty="0" smtClean="0">
                <a:latin typeface="+mn-lt"/>
                <a:cs typeface="Times New Roman" pitchFamily="18" charset="0"/>
              </a:rPr>
              <a:t> </a:t>
            </a:r>
            <a:r>
              <a:rPr lang="en-US" sz="2000" dirty="0" err="1" smtClean="0">
                <a:latin typeface="+mn-lt"/>
                <a:cs typeface="Times New Roman" pitchFamily="18" charset="0"/>
              </a:rPr>
              <a:t>định</a:t>
            </a:r>
            <a:r>
              <a:rPr lang="en-US" sz="2000" dirty="0" smtClean="0">
                <a:latin typeface="+mn-lt"/>
                <a:cs typeface="Times New Roman" pitchFamily="18" charset="0"/>
              </a:rPr>
              <a:t> </a:t>
            </a:r>
            <a:r>
              <a:rPr lang="en-US" sz="2000" dirty="0" err="1" smtClean="0">
                <a:latin typeface="+mn-lt"/>
                <a:cs typeface="Times New Roman" pitchFamily="18" charset="0"/>
              </a:rPr>
              <a:t>vị</a:t>
            </a:r>
            <a:r>
              <a:rPr lang="en-US" sz="2000" dirty="0" smtClean="0">
                <a:latin typeface="+mn-lt"/>
                <a:cs typeface="Times New Roman" pitchFamily="18" charset="0"/>
              </a:rPr>
              <a:t> (Location protocol), </a:t>
            </a:r>
            <a:r>
              <a:rPr lang="en-US" sz="2000" dirty="0" err="1" smtClean="0">
                <a:latin typeface="+mn-lt"/>
                <a:cs typeface="Times New Roman" pitchFamily="18" charset="0"/>
              </a:rPr>
              <a:t>giao</a:t>
            </a:r>
            <a:r>
              <a:rPr lang="en-US" sz="2000" dirty="0" smtClean="0">
                <a:latin typeface="+mn-lt"/>
                <a:cs typeface="Times New Roman" pitchFamily="18" charset="0"/>
              </a:rPr>
              <a:t> </a:t>
            </a:r>
            <a:r>
              <a:rPr lang="en-US" sz="2000" dirty="0" err="1" smtClean="0">
                <a:latin typeface="+mn-lt"/>
                <a:cs typeface="Times New Roman" pitchFamily="18" charset="0"/>
              </a:rPr>
              <a:t>thức</a:t>
            </a:r>
            <a:r>
              <a:rPr lang="en-US" sz="2000" dirty="0" smtClean="0">
                <a:latin typeface="+mn-lt"/>
                <a:cs typeface="Times New Roman" pitchFamily="18" charset="0"/>
              </a:rPr>
              <a:t> </a:t>
            </a:r>
            <a:r>
              <a:rPr lang="en-US" sz="2000" dirty="0" err="1" smtClean="0">
                <a:latin typeface="+mn-lt"/>
                <a:cs typeface="Times New Roman" pitchFamily="18" charset="0"/>
              </a:rPr>
              <a:t>đồng</a:t>
            </a:r>
            <a:r>
              <a:rPr lang="en-US" sz="2000" dirty="0" smtClean="0">
                <a:latin typeface="+mn-lt"/>
                <a:cs typeface="Times New Roman" pitchFamily="18" charset="0"/>
              </a:rPr>
              <a:t> </a:t>
            </a:r>
            <a:r>
              <a:rPr lang="en-US" sz="2000" dirty="0" err="1" smtClean="0">
                <a:latin typeface="+mn-lt"/>
                <a:cs typeface="Times New Roman" pitchFamily="18" charset="0"/>
              </a:rPr>
              <a:t>bộ</a:t>
            </a:r>
            <a:r>
              <a:rPr lang="en-US" sz="2000" dirty="0" smtClean="0">
                <a:latin typeface="+mn-lt"/>
                <a:cs typeface="Times New Roman" pitchFamily="18" charset="0"/>
              </a:rPr>
              <a:t> </a:t>
            </a:r>
            <a:r>
              <a:rPr lang="en-US" sz="2000" dirty="0" err="1" smtClean="0">
                <a:latin typeface="+mn-lt"/>
                <a:cs typeface="Times New Roman" pitchFamily="18" charset="0"/>
              </a:rPr>
              <a:t>thời</a:t>
            </a:r>
            <a:r>
              <a:rPr lang="en-US" sz="2000" dirty="0" smtClean="0">
                <a:latin typeface="+mn-lt"/>
                <a:cs typeface="Times New Roman" pitchFamily="18" charset="0"/>
              </a:rPr>
              <a:t> </a:t>
            </a:r>
            <a:r>
              <a:rPr lang="en-US" sz="2000" dirty="0" err="1" smtClean="0">
                <a:latin typeface="+mn-lt"/>
                <a:cs typeface="Times New Roman" pitchFamily="18" charset="0"/>
              </a:rPr>
              <a:t>gian</a:t>
            </a:r>
            <a:r>
              <a:rPr lang="en-US" sz="2000" dirty="0" smtClean="0">
                <a:latin typeface="+mn-lt"/>
                <a:cs typeface="Times New Roman" pitchFamily="18" charset="0"/>
              </a:rPr>
              <a:t> (Time synchronization protocol), </a:t>
            </a:r>
            <a:r>
              <a:rPr lang="en-US" sz="2000" dirty="0" err="1" smtClean="0">
                <a:latin typeface="+mn-lt"/>
                <a:cs typeface="Times New Roman" pitchFamily="18" charset="0"/>
              </a:rPr>
              <a:t>giao</a:t>
            </a:r>
            <a:r>
              <a:rPr lang="en-US" sz="2000" dirty="0" smtClean="0">
                <a:latin typeface="+mn-lt"/>
                <a:cs typeface="Times New Roman" pitchFamily="18" charset="0"/>
              </a:rPr>
              <a:t> </a:t>
            </a:r>
            <a:r>
              <a:rPr lang="en-US" sz="2000" dirty="0" err="1" smtClean="0">
                <a:latin typeface="+mn-lt"/>
                <a:cs typeface="Times New Roman" pitchFamily="18" charset="0"/>
              </a:rPr>
              <a:t>thức</a:t>
            </a:r>
            <a:r>
              <a:rPr lang="en-US" sz="2000" dirty="0" smtClean="0">
                <a:latin typeface="+mn-lt"/>
                <a:cs typeface="Times New Roman" pitchFamily="18" charset="0"/>
              </a:rPr>
              <a:t> </a:t>
            </a:r>
            <a:r>
              <a:rPr lang="en-US" sz="2000" dirty="0" err="1" smtClean="0">
                <a:latin typeface="+mn-lt"/>
                <a:cs typeface="Times New Roman" pitchFamily="18" charset="0"/>
              </a:rPr>
              <a:t>điều</a:t>
            </a:r>
            <a:r>
              <a:rPr lang="en-US" sz="2000" dirty="0" smtClean="0">
                <a:latin typeface="+mn-lt"/>
                <a:cs typeface="Times New Roman" pitchFamily="18" charset="0"/>
              </a:rPr>
              <a:t> </a:t>
            </a:r>
            <a:r>
              <a:rPr lang="en-US" sz="2000" dirty="0" err="1" smtClean="0">
                <a:latin typeface="+mn-lt"/>
                <a:cs typeface="Times New Roman" pitchFamily="18" charset="0"/>
              </a:rPr>
              <a:t>khiển</a:t>
            </a:r>
            <a:r>
              <a:rPr lang="en-US" sz="2000" dirty="0" smtClean="0">
                <a:latin typeface="+mn-lt"/>
                <a:cs typeface="Times New Roman" pitchFamily="18" charset="0"/>
              </a:rPr>
              <a:t> </a:t>
            </a:r>
            <a:r>
              <a:rPr lang="en-US" sz="2000" dirty="0" err="1" smtClean="0">
                <a:latin typeface="+mn-lt"/>
                <a:cs typeface="Times New Roman" pitchFamily="18" charset="0"/>
              </a:rPr>
              <a:t>cấu</a:t>
            </a:r>
            <a:r>
              <a:rPr lang="en-US" sz="2000" dirty="0" smtClean="0">
                <a:latin typeface="+mn-lt"/>
                <a:cs typeface="Times New Roman" pitchFamily="18" charset="0"/>
              </a:rPr>
              <a:t> </a:t>
            </a:r>
            <a:r>
              <a:rPr lang="en-US" sz="2000" dirty="0" err="1" smtClean="0">
                <a:latin typeface="+mn-lt"/>
                <a:cs typeface="Times New Roman" pitchFamily="18" charset="0"/>
              </a:rPr>
              <a:t>hình</a:t>
            </a:r>
            <a:r>
              <a:rPr lang="en-US" sz="2000" dirty="0" smtClean="0">
                <a:latin typeface="+mn-lt"/>
                <a:cs typeface="Times New Roman" pitchFamily="18" charset="0"/>
              </a:rPr>
              <a:t> </a:t>
            </a:r>
            <a:r>
              <a:rPr lang="en-US" sz="2000" dirty="0" err="1" smtClean="0">
                <a:latin typeface="+mn-lt"/>
                <a:cs typeface="Times New Roman" pitchFamily="18" charset="0"/>
              </a:rPr>
              <a:t>mạng</a:t>
            </a:r>
            <a:r>
              <a:rPr lang="en-US" sz="2000" dirty="0" smtClean="0">
                <a:latin typeface="+mn-lt"/>
                <a:cs typeface="Times New Roman" pitchFamily="18" charset="0"/>
              </a:rPr>
              <a:t> (Topology control).</a:t>
            </a:r>
          </a:p>
          <a:p>
            <a:pPr marL="457200" indent="-457200" algn="just" eaLnBrk="1" hangingPunct="1">
              <a:spcBef>
                <a:spcPct val="20000"/>
              </a:spcBef>
              <a:buSzPct val="75000"/>
              <a:buFont typeface="Arial" panose="020B0604020202020204" pitchFamily="34" charset="0"/>
              <a:buChar char="−"/>
              <a:defRPr/>
            </a:pPr>
            <a:endParaRPr lang="en-US" sz="2000" dirty="0">
              <a:latin typeface="+mn-lt"/>
              <a:cs typeface="Times New Roman" pitchFamily="18" charset="0"/>
            </a:endParaRPr>
          </a:p>
        </p:txBody>
      </p:sp>
    </p:spTree>
    <p:extLst>
      <p:ext uri="{BB962C8B-B14F-4D97-AF65-F5344CB8AC3E}">
        <p14:creationId xmlns:p14="http://schemas.microsoft.com/office/powerpoint/2010/main" val="67740062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43</a:t>
            </a:fld>
            <a:endParaRPr lang="en-US" smtClean="0">
              <a:latin typeface="+mn-lt"/>
            </a:endParaRPr>
          </a:p>
        </p:txBody>
      </p:sp>
      <p:sp>
        <p:nvSpPr>
          <p:cNvPr id="81924"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800" b="1" dirty="0">
                <a:solidFill>
                  <a:schemeClr val="bg2"/>
                </a:solidFill>
                <a:effectLst>
                  <a:outerShdw blurRad="38100" dist="38100" dir="2700000" algn="tl">
                    <a:srgbClr val="C0C0C0"/>
                  </a:outerShdw>
                </a:effectLst>
                <a:latin typeface="+mn-lt"/>
              </a:rPr>
              <a:t>CHƯƠNG 2 – KIẾN TRÚC MẠNG CẢM BIẾN</a:t>
            </a: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3"/>
              <a:defRPr/>
            </a:pPr>
            <a:r>
              <a:rPr lang="en-US" sz="2800" dirty="0" err="1">
                <a:latin typeface="+mn-lt"/>
                <a:cs typeface="Times New Roman" pitchFamily="18" charset="0"/>
              </a:rPr>
              <a:t>Các</a:t>
            </a:r>
            <a:r>
              <a:rPr lang="en-US" sz="2800" dirty="0">
                <a:latin typeface="+mn-lt"/>
                <a:cs typeface="Times New Roman" pitchFamily="18" charset="0"/>
              </a:rPr>
              <a:t> </a:t>
            </a:r>
            <a:r>
              <a:rPr lang="en-US" sz="2800" dirty="0" err="1">
                <a:latin typeface="+mn-lt"/>
                <a:cs typeface="Times New Roman" pitchFamily="18" charset="0"/>
              </a:rPr>
              <a:t>quy</a:t>
            </a:r>
            <a:r>
              <a:rPr lang="en-US" sz="2800" dirty="0">
                <a:latin typeface="+mn-lt"/>
                <a:cs typeface="Times New Roman" pitchFamily="18" charset="0"/>
              </a:rPr>
              <a:t> </a:t>
            </a:r>
            <a:r>
              <a:rPr lang="en-US" sz="2800" dirty="0" err="1">
                <a:latin typeface="+mn-lt"/>
                <a:cs typeface="Times New Roman" pitchFamily="18" charset="0"/>
              </a:rPr>
              <a:t>tắc</a:t>
            </a:r>
            <a:r>
              <a:rPr lang="en-US" sz="2800" dirty="0">
                <a:latin typeface="+mn-lt"/>
                <a:cs typeface="Times New Roman" pitchFamily="18" charset="0"/>
              </a:rPr>
              <a:t> </a:t>
            </a:r>
            <a:r>
              <a:rPr lang="en-US" sz="2800" dirty="0" err="1">
                <a:latin typeface="+mn-lt"/>
                <a:cs typeface="Times New Roman" pitchFamily="18" charset="0"/>
              </a:rPr>
              <a:t>thiết</a:t>
            </a:r>
            <a:r>
              <a:rPr lang="en-US" sz="2800" dirty="0">
                <a:latin typeface="+mn-lt"/>
                <a:cs typeface="Times New Roman" pitchFamily="18" charset="0"/>
              </a:rPr>
              <a:t> </a:t>
            </a:r>
            <a:r>
              <a:rPr lang="en-US" sz="2800" dirty="0" err="1">
                <a:latin typeface="+mn-lt"/>
                <a:cs typeface="Times New Roman" pitchFamily="18" charset="0"/>
              </a:rPr>
              <a:t>kế</a:t>
            </a:r>
            <a:r>
              <a:rPr lang="en-US" sz="2800" dirty="0">
                <a:latin typeface="+mn-lt"/>
                <a:cs typeface="Times New Roman" pitchFamily="18" charset="0"/>
              </a:rPr>
              <a:t> </a:t>
            </a:r>
            <a:r>
              <a:rPr lang="en-US" sz="2800" dirty="0" err="1">
                <a:latin typeface="+mn-lt"/>
                <a:cs typeface="Times New Roman" pitchFamily="18" charset="0"/>
              </a:rPr>
              <a:t>cho</a:t>
            </a:r>
            <a:r>
              <a:rPr lang="en-US" sz="2800" dirty="0">
                <a:latin typeface="+mn-lt"/>
                <a:cs typeface="Times New Roman" pitchFamily="18" charset="0"/>
              </a:rPr>
              <a:t> </a:t>
            </a:r>
            <a:r>
              <a:rPr lang="en-US" sz="2800" dirty="0" err="1">
                <a:latin typeface="+mn-lt"/>
                <a:cs typeface="Times New Roman" pitchFamily="18" charset="0"/>
              </a:rPr>
              <a:t>mạng</a:t>
            </a:r>
            <a:r>
              <a:rPr lang="en-US" sz="2800" dirty="0">
                <a:latin typeface="+mn-lt"/>
                <a:cs typeface="Times New Roman" pitchFamily="18" charset="0"/>
              </a:rPr>
              <a:t> </a:t>
            </a:r>
            <a:r>
              <a:rPr lang="en-US" sz="2800" dirty="0" err="1">
                <a:latin typeface="+mn-lt"/>
                <a:cs typeface="Times New Roman" pitchFamily="18" charset="0"/>
              </a:rPr>
              <a:t>cảm</a:t>
            </a:r>
            <a:r>
              <a:rPr lang="en-US" sz="2800" dirty="0">
                <a:latin typeface="+mn-lt"/>
                <a:cs typeface="Times New Roman" pitchFamily="18" charset="0"/>
              </a:rPr>
              <a:t> </a:t>
            </a:r>
            <a:r>
              <a:rPr lang="en-US" sz="2800" dirty="0" err="1">
                <a:latin typeface="+mn-lt"/>
                <a:cs typeface="Times New Roman" pitchFamily="18" charset="0"/>
              </a:rPr>
              <a:t>biến</a:t>
            </a:r>
            <a:endParaRPr lang="en-US" sz="2800" dirty="0">
              <a:latin typeface="+mn-lt"/>
              <a:cs typeface="Times New Roman" pitchFamily="18" charset="0"/>
            </a:endParaRPr>
          </a:p>
          <a:p>
            <a:pPr marL="457200" indent="-457200" algn="just" eaLnBrk="1" hangingPunct="1">
              <a:spcBef>
                <a:spcPct val="20000"/>
              </a:spcBef>
              <a:buSzPct val="75000"/>
              <a:buFont typeface="Wingdings" panose="05000000000000000000" pitchFamily="2" charset="2"/>
              <a:buChar char="v"/>
              <a:defRPr/>
            </a:pPr>
            <a:r>
              <a:rPr lang="en-US" sz="2000" dirty="0" err="1" smtClean="0">
                <a:latin typeface="+mn-lt"/>
                <a:cs typeface="Times New Roman" pitchFamily="18" charset="0"/>
              </a:rPr>
              <a:t>Thiết</a:t>
            </a:r>
            <a:r>
              <a:rPr lang="en-US" sz="2000" dirty="0" smtClean="0">
                <a:latin typeface="+mn-lt"/>
                <a:cs typeface="Times New Roman" pitchFamily="18" charset="0"/>
              </a:rPr>
              <a:t> </a:t>
            </a:r>
            <a:r>
              <a:rPr lang="en-US" sz="2000" dirty="0" err="1" smtClean="0">
                <a:latin typeface="+mn-lt"/>
                <a:cs typeface="Times New Roman" pitchFamily="18" charset="0"/>
              </a:rPr>
              <a:t>kế</a:t>
            </a:r>
            <a:r>
              <a:rPr lang="en-US" sz="2000" dirty="0" smtClean="0">
                <a:latin typeface="+mn-lt"/>
                <a:cs typeface="Times New Roman" pitchFamily="18" charset="0"/>
              </a:rPr>
              <a:t> </a:t>
            </a:r>
            <a:r>
              <a:rPr lang="en-US" sz="2000" dirty="0" err="1" smtClean="0">
                <a:latin typeface="+mn-lt"/>
                <a:cs typeface="Times New Roman" pitchFamily="18" charset="0"/>
              </a:rPr>
              <a:t>với</a:t>
            </a:r>
            <a:r>
              <a:rPr lang="en-US" sz="2000" dirty="0" smtClean="0">
                <a:latin typeface="+mn-lt"/>
                <a:cs typeface="Times New Roman" pitchFamily="18" charset="0"/>
              </a:rPr>
              <a:t> “</a:t>
            </a:r>
            <a:r>
              <a:rPr lang="en-US" sz="2000" dirty="0" err="1" smtClean="0">
                <a:latin typeface="+mn-lt"/>
                <a:cs typeface="Times New Roman" pitchFamily="18" charset="0"/>
              </a:rPr>
              <a:t>Độ</a:t>
            </a:r>
            <a:r>
              <a:rPr lang="en-US" sz="2000" dirty="0" smtClean="0">
                <a:latin typeface="+mn-lt"/>
                <a:cs typeface="Times New Roman" pitchFamily="18" charset="0"/>
              </a:rPr>
              <a:t> tin </a:t>
            </a:r>
            <a:r>
              <a:rPr lang="en-US" sz="2000" dirty="0" err="1" smtClean="0">
                <a:latin typeface="+mn-lt"/>
                <a:cs typeface="Times New Roman" pitchFamily="18" charset="0"/>
              </a:rPr>
              <a:t>cậy</a:t>
            </a:r>
            <a:r>
              <a:rPr lang="en-US" sz="2000" dirty="0" smtClean="0">
                <a:latin typeface="+mn-lt"/>
                <a:cs typeface="Times New Roman" pitchFamily="18" charset="0"/>
              </a:rPr>
              <a:t>” </a:t>
            </a:r>
            <a:r>
              <a:rPr lang="en-US" sz="2000" dirty="0" err="1" smtClean="0">
                <a:latin typeface="+mn-lt"/>
                <a:cs typeface="Times New Roman" pitchFamily="18" charset="0"/>
              </a:rPr>
              <a:t>cao</a:t>
            </a:r>
            <a:endParaRPr lang="vi-VN" sz="2000" dirty="0" smtClean="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vi-VN" sz="2000" dirty="0">
                <a:latin typeface="+mn-lt"/>
                <a:cs typeface="Times New Roman" pitchFamily="18" charset="0"/>
              </a:rPr>
              <a:t>Trao đổi dữ liệu với  độ chính xác/độ tin cậy theo yêu cầu hiện thời. </a:t>
            </a:r>
            <a:endParaRPr lang="en-US" sz="2000" dirty="0" smtClean="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vi-VN" sz="2000" dirty="0" smtClean="0">
                <a:latin typeface="+mn-lt"/>
                <a:cs typeface="Times New Roman" pitchFamily="18" charset="0"/>
              </a:rPr>
              <a:t>VD </a:t>
            </a:r>
            <a:r>
              <a:rPr lang="vi-VN" sz="2000" dirty="0">
                <a:latin typeface="+mn-lt"/>
                <a:cs typeface="Times New Roman" pitchFamily="18" charset="0"/>
              </a:rPr>
              <a:t>phát hiện sự kiện: </a:t>
            </a:r>
            <a:endParaRPr lang="en-US" sz="2000" dirty="0" smtClean="0">
              <a:latin typeface="+mn-lt"/>
              <a:cs typeface="Times New Roman" pitchFamily="18" charset="0"/>
            </a:endParaRPr>
          </a:p>
          <a:p>
            <a:pPr marL="914400" lvl="1" indent="-457200" algn="just" eaLnBrk="1" hangingPunct="1">
              <a:spcBef>
                <a:spcPct val="20000"/>
              </a:spcBef>
              <a:buSzPct val="75000"/>
              <a:buFont typeface="Wingdings" panose="05000000000000000000" pitchFamily="2" charset="2"/>
              <a:buChar char="Ø"/>
              <a:defRPr/>
            </a:pPr>
            <a:r>
              <a:rPr lang="vi-VN" sz="2000" dirty="0" smtClean="0">
                <a:latin typeface="+mn-lt"/>
                <a:cs typeface="Times New Roman" pitchFamily="18" charset="0"/>
              </a:rPr>
              <a:t>Khi </a:t>
            </a:r>
            <a:r>
              <a:rPr lang="vi-VN" sz="2000" dirty="0">
                <a:latin typeface="+mn-lt"/>
                <a:cs typeface="Times New Roman" pitchFamily="18" charset="0"/>
              </a:rPr>
              <a:t>không có sự kiện, thi thoảng gửi các bản tin ngắn “tất cả đều tốt</a:t>
            </a:r>
            <a:r>
              <a:rPr lang="vi-VN" sz="2000" dirty="0" smtClean="0">
                <a:latin typeface="+mn-lt"/>
                <a:cs typeface="Times New Roman" pitchFamily="18" charset="0"/>
              </a:rPr>
              <a:t>”.</a:t>
            </a:r>
            <a:endParaRPr lang="en-US" sz="2000" dirty="0" smtClean="0">
              <a:latin typeface="+mn-lt"/>
              <a:cs typeface="Times New Roman" pitchFamily="18" charset="0"/>
            </a:endParaRPr>
          </a:p>
          <a:p>
            <a:pPr marL="914400" lvl="1" indent="-457200" algn="just" eaLnBrk="1" hangingPunct="1">
              <a:spcBef>
                <a:spcPct val="20000"/>
              </a:spcBef>
              <a:buSzPct val="75000"/>
              <a:buFont typeface="Wingdings" panose="05000000000000000000" pitchFamily="2" charset="2"/>
              <a:buChar char="Ø"/>
              <a:defRPr/>
            </a:pPr>
            <a:r>
              <a:rPr lang="vi-VN" sz="2000" dirty="0" smtClean="0">
                <a:latin typeface="+mn-lt"/>
                <a:cs typeface="Times New Roman" pitchFamily="18" charset="0"/>
              </a:rPr>
              <a:t>Khi </a:t>
            </a:r>
            <a:r>
              <a:rPr lang="vi-VN" sz="2000" dirty="0">
                <a:latin typeface="+mn-lt"/>
                <a:cs typeface="Times New Roman" pitchFamily="18" charset="0"/>
              </a:rPr>
              <a:t>có sự kiện xảy ra, tăng tốc độ trao đổi các bản tin. </a:t>
            </a:r>
            <a:endParaRPr lang="en-US" sz="2000" dirty="0" smtClean="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vi-VN" sz="2000" dirty="0" smtClean="0">
                <a:latin typeface="+mn-lt"/>
                <a:cs typeface="Times New Roman" pitchFamily="18" charset="0"/>
              </a:rPr>
              <a:t>VD </a:t>
            </a:r>
            <a:r>
              <a:rPr lang="vi-VN" sz="2000" dirty="0">
                <a:latin typeface="+mn-lt"/>
                <a:cs typeface="Times New Roman" pitchFamily="18" charset="0"/>
              </a:rPr>
              <a:t>nhiệt độ: </a:t>
            </a:r>
            <a:endParaRPr lang="en-US" sz="2000" dirty="0" smtClean="0">
              <a:latin typeface="+mn-lt"/>
              <a:cs typeface="Times New Roman" pitchFamily="18" charset="0"/>
            </a:endParaRPr>
          </a:p>
          <a:p>
            <a:pPr marL="914400" lvl="1" indent="-457200" algn="just" eaLnBrk="1" hangingPunct="1">
              <a:spcBef>
                <a:spcPct val="20000"/>
              </a:spcBef>
              <a:buSzPct val="75000"/>
              <a:buFont typeface="Wingdings" panose="05000000000000000000" pitchFamily="2" charset="2"/>
              <a:buChar char="Ø"/>
              <a:defRPr/>
            </a:pPr>
            <a:r>
              <a:rPr lang="vi-VN" sz="2000" dirty="0" smtClean="0">
                <a:latin typeface="+mn-lt"/>
                <a:cs typeface="Times New Roman" pitchFamily="18" charset="0"/>
              </a:rPr>
              <a:t>Khi </a:t>
            </a:r>
            <a:r>
              <a:rPr lang="vi-VN" sz="2000" dirty="0">
                <a:latin typeface="+mn-lt"/>
                <a:cs typeface="Times New Roman" pitchFamily="18" charset="0"/>
              </a:rPr>
              <a:t>nhiệt độ ở trong phạm vi chấp nhận được, chỉ gửi các giá trị nhiệt độ ở độ phân giải thấp. </a:t>
            </a:r>
            <a:endParaRPr lang="en-US" sz="2000" dirty="0" smtClean="0">
              <a:latin typeface="+mn-lt"/>
              <a:cs typeface="Times New Roman" pitchFamily="18" charset="0"/>
            </a:endParaRPr>
          </a:p>
          <a:p>
            <a:pPr marL="914400" lvl="1" indent="-457200" algn="just" eaLnBrk="1" hangingPunct="1">
              <a:spcBef>
                <a:spcPct val="20000"/>
              </a:spcBef>
              <a:buSzPct val="75000"/>
              <a:buFont typeface="Wingdings" panose="05000000000000000000" pitchFamily="2" charset="2"/>
              <a:buChar char="Ø"/>
              <a:defRPr/>
            </a:pPr>
            <a:r>
              <a:rPr lang="vi-VN" sz="2000" dirty="0" smtClean="0">
                <a:latin typeface="+mn-lt"/>
                <a:cs typeface="Times New Roman" pitchFamily="18" charset="0"/>
              </a:rPr>
              <a:t>Khi </a:t>
            </a:r>
            <a:r>
              <a:rPr lang="vi-VN" sz="2000" dirty="0">
                <a:latin typeface="+mn-lt"/>
                <a:cs typeface="Times New Roman" pitchFamily="18" charset="0"/>
              </a:rPr>
              <a:t>nhiệt độ tăng cao, tăng độ phân giải và do đó tăng chiều dài bản tin.</a:t>
            </a:r>
            <a:endParaRPr lang="en-US" sz="2000" dirty="0">
              <a:latin typeface="+mn-lt"/>
              <a:cs typeface="Times New Roman" pitchFamily="18" charset="0"/>
            </a:endParaRPr>
          </a:p>
        </p:txBody>
      </p:sp>
    </p:spTree>
    <p:extLst>
      <p:ext uri="{BB962C8B-B14F-4D97-AF65-F5344CB8AC3E}">
        <p14:creationId xmlns:p14="http://schemas.microsoft.com/office/powerpoint/2010/main" val="391742835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44</a:t>
            </a:fld>
            <a:endParaRPr lang="en-US" smtClean="0">
              <a:latin typeface="+mn-lt"/>
            </a:endParaRPr>
          </a:p>
        </p:txBody>
      </p:sp>
      <p:sp>
        <p:nvSpPr>
          <p:cNvPr id="81924"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800" b="1" dirty="0">
                <a:solidFill>
                  <a:schemeClr val="bg2"/>
                </a:solidFill>
                <a:effectLst>
                  <a:outerShdw blurRad="38100" dist="38100" dir="2700000" algn="tl">
                    <a:srgbClr val="C0C0C0"/>
                  </a:outerShdw>
                </a:effectLst>
                <a:latin typeface="+mn-lt"/>
              </a:rPr>
              <a:t>CHƯƠNG 2 – KIẾN TRÚC MẠNG CẢM BIẾN</a:t>
            </a: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3"/>
              <a:defRPr/>
            </a:pPr>
            <a:r>
              <a:rPr lang="en-US" sz="2800" dirty="0" err="1">
                <a:latin typeface="+mn-lt"/>
                <a:cs typeface="Times New Roman" pitchFamily="18" charset="0"/>
              </a:rPr>
              <a:t>Các</a:t>
            </a:r>
            <a:r>
              <a:rPr lang="en-US" sz="2800" dirty="0">
                <a:latin typeface="+mn-lt"/>
                <a:cs typeface="Times New Roman" pitchFamily="18" charset="0"/>
              </a:rPr>
              <a:t> </a:t>
            </a:r>
            <a:r>
              <a:rPr lang="en-US" sz="2800" dirty="0" err="1">
                <a:latin typeface="+mn-lt"/>
                <a:cs typeface="Times New Roman" pitchFamily="18" charset="0"/>
              </a:rPr>
              <a:t>quy</a:t>
            </a:r>
            <a:r>
              <a:rPr lang="en-US" sz="2800" dirty="0">
                <a:latin typeface="+mn-lt"/>
                <a:cs typeface="Times New Roman" pitchFamily="18" charset="0"/>
              </a:rPr>
              <a:t> </a:t>
            </a:r>
            <a:r>
              <a:rPr lang="en-US" sz="2800" dirty="0" err="1">
                <a:latin typeface="+mn-lt"/>
                <a:cs typeface="Times New Roman" pitchFamily="18" charset="0"/>
              </a:rPr>
              <a:t>tắc</a:t>
            </a:r>
            <a:r>
              <a:rPr lang="en-US" sz="2800" dirty="0">
                <a:latin typeface="+mn-lt"/>
                <a:cs typeface="Times New Roman" pitchFamily="18" charset="0"/>
              </a:rPr>
              <a:t> </a:t>
            </a:r>
            <a:r>
              <a:rPr lang="en-US" sz="2800" dirty="0" err="1">
                <a:latin typeface="+mn-lt"/>
                <a:cs typeface="Times New Roman" pitchFamily="18" charset="0"/>
              </a:rPr>
              <a:t>thiết</a:t>
            </a:r>
            <a:r>
              <a:rPr lang="en-US" sz="2800" dirty="0">
                <a:latin typeface="+mn-lt"/>
                <a:cs typeface="Times New Roman" pitchFamily="18" charset="0"/>
              </a:rPr>
              <a:t> </a:t>
            </a:r>
            <a:r>
              <a:rPr lang="en-US" sz="2800" dirty="0" err="1">
                <a:latin typeface="+mn-lt"/>
                <a:cs typeface="Times New Roman" pitchFamily="18" charset="0"/>
              </a:rPr>
              <a:t>kế</a:t>
            </a:r>
            <a:r>
              <a:rPr lang="en-US" sz="2800" dirty="0">
                <a:latin typeface="+mn-lt"/>
                <a:cs typeface="Times New Roman" pitchFamily="18" charset="0"/>
              </a:rPr>
              <a:t> </a:t>
            </a:r>
            <a:r>
              <a:rPr lang="en-US" sz="2800" dirty="0" err="1">
                <a:latin typeface="+mn-lt"/>
                <a:cs typeface="Times New Roman" pitchFamily="18" charset="0"/>
              </a:rPr>
              <a:t>cho</a:t>
            </a:r>
            <a:r>
              <a:rPr lang="en-US" sz="2800" dirty="0">
                <a:latin typeface="+mn-lt"/>
                <a:cs typeface="Times New Roman" pitchFamily="18" charset="0"/>
              </a:rPr>
              <a:t> </a:t>
            </a:r>
            <a:r>
              <a:rPr lang="en-US" sz="2800" dirty="0" err="1">
                <a:latin typeface="+mn-lt"/>
                <a:cs typeface="Times New Roman" pitchFamily="18" charset="0"/>
              </a:rPr>
              <a:t>mạng</a:t>
            </a:r>
            <a:r>
              <a:rPr lang="en-US" sz="2800" dirty="0">
                <a:latin typeface="+mn-lt"/>
                <a:cs typeface="Times New Roman" pitchFamily="18" charset="0"/>
              </a:rPr>
              <a:t> </a:t>
            </a:r>
            <a:r>
              <a:rPr lang="en-US" sz="2800" dirty="0" err="1">
                <a:latin typeface="+mn-lt"/>
                <a:cs typeface="Times New Roman" pitchFamily="18" charset="0"/>
              </a:rPr>
              <a:t>cảm</a:t>
            </a:r>
            <a:r>
              <a:rPr lang="en-US" sz="2800" dirty="0">
                <a:latin typeface="+mn-lt"/>
                <a:cs typeface="Times New Roman" pitchFamily="18" charset="0"/>
              </a:rPr>
              <a:t> </a:t>
            </a:r>
            <a:r>
              <a:rPr lang="en-US" sz="2800" dirty="0" err="1">
                <a:latin typeface="+mn-lt"/>
                <a:cs typeface="Times New Roman" pitchFamily="18" charset="0"/>
              </a:rPr>
              <a:t>biến</a:t>
            </a:r>
            <a:endParaRPr lang="en-US" sz="2800" dirty="0">
              <a:latin typeface="+mn-lt"/>
              <a:cs typeface="Times New Roman" pitchFamily="18" charset="0"/>
            </a:endParaRPr>
          </a:p>
          <a:p>
            <a:pPr marL="457200" indent="-457200" algn="just" eaLnBrk="1" hangingPunct="1">
              <a:spcBef>
                <a:spcPct val="20000"/>
              </a:spcBef>
              <a:buSzPct val="75000"/>
              <a:buFont typeface="Wingdings" panose="05000000000000000000" pitchFamily="2" charset="2"/>
              <a:buChar char="v"/>
              <a:defRPr/>
            </a:pPr>
            <a:r>
              <a:rPr lang="en-US" sz="2000" dirty="0" err="1" smtClean="0">
                <a:latin typeface="+mn-lt"/>
                <a:cs typeface="Times New Roman" pitchFamily="18" charset="0"/>
              </a:rPr>
              <a:t>Mạng</a:t>
            </a:r>
            <a:r>
              <a:rPr lang="en-US" sz="2000" dirty="0" smtClean="0">
                <a:latin typeface="+mn-lt"/>
                <a:cs typeface="Times New Roman" pitchFamily="18" charset="0"/>
              </a:rPr>
              <a:t> </a:t>
            </a:r>
            <a:r>
              <a:rPr lang="en-US" sz="2000" dirty="0" err="1" smtClean="0">
                <a:latin typeface="+mn-lt"/>
                <a:cs typeface="Times New Roman" pitchFamily="18" charset="0"/>
              </a:rPr>
              <a:t>tập</a:t>
            </a:r>
            <a:r>
              <a:rPr lang="en-US" sz="2000" dirty="0" smtClean="0">
                <a:latin typeface="+mn-lt"/>
                <a:cs typeface="Times New Roman" pitchFamily="18" charset="0"/>
              </a:rPr>
              <a:t> </a:t>
            </a:r>
            <a:r>
              <a:rPr lang="en-US" sz="2000" dirty="0" err="1" smtClean="0">
                <a:latin typeface="+mn-lt"/>
                <a:cs typeface="Times New Roman" pitchFamily="18" charset="0"/>
              </a:rPr>
              <a:t>trung</a:t>
            </a:r>
            <a:r>
              <a:rPr lang="en-US" sz="2000" dirty="0" smtClean="0">
                <a:latin typeface="+mn-lt"/>
                <a:cs typeface="Times New Roman" pitchFamily="18" charset="0"/>
              </a:rPr>
              <a:t> </a:t>
            </a:r>
            <a:r>
              <a:rPr lang="en-US" sz="2000" dirty="0" err="1" smtClean="0">
                <a:latin typeface="+mn-lt"/>
                <a:cs typeface="Times New Roman" pitchFamily="18" charset="0"/>
              </a:rPr>
              <a:t>dữ</a:t>
            </a:r>
            <a:r>
              <a:rPr lang="en-US" sz="2000" dirty="0" smtClean="0">
                <a:latin typeface="+mn-lt"/>
                <a:cs typeface="Times New Roman" pitchFamily="18" charset="0"/>
              </a:rPr>
              <a:t> </a:t>
            </a:r>
            <a:r>
              <a:rPr lang="en-US" sz="2000" dirty="0" err="1" smtClean="0">
                <a:latin typeface="+mn-lt"/>
                <a:cs typeface="Times New Roman" pitchFamily="18" charset="0"/>
              </a:rPr>
              <a:t>liệu</a:t>
            </a:r>
            <a:endParaRPr lang="vi-VN" sz="2000" dirty="0" smtClean="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vi-VN" sz="2000" dirty="0" smtClean="0">
                <a:latin typeface="+mn-lt"/>
                <a:cs typeface="Times New Roman" pitchFamily="18" charset="0"/>
              </a:rPr>
              <a:t>Trong </a:t>
            </a:r>
            <a:r>
              <a:rPr lang="vi-VN" sz="2000" dirty="0">
                <a:latin typeface="+mn-lt"/>
                <a:cs typeface="Times New Roman" pitchFamily="18" charset="0"/>
              </a:rPr>
              <a:t>các mạng, sự giao dịch dựa vào các nút cụ thể. </a:t>
            </a:r>
            <a:endParaRPr lang="en-US" sz="2000" dirty="0" smtClean="0">
              <a:latin typeface="+mn-lt"/>
              <a:cs typeface="Times New Roman" pitchFamily="18" charset="0"/>
            </a:endParaRPr>
          </a:p>
          <a:p>
            <a:pPr marL="914400" lvl="1" indent="-457200" algn="just" eaLnBrk="1" hangingPunct="1">
              <a:spcBef>
                <a:spcPct val="20000"/>
              </a:spcBef>
              <a:buSzPct val="75000"/>
              <a:buFont typeface="Wingdings" panose="05000000000000000000" pitchFamily="2" charset="2"/>
              <a:buChar char="Ø"/>
              <a:defRPr/>
            </a:pPr>
            <a:r>
              <a:rPr lang="vi-VN" sz="2000" dirty="0" smtClean="0">
                <a:latin typeface="+mn-lt"/>
                <a:cs typeface="Times New Roman" pitchFamily="18" charset="0"/>
              </a:rPr>
              <a:t>Một </a:t>
            </a:r>
            <a:r>
              <a:rPr lang="vi-VN" sz="2000" dirty="0">
                <a:latin typeface="+mn-lt"/>
                <a:cs typeface="Times New Roman" pitchFamily="18" charset="0"/>
              </a:rPr>
              <a:t>mô hình mạng “tập trung vào nút” hoặc “tập trung vào địa chỉ”. </a:t>
            </a:r>
            <a:endParaRPr lang="en-US" sz="2000" dirty="0" smtClean="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vi-VN" sz="2000" dirty="0" smtClean="0">
                <a:latin typeface="+mn-lt"/>
                <a:cs typeface="Times New Roman" pitchFamily="18" charset="0"/>
              </a:rPr>
              <a:t>Trong </a:t>
            </a:r>
            <a:r>
              <a:rPr lang="vi-VN" sz="2000" dirty="0">
                <a:latin typeface="+mn-lt"/>
                <a:cs typeface="Times New Roman" pitchFamily="18" charset="0"/>
              </a:rPr>
              <a:t>một mạng cảm biến triển khai dư thừa, ta quan tâm đến địa chỉ dữ liệu hơn là địa chỉ của nút. </a:t>
            </a:r>
            <a:endParaRPr lang="en-US" sz="2000" dirty="0" smtClean="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vi-VN" sz="2000" dirty="0" smtClean="0">
                <a:latin typeface="+mn-lt"/>
                <a:cs typeface="Times New Roman" pitchFamily="18" charset="0"/>
              </a:rPr>
              <a:t>Do </a:t>
            </a:r>
            <a:r>
              <a:rPr lang="vi-VN" sz="2000" dirty="0">
                <a:latin typeface="+mn-lt"/>
                <a:cs typeface="Times New Roman" pitchFamily="18" charset="0"/>
              </a:rPr>
              <a:t>đó: tập trung giao dịch của mạng vào dữ liệu thay vì các máy phát và người gửi </a:t>
            </a:r>
            <a:r>
              <a:rPr lang="vi-VN" sz="2000" dirty="0" smtClean="0">
                <a:latin typeface="+mn-lt"/>
                <a:cs typeface="Times New Roman" pitchFamily="18" charset="0"/>
              </a:rPr>
              <a:t>chúng</a:t>
            </a:r>
            <a:r>
              <a:rPr lang="en-US" sz="2000" dirty="0" smtClean="0">
                <a:latin typeface="+mn-lt"/>
                <a:cs typeface="Times New Roman" pitchFamily="18" charset="0"/>
              </a:rPr>
              <a:t>.</a:t>
            </a:r>
          </a:p>
          <a:p>
            <a:pPr marL="342900" indent="-342900" algn="just" eaLnBrk="1" hangingPunct="1">
              <a:spcBef>
                <a:spcPct val="20000"/>
              </a:spcBef>
              <a:buSzPct val="75000"/>
              <a:buFont typeface="Symbol" panose="05050102010706020507" pitchFamily="18" charset="2"/>
              <a:buChar char="Þ"/>
              <a:defRPr/>
            </a:pPr>
            <a:r>
              <a:rPr lang="vi-VN" sz="2000" b="1" i="1" dirty="0" smtClean="0">
                <a:latin typeface="+mn-lt"/>
                <a:cs typeface="Times New Roman" pitchFamily="18" charset="0"/>
              </a:rPr>
              <a:t>Hoạt </a:t>
            </a:r>
            <a:r>
              <a:rPr lang="vi-VN" sz="2000" b="1" i="1" dirty="0">
                <a:latin typeface="+mn-lt"/>
                <a:cs typeface="Times New Roman" pitchFamily="18" charset="0"/>
              </a:rPr>
              <a:t>động của mạng tập trung vào dữ </a:t>
            </a:r>
            <a:r>
              <a:rPr lang="vi-VN" sz="2000" b="1" i="1" dirty="0" smtClean="0">
                <a:latin typeface="+mn-lt"/>
                <a:cs typeface="Times New Roman" pitchFamily="18" charset="0"/>
              </a:rPr>
              <a:t>liệu</a:t>
            </a:r>
            <a:r>
              <a:rPr lang="en-US" sz="2000" dirty="0">
                <a:latin typeface="+mn-lt"/>
                <a:cs typeface="Times New Roman" pitchFamily="18" charset="0"/>
              </a:rPr>
              <a:t>.</a:t>
            </a:r>
            <a:endParaRPr lang="en-US" sz="2000" dirty="0" smtClean="0">
              <a:latin typeface="+mn-lt"/>
              <a:cs typeface="Times New Roman" pitchFamily="18" charset="0"/>
            </a:endParaRPr>
          </a:p>
        </p:txBody>
      </p:sp>
    </p:spTree>
    <p:extLst>
      <p:ext uri="{BB962C8B-B14F-4D97-AF65-F5344CB8AC3E}">
        <p14:creationId xmlns:p14="http://schemas.microsoft.com/office/powerpoint/2010/main" val="282245072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45</a:t>
            </a:fld>
            <a:endParaRPr lang="en-US" smtClean="0">
              <a:latin typeface="+mn-lt"/>
            </a:endParaRPr>
          </a:p>
        </p:txBody>
      </p:sp>
      <p:sp>
        <p:nvSpPr>
          <p:cNvPr id="81924"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800" b="1" dirty="0">
                <a:solidFill>
                  <a:schemeClr val="bg2"/>
                </a:solidFill>
                <a:effectLst>
                  <a:outerShdw blurRad="38100" dist="38100" dir="2700000" algn="tl">
                    <a:srgbClr val="C0C0C0"/>
                  </a:outerShdw>
                </a:effectLst>
                <a:latin typeface="+mn-lt"/>
              </a:rPr>
              <a:t>CHƯƠNG 2 – KIẾN TRÚC MẠNG CẢM BIẾN</a:t>
            </a: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3"/>
              <a:defRPr/>
            </a:pPr>
            <a:r>
              <a:rPr lang="en-US" sz="2800" dirty="0" err="1">
                <a:latin typeface="+mn-lt"/>
                <a:cs typeface="Times New Roman" pitchFamily="18" charset="0"/>
              </a:rPr>
              <a:t>Các</a:t>
            </a:r>
            <a:r>
              <a:rPr lang="en-US" sz="2800" dirty="0">
                <a:latin typeface="+mn-lt"/>
                <a:cs typeface="Times New Roman" pitchFamily="18" charset="0"/>
              </a:rPr>
              <a:t> </a:t>
            </a:r>
            <a:r>
              <a:rPr lang="en-US" sz="2800" dirty="0" err="1">
                <a:latin typeface="+mn-lt"/>
                <a:cs typeface="Times New Roman" pitchFamily="18" charset="0"/>
              </a:rPr>
              <a:t>quy</a:t>
            </a:r>
            <a:r>
              <a:rPr lang="en-US" sz="2800" dirty="0">
                <a:latin typeface="+mn-lt"/>
                <a:cs typeface="Times New Roman" pitchFamily="18" charset="0"/>
              </a:rPr>
              <a:t> </a:t>
            </a:r>
            <a:r>
              <a:rPr lang="en-US" sz="2800" dirty="0" err="1">
                <a:latin typeface="+mn-lt"/>
                <a:cs typeface="Times New Roman" pitchFamily="18" charset="0"/>
              </a:rPr>
              <a:t>tắc</a:t>
            </a:r>
            <a:r>
              <a:rPr lang="en-US" sz="2800" dirty="0">
                <a:latin typeface="+mn-lt"/>
                <a:cs typeface="Times New Roman" pitchFamily="18" charset="0"/>
              </a:rPr>
              <a:t> </a:t>
            </a:r>
            <a:r>
              <a:rPr lang="en-US" sz="2800" dirty="0" err="1">
                <a:latin typeface="+mn-lt"/>
                <a:cs typeface="Times New Roman" pitchFamily="18" charset="0"/>
              </a:rPr>
              <a:t>thiết</a:t>
            </a:r>
            <a:r>
              <a:rPr lang="en-US" sz="2800" dirty="0">
                <a:latin typeface="+mn-lt"/>
                <a:cs typeface="Times New Roman" pitchFamily="18" charset="0"/>
              </a:rPr>
              <a:t> </a:t>
            </a:r>
            <a:r>
              <a:rPr lang="en-US" sz="2800" dirty="0" err="1">
                <a:latin typeface="+mn-lt"/>
                <a:cs typeface="Times New Roman" pitchFamily="18" charset="0"/>
              </a:rPr>
              <a:t>kế</a:t>
            </a:r>
            <a:r>
              <a:rPr lang="en-US" sz="2800" dirty="0">
                <a:latin typeface="+mn-lt"/>
                <a:cs typeface="Times New Roman" pitchFamily="18" charset="0"/>
              </a:rPr>
              <a:t> </a:t>
            </a:r>
            <a:r>
              <a:rPr lang="en-US" sz="2800" dirty="0" err="1">
                <a:latin typeface="+mn-lt"/>
                <a:cs typeface="Times New Roman" pitchFamily="18" charset="0"/>
              </a:rPr>
              <a:t>cho</a:t>
            </a:r>
            <a:r>
              <a:rPr lang="en-US" sz="2800" dirty="0">
                <a:latin typeface="+mn-lt"/>
                <a:cs typeface="Times New Roman" pitchFamily="18" charset="0"/>
              </a:rPr>
              <a:t> </a:t>
            </a:r>
            <a:r>
              <a:rPr lang="en-US" sz="2800" dirty="0" err="1">
                <a:latin typeface="+mn-lt"/>
                <a:cs typeface="Times New Roman" pitchFamily="18" charset="0"/>
              </a:rPr>
              <a:t>mạng</a:t>
            </a:r>
            <a:r>
              <a:rPr lang="en-US" sz="2800" dirty="0">
                <a:latin typeface="+mn-lt"/>
                <a:cs typeface="Times New Roman" pitchFamily="18" charset="0"/>
              </a:rPr>
              <a:t> </a:t>
            </a:r>
            <a:r>
              <a:rPr lang="en-US" sz="2800" dirty="0" err="1">
                <a:latin typeface="+mn-lt"/>
                <a:cs typeface="Times New Roman" pitchFamily="18" charset="0"/>
              </a:rPr>
              <a:t>cảm</a:t>
            </a:r>
            <a:r>
              <a:rPr lang="en-US" sz="2800" dirty="0">
                <a:latin typeface="+mn-lt"/>
                <a:cs typeface="Times New Roman" pitchFamily="18" charset="0"/>
              </a:rPr>
              <a:t> </a:t>
            </a:r>
            <a:r>
              <a:rPr lang="en-US" sz="2800" dirty="0" err="1">
                <a:latin typeface="+mn-lt"/>
                <a:cs typeface="Times New Roman" pitchFamily="18" charset="0"/>
              </a:rPr>
              <a:t>biến</a:t>
            </a:r>
            <a:endParaRPr lang="en-US" sz="2800" dirty="0">
              <a:latin typeface="+mn-lt"/>
              <a:cs typeface="Times New Roman" pitchFamily="18" charset="0"/>
            </a:endParaRPr>
          </a:p>
          <a:p>
            <a:pPr marL="457200" indent="-457200" algn="just" eaLnBrk="1" hangingPunct="1">
              <a:spcBef>
                <a:spcPct val="20000"/>
              </a:spcBef>
              <a:buSzPct val="75000"/>
              <a:buFont typeface="Wingdings" panose="05000000000000000000" pitchFamily="2" charset="2"/>
              <a:buChar char="v"/>
              <a:defRPr/>
            </a:pPr>
            <a:r>
              <a:rPr lang="en-US" sz="2000" dirty="0" err="1" smtClean="0">
                <a:latin typeface="+mn-lt"/>
                <a:cs typeface="Times New Roman" pitchFamily="18" charset="0"/>
              </a:rPr>
              <a:t>Mạng</a:t>
            </a:r>
            <a:r>
              <a:rPr lang="en-US" sz="2000" dirty="0" smtClean="0">
                <a:latin typeface="+mn-lt"/>
                <a:cs typeface="Times New Roman" pitchFamily="18" charset="0"/>
              </a:rPr>
              <a:t> </a:t>
            </a:r>
            <a:r>
              <a:rPr lang="en-US" sz="2000" dirty="0" err="1" smtClean="0">
                <a:latin typeface="+mn-lt"/>
                <a:cs typeface="Times New Roman" pitchFamily="18" charset="0"/>
              </a:rPr>
              <a:t>tập</a:t>
            </a:r>
            <a:r>
              <a:rPr lang="en-US" sz="2000" dirty="0" smtClean="0">
                <a:latin typeface="+mn-lt"/>
                <a:cs typeface="Times New Roman" pitchFamily="18" charset="0"/>
              </a:rPr>
              <a:t> </a:t>
            </a:r>
            <a:r>
              <a:rPr lang="en-US" sz="2000" dirty="0" err="1" smtClean="0">
                <a:latin typeface="+mn-lt"/>
                <a:cs typeface="Times New Roman" pitchFamily="18" charset="0"/>
              </a:rPr>
              <a:t>trung</a:t>
            </a:r>
            <a:r>
              <a:rPr lang="en-US" sz="2000" dirty="0" smtClean="0">
                <a:latin typeface="+mn-lt"/>
                <a:cs typeface="Times New Roman" pitchFamily="18" charset="0"/>
              </a:rPr>
              <a:t> </a:t>
            </a:r>
            <a:r>
              <a:rPr lang="en-US" sz="2000" dirty="0" err="1" smtClean="0">
                <a:latin typeface="+mn-lt"/>
                <a:cs typeface="Times New Roman" pitchFamily="18" charset="0"/>
              </a:rPr>
              <a:t>dữ</a:t>
            </a:r>
            <a:r>
              <a:rPr lang="en-US" sz="2000" dirty="0" smtClean="0">
                <a:latin typeface="+mn-lt"/>
                <a:cs typeface="Times New Roman" pitchFamily="18" charset="0"/>
              </a:rPr>
              <a:t> </a:t>
            </a:r>
            <a:r>
              <a:rPr lang="en-US" sz="2000" dirty="0" err="1" smtClean="0">
                <a:latin typeface="+mn-lt"/>
                <a:cs typeface="Times New Roman" pitchFamily="18" charset="0"/>
              </a:rPr>
              <a:t>liệu</a:t>
            </a:r>
            <a:endParaRPr lang="vi-VN" sz="2000" dirty="0" smtClean="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vi-VN" sz="2000" dirty="0">
                <a:latin typeface="+mn-lt"/>
                <a:cs typeface="Times New Roman" pitchFamily="18" charset="0"/>
              </a:rPr>
              <a:t>Các mạng che phủ &amp; các bảng băm phân bố </a:t>
            </a:r>
            <a:endParaRPr lang="en-US" sz="2000" dirty="0" smtClean="0">
              <a:latin typeface="+mn-lt"/>
              <a:cs typeface="Times New Roman" pitchFamily="18" charset="0"/>
            </a:endParaRPr>
          </a:p>
          <a:p>
            <a:pPr marL="914400" lvl="1" indent="-457200" algn="just" eaLnBrk="1" hangingPunct="1">
              <a:spcBef>
                <a:spcPct val="20000"/>
              </a:spcBef>
              <a:buSzPct val="75000"/>
              <a:buFont typeface="Wingdings" panose="05000000000000000000" pitchFamily="2" charset="2"/>
              <a:buChar char="Ø"/>
              <a:defRPr/>
            </a:pPr>
            <a:r>
              <a:rPr lang="vi-VN" sz="2000" dirty="0" smtClean="0">
                <a:latin typeface="+mn-lt"/>
                <a:cs typeface="Times New Roman" pitchFamily="18" charset="0"/>
              </a:rPr>
              <a:t>Bảng </a:t>
            </a:r>
            <a:r>
              <a:rPr lang="vi-VN" sz="2000" dirty="0">
                <a:latin typeface="+mn-lt"/>
                <a:cs typeface="Times New Roman" pitchFamily="18" charset="0"/>
              </a:rPr>
              <a:t>băm (hash): bộ nhớ nội dung-có thể địa chỉ hóa (bằng khóa – hash</a:t>
            </a:r>
            <a:r>
              <a:rPr lang="vi-VN" sz="2000" dirty="0" smtClean="0">
                <a:latin typeface="+mn-lt"/>
                <a:cs typeface="Times New Roman" pitchFamily="18" charset="0"/>
              </a:rPr>
              <a:t>)</a:t>
            </a:r>
            <a:r>
              <a:rPr lang="en-US" sz="2000" dirty="0" smtClean="0">
                <a:latin typeface="+mn-lt"/>
                <a:cs typeface="Times New Roman" pitchFamily="18" charset="0"/>
              </a:rPr>
              <a:t>.</a:t>
            </a:r>
          </a:p>
          <a:p>
            <a:pPr marL="914400" lvl="1" indent="-457200" algn="just" eaLnBrk="1" hangingPunct="1">
              <a:spcBef>
                <a:spcPct val="20000"/>
              </a:spcBef>
              <a:buSzPct val="75000"/>
              <a:buFont typeface="Wingdings" panose="05000000000000000000" pitchFamily="2" charset="2"/>
              <a:buChar char="Ø"/>
              <a:defRPr/>
            </a:pPr>
            <a:r>
              <a:rPr lang="vi-VN" sz="2000" dirty="0" smtClean="0">
                <a:latin typeface="+mn-lt"/>
                <a:cs typeface="Times New Roman" pitchFamily="18" charset="0"/>
              </a:rPr>
              <a:t>Nhận </a:t>
            </a:r>
            <a:r>
              <a:rPr lang="vi-VN" sz="2000" dirty="0">
                <a:latin typeface="+mn-lt"/>
                <a:cs typeface="Times New Roman" pitchFamily="18" charset="0"/>
              </a:rPr>
              <a:t>DL từ một nguồn phát chưa biết, giống như trong mạng ngang hàng (</a:t>
            </a:r>
            <a:r>
              <a:rPr lang="vi-VN" sz="2000" dirty="0" smtClean="0">
                <a:latin typeface="+mn-lt"/>
                <a:cs typeface="Times New Roman" pitchFamily="18" charset="0"/>
              </a:rPr>
              <a:t>peer-to-peer)</a:t>
            </a:r>
            <a:r>
              <a:rPr lang="en-US" sz="2000" dirty="0" smtClean="0">
                <a:latin typeface="+mn-lt"/>
                <a:cs typeface="Times New Roman" pitchFamily="18" charset="0"/>
              </a:rPr>
              <a:t>.</a:t>
            </a:r>
          </a:p>
          <a:p>
            <a:pPr marL="457200" indent="-457200" algn="just" eaLnBrk="1" hangingPunct="1">
              <a:spcBef>
                <a:spcPct val="20000"/>
              </a:spcBef>
              <a:buSzPct val="75000"/>
              <a:buFont typeface="Arial" panose="020B0604020202020204" pitchFamily="34" charset="0"/>
              <a:buChar char="−"/>
              <a:defRPr/>
            </a:pPr>
            <a:r>
              <a:rPr lang="vi-VN" sz="2000" dirty="0" smtClean="0">
                <a:latin typeface="+mn-lt"/>
                <a:cs typeface="Times New Roman" pitchFamily="18" charset="0"/>
              </a:rPr>
              <a:t>Công </a:t>
            </a:r>
            <a:r>
              <a:rPr lang="vi-VN" sz="2000" dirty="0">
                <a:latin typeface="+mn-lt"/>
                <a:cs typeface="Times New Roman" pitchFamily="18" charset="0"/>
              </a:rPr>
              <a:t>bố/đăng ký </a:t>
            </a:r>
            <a:endParaRPr lang="en-US" sz="2000" dirty="0" smtClean="0">
              <a:latin typeface="+mn-lt"/>
              <a:cs typeface="Times New Roman" pitchFamily="18" charset="0"/>
            </a:endParaRPr>
          </a:p>
          <a:p>
            <a:pPr marL="914400" lvl="1" indent="-457200" algn="just" eaLnBrk="1" hangingPunct="1">
              <a:spcBef>
                <a:spcPct val="20000"/>
              </a:spcBef>
              <a:buSzPct val="75000"/>
              <a:buFont typeface="Wingdings" panose="05000000000000000000" pitchFamily="2" charset="2"/>
              <a:buChar char="Ø"/>
              <a:defRPr/>
            </a:pPr>
            <a:r>
              <a:rPr lang="vi-VN" sz="2000" dirty="0" smtClean="0">
                <a:latin typeface="+mn-lt"/>
                <a:cs typeface="Times New Roman" pitchFamily="18" charset="0"/>
              </a:rPr>
              <a:t>Các </a:t>
            </a:r>
            <a:r>
              <a:rPr lang="vi-VN" sz="2000" dirty="0">
                <a:latin typeface="+mn-lt"/>
                <a:cs typeface="Times New Roman" pitchFamily="18" charset="0"/>
              </a:rPr>
              <a:t>nút có thể  công bố dữ liệu, có thể đăng ký bất cứ loại dữ liệu </a:t>
            </a:r>
            <a:r>
              <a:rPr lang="vi-VN" sz="2000" dirty="0" smtClean="0">
                <a:latin typeface="+mn-lt"/>
                <a:cs typeface="Times New Roman" pitchFamily="18" charset="0"/>
              </a:rPr>
              <a:t>nào</a:t>
            </a:r>
            <a:r>
              <a:rPr lang="en-US" sz="2000" dirty="0" smtClean="0">
                <a:latin typeface="+mn-lt"/>
                <a:cs typeface="Times New Roman" pitchFamily="18" charset="0"/>
              </a:rPr>
              <a:t>.</a:t>
            </a:r>
          </a:p>
          <a:p>
            <a:pPr marL="914400" lvl="1" indent="-457200" algn="just" eaLnBrk="1" hangingPunct="1">
              <a:spcBef>
                <a:spcPct val="20000"/>
              </a:spcBef>
              <a:buSzPct val="75000"/>
              <a:buFont typeface="Wingdings" panose="05000000000000000000" pitchFamily="2" charset="2"/>
              <a:buChar char="Ø"/>
              <a:defRPr/>
            </a:pPr>
            <a:r>
              <a:rPr lang="vi-VN" sz="2000" dirty="0" smtClean="0">
                <a:latin typeface="+mn-lt"/>
                <a:cs typeface="Times New Roman" pitchFamily="18" charset="0"/>
              </a:rPr>
              <a:t>Mỗi </a:t>
            </a:r>
            <a:r>
              <a:rPr lang="vi-VN" sz="2000" dirty="0">
                <a:latin typeface="+mn-lt"/>
                <a:cs typeface="Times New Roman" pitchFamily="18" charset="0"/>
              </a:rPr>
              <a:t>khi dữ liệu thuộc một dạng nào đó được công bố, nó được chuyển giao tới tất cả các thuê </a:t>
            </a:r>
            <a:r>
              <a:rPr lang="vi-VN" sz="2000" dirty="0" smtClean="0">
                <a:latin typeface="+mn-lt"/>
                <a:cs typeface="Times New Roman" pitchFamily="18" charset="0"/>
              </a:rPr>
              <a:t>bao</a:t>
            </a:r>
            <a:r>
              <a:rPr lang="en-US" sz="2000" dirty="0" smtClean="0">
                <a:latin typeface="+mn-lt"/>
                <a:cs typeface="Times New Roman" pitchFamily="18" charset="0"/>
              </a:rPr>
              <a:t>.</a:t>
            </a:r>
          </a:p>
          <a:p>
            <a:pPr marL="457200" indent="-457200" algn="just" eaLnBrk="1" hangingPunct="1">
              <a:spcBef>
                <a:spcPct val="20000"/>
              </a:spcBef>
              <a:buSzPct val="75000"/>
              <a:buFont typeface="Arial" panose="020B0604020202020204" pitchFamily="34" charset="0"/>
              <a:buChar char="−"/>
              <a:defRPr/>
            </a:pPr>
            <a:r>
              <a:rPr lang="vi-VN" sz="2000" dirty="0" smtClean="0">
                <a:latin typeface="+mn-lt"/>
                <a:cs typeface="Times New Roman" pitchFamily="18" charset="0"/>
              </a:rPr>
              <a:t>Cơ </a:t>
            </a:r>
            <a:r>
              <a:rPr lang="vi-VN" sz="2000" dirty="0">
                <a:latin typeface="+mn-lt"/>
                <a:cs typeface="Times New Roman" pitchFamily="18" charset="0"/>
              </a:rPr>
              <a:t>sở dữ liệu: xem WSN như các cơ sở dữ liệu.</a:t>
            </a:r>
            <a:endParaRPr lang="en-US" sz="2000" dirty="0" smtClean="0">
              <a:latin typeface="+mn-lt"/>
              <a:cs typeface="Times New Roman" pitchFamily="18" charset="0"/>
            </a:endParaRPr>
          </a:p>
        </p:txBody>
      </p:sp>
    </p:spTree>
    <p:extLst>
      <p:ext uri="{BB962C8B-B14F-4D97-AF65-F5344CB8AC3E}">
        <p14:creationId xmlns:p14="http://schemas.microsoft.com/office/powerpoint/2010/main" val="283587807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46</a:t>
            </a:fld>
            <a:endParaRPr lang="en-US" smtClean="0">
              <a:latin typeface="+mn-lt"/>
            </a:endParaRPr>
          </a:p>
        </p:txBody>
      </p:sp>
      <p:sp>
        <p:nvSpPr>
          <p:cNvPr id="81924"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800" b="1" dirty="0">
                <a:solidFill>
                  <a:schemeClr val="bg2"/>
                </a:solidFill>
                <a:effectLst>
                  <a:outerShdw blurRad="38100" dist="38100" dir="2700000" algn="tl">
                    <a:srgbClr val="C0C0C0"/>
                  </a:outerShdw>
                </a:effectLst>
                <a:latin typeface="+mn-lt"/>
              </a:rPr>
              <a:t>CHƯƠNG 2 – KIẾN TRÚC MẠNG CẢM BIẾN</a:t>
            </a: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3"/>
              <a:defRPr/>
            </a:pPr>
            <a:r>
              <a:rPr lang="en-US" sz="2800" dirty="0" err="1">
                <a:latin typeface="+mn-lt"/>
                <a:cs typeface="Times New Roman" pitchFamily="18" charset="0"/>
              </a:rPr>
              <a:t>Các</a:t>
            </a:r>
            <a:r>
              <a:rPr lang="en-US" sz="2800" dirty="0">
                <a:latin typeface="+mn-lt"/>
                <a:cs typeface="Times New Roman" pitchFamily="18" charset="0"/>
              </a:rPr>
              <a:t> </a:t>
            </a:r>
            <a:r>
              <a:rPr lang="en-US" sz="2800" dirty="0" err="1">
                <a:latin typeface="+mn-lt"/>
                <a:cs typeface="Times New Roman" pitchFamily="18" charset="0"/>
              </a:rPr>
              <a:t>quy</a:t>
            </a:r>
            <a:r>
              <a:rPr lang="en-US" sz="2800" dirty="0">
                <a:latin typeface="+mn-lt"/>
                <a:cs typeface="Times New Roman" pitchFamily="18" charset="0"/>
              </a:rPr>
              <a:t> </a:t>
            </a:r>
            <a:r>
              <a:rPr lang="en-US" sz="2800" dirty="0" err="1">
                <a:latin typeface="+mn-lt"/>
                <a:cs typeface="Times New Roman" pitchFamily="18" charset="0"/>
              </a:rPr>
              <a:t>tắc</a:t>
            </a:r>
            <a:r>
              <a:rPr lang="en-US" sz="2800" dirty="0">
                <a:latin typeface="+mn-lt"/>
                <a:cs typeface="Times New Roman" pitchFamily="18" charset="0"/>
              </a:rPr>
              <a:t> </a:t>
            </a:r>
            <a:r>
              <a:rPr lang="en-US" sz="2800" dirty="0" err="1">
                <a:latin typeface="+mn-lt"/>
                <a:cs typeface="Times New Roman" pitchFamily="18" charset="0"/>
              </a:rPr>
              <a:t>thiết</a:t>
            </a:r>
            <a:r>
              <a:rPr lang="en-US" sz="2800" dirty="0">
                <a:latin typeface="+mn-lt"/>
                <a:cs typeface="Times New Roman" pitchFamily="18" charset="0"/>
              </a:rPr>
              <a:t> </a:t>
            </a:r>
            <a:r>
              <a:rPr lang="en-US" sz="2800" dirty="0" err="1">
                <a:latin typeface="+mn-lt"/>
                <a:cs typeface="Times New Roman" pitchFamily="18" charset="0"/>
              </a:rPr>
              <a:t>kế</a:t>
            </a:r>
            <a:r>
              <a:rPr lang="en-US" sz="2800" dirty="0">
                <a:latin typeface="+mn-lt"/>
                <a:cs typeface="Times New Roman" pitchFamily="18" charset="0"/>
              </a:rPr>
              <a:t> </a:t>
            </a:r>
            <a:r>
              <a:rPr lang="en-US" sz="2800" dirty="0" err="1">
                <a:latin typeface="+mn-lt"/>
                <a:cs typeface="Times New Roman" pitchFamily="18" charset="0"/>
              </a:rPr>
              <a:t>cho</a:t>
            </a:r>
            <a:r>
              <a:rPr lang="en-US" sz="2800" dirty="0">
                <a:latin typeface="+mn-lt"/>
                <a:cs typeface="Times New Roman" pitchFamily="18" charset="0"/>
              </a:rPr>
              <a:t> </a:t>
            </a:r>
            <a:r>
              <a:rPr lang="en-US" sz="2800" dirty="0" err="1">
                <a:latin typeface="+mn-lt"/>
                <a:cs typeface="Times New Roman" pitchFamily="18" charset="0"/>
              </a:rPr>
              <a:t>mạng</a:t>
            </a:r>
            <a:r>
              <a:rPr lang="en-US" sz="2800" dirty="0">
                <a:latin typeface="+mn-lt"/>
                <a:cs typeface="Times New Roman" pitchFamily="18" charset="0"/>
              </a:rPr>
              <a:t> </a:t>
            </a:r>
            <a:r>
              <a:rPr lang="en-US" sz="2800" dirty="0" err="1">
                <a:latin typeface="+mn-lt"/>
                <a:cs typeface="Times New Roman" pitchFamily="18" charset="0"/>
              </a:rPr>
              <a:t>cảm</a:t>
            </a:r>
            <a:r>
              <a:rPr lang="en-US" sz="2800" dirty="0">
                <a:latin typeface="+mn-lt"/>
                <a:cs typeface="Times New Roman" pitchFamily="18" charset="0"/>
              </a:rPr>
              <a:t> </a:t>
            </a:r>
            <a:r>
              <a:rPr lang="en-US" sz="2800" dirty="0" err="1">
                <a:latin typeface="+mn-lt"/>
                <a:cs typeface="Times New Roman" pitchFamily="18" charset="0"/>
              </a:rPr>
              <a:t>biến</a:t>
            </a:r>
            <a:endParaRPr lang="en-US" sz="2800" dirty="0">
              <a:latin typeface="+mn-lt"/>
              <a:cs typeface="Times New Roman" pitchFamily="18" charset="0"/>
            </a:endParaRPr>
          </a:p>
          <a:p>
            <a:pPr marL="457200" indent="-457200" algn="just" eaLnBrk="1" hangingPunct="1">
              <a:spcBef>
                <a:spcPct val="20000"/>
              </a:spcBef>
              <a:buSzPct val="75000"/>
              <a:buFont typeface="Wingdings" panose="05000000000000000000" pitchFamily="2" charset="2"/>
              <a:buChar char="v"/>
              <a:defRPr/>
            </a:pPr>
            <a:r>
              <a:rPr lang="vi-VN" sz="2000" dirty="0" smtClean="0">
                <a:latin typeface="+mn-lt"/>
                <a:cs typeface="Times New Roman" pitchFamily="18" charset="0"/>
              </a:rPr>
              <a:t>Trung tâm dữ liệu</a:t>
            </a: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Trong</a:t>
            </a:r>
            <a:r>
              <a:rPr lang="en-US" sz="2000" dirty="0" smtClean="0">
                <a:latin typeface="+mn-lt"/>
                <a:cs typeface="Times New Roman" pitchFamily="18" charset="0"/>
              </a:rPr>
              <a:t> </a:t>
            </a:r>
            <a:r>
              <a:rPr lang="en-US" sz="2000" dirty="0" err="1" smtClean="0">
                <a:latin typeface="+mn-lt"/>
                <a:cs typeface="Times New Roman" pitchFamily="18" charset="0"/>
              </a:rPr>
              <a:t>mạng</a:t>
            </a:r>
            <a:r>
              <a:rPr lang="en-US" sz="2000" dirty="0" smtClean="0">
                <a:latin typeface="+mn-lt"/>
                <a:cs typeface="Times New Roman" pitchFamily="18" charset="0"/>
              </a:rPr>
              <a:t> Internet, </a:t>
            </a:r>
            <a:r>
              <a:rPr lang="en-US" sz="2000" dirty="0" err="1" smtClean="0">
                <a:latin typeface="+mn-lt"/>
                <a:cs typeface="Times New Roman" pitchFamily="18" charset="0"/>
              </a:rPr>
              <a:t>địa</a:t>
            </a:r>
            <a:r>
              <a:rPr lang="en-US" sz="2000" dirty="0" smtClean="0">
                <a:latin typeface="+mn-lt"/>
                <a:cs typeface="Times New Roman" pitchFamily="18" charset="0"/>
              </a:rPr>
              <a:t> </a:t>
            </a:r>
            <a:r>
              <a:rPr lang="en-US" sz="2000" dirty="0" err="1" smtClean="0">
                <a:latin typeface="+mn-lt"/>
                <a:cs typeface="Times New Roman" pitchFamily="18" charset="0"/>
              </a:rPr>
              <a:t>chỉ</a:t>
            </a:r>
            <a:r>
              <a:rPr lang="en-US" sz="2000" dirty="0" smtClean="0">
                <a:latin typeface="+mn-lt"/>
                <a:cs typeface="Times New Roman" pitchFamily="18" charset="0"/>
              </a:rPr>
              <a:t> IP </a:t>
            </a:r>
            <a:r>
              <a:rPr lang="en-US" sz="2000" dirty="0" err="1" smtClean="0">
                <a:latin typeface="+mn-lt"/>
                <a:cs typeface="Times New Roman" pitchFamily="18" charset="0"/>
              </a:rPr>
              <a:t>được</a:t>
            </a:r>
            <a:r>
              <a:rPr lang="en-US" sz="2000" dirty="0" smtClean="0">
                <a:latin typeface="+mn-lt"/>
                <a:cs typeface="Times New Roman" pitchFamily="18" charset="0"/>
              </a:rPr>
              <a:t> </a:t>
            </a:r>
            <a:r>
              <a:rPr lang="en-US" sz="2000" dirty="0" err="1" smtClean="0">
                <a:latin typeface="+mn-lt"/>
                <a:cs typeface="Times New Roman" pitchFamily="18" charset="0"/>
              </a:rPr>
              <a:t>gán</a:t>
            </a:r>
            <a:r>
              <a:rPr lang="en-US" sz="2000" dirty="0" smtClean="0">
                <a:latin typeface="+mn-lt"/>
                <a:cs typeface="Times New Roman" pitchFamily="18" charset="0"/>
              </a:rPr>
              <a:t> </a:t>
            </a:r>
            <a:r>
              <a:rPr lang="en-US" sz="2000" dirty="0" err="1" smtClean="0">
                <a:latin typeface="+mn-lt"/>
                <a:cs typeface="Times New Roman" pitchFamily="18" charset="0"/>
              </a:rPr>
              <a:t>cho</a:t>
            </a:r>
            <a:r>
              <a:rPr lang="en-US" sz="2000" dirty="0" smtClean="0">
                <a:latin typeface="+mn-lt"/>
                <a:cs typeface="Times New Roman" pitchFamily="18" charset="0"/>
              </a:rPr>
              <a:t> </a:t>
            </a:r>
            <a:r>
              <a:rPr lang="en-US" sz="2000" dirty="0" err="1" smtClean="0">
                <a:latin typeface="+mn-lt"/>
                <a:cs typeface="Times New Roman" pitchFamily="18" charset="0"/>
              </a:rPr>
              <a:t>mỗi</a:t>
            </a:r>
            <a:r>
              <a:rPr lang="en-US" sz="2000" dirty="0" smtClean="0">
                <a:latin typeface="+mn-lt"/>
                <a:cs typeface="Times New Roman" pitchFamily="18" charset="0"/>
              </a:rPr>
              <a:t> </a:t>
            </a:r>
            <a:r>
              <a:rPr lang="en-US" sz="2000" dirty="0" err="1" smtClean="0">
                <a:latin typeface="+mn-lt"/>
                <a:cs typeface="Times New Roman" pitchFamily="18" charset="0"/>
              </a:rPr>
              <a:t>nút</a:t>
            </a:r>
            <a:r>
              <a:rPr lang="en-US" sz="2000" dirty="0" smtClean="0">
                <a:latin typeface="+mn-lt"/>
                <a:cs typeface="Times New Roman" pitchFamily="18" charset="0"/>
              </a:rPr>
              <a:t> </a:t>
            </a:r>
            <a:r>
              <a:rPr lang="en-US" sz="2000" dirty="0" err="1" smtClean="0">
                <a:latin typeface="+mn-lt"/>
                <a:cs typeface="Times New Roman" pitchFamily="18" charset="0"/>
              </a:rPr>
              <a:t>và</a:t>
            </a:r>
            <a:r>
              <a:rPr lang="en-US" sz="2000" dirty="0" smtClean="0">
                <a:latin typeface="+mn-lt"/>
                <a:cs typeface="Times New Roman" pitchFamily="18" charset="0"/>
              </a:rPr>
              <a:t> </a:t>
            </a:r>
            <a:r>
              <a:rPr lang="en-US" sz="2000" dirty="0" err="1" smtClean="0">
                <a:latin typeface="+mn-lt"/>
                <a:cs typeface="Times New Roman" pitchFamily="18" charset="0"/>
              </a:rPr>
              <a:t>đóng</a:t>
            </a:r>
            <a:r>
              <a:rPr lang="en-US" sz="2000" dirty="0" smtClean="0">
                <a:latin typeface="+mn-lt"/>
                <a:cs typeface="Times New Roman" pitchFamily="18" charset="0"/>
              </a:rPr>
              <a:t> </a:t>
            </a:r>
            <a:r>
              <a:rPr lang="en-US" sz="2000" dirty="0" err="1" smtClean="0">
                <a:latin typeface="+mn-lt"/>
                <a:cs typeface="Times New Roman" pitchFamily="18" charset="0"/>
              </a:rPr>
              <a:t>vai</a:t>
            </a:r>
            <a:r>
              <a:rPr lang="en-US" sz="2000" dirty="0" smtClean="0">
                <a:latin typeface="+mn-lt"/>
                <a:cs typeface="Times New Roman" pitchFamily="18" charset="0"/>
              </a:rPr>
              <a:t> </a:t>
            </a:r>
            <a:r>
              <a:rPr lang="en-US" sz="2000" dirty="0" err="1" smtClean="0">
                <a:latin typeface="+mn-lt"/>
                <a:cs typeface="Times New Roman" pitchFamily="18" charset="0"/>
              </a:rPr>
              <a:t>trò</a:t>
            </a:r>
            <a:r>
              <a:rPr lang="en-US" sz="2000" dirty="0" smtClean="0">
                <a:latin typeface="+mn-lt"/>
                <a:cs typeface="Times New Roman" pitchFamily="18" charset="0"/>
              </a:rPr>
              <a:t> </a:t>
            </a:r>
            <a:r>
              <a:rPr lang="en-US" sz="2000" dirty="0" err="1" smtClean="0">
                <a:latin typeface="+mn-lt"/>
                <a:cs typeface="Times New Roman" pitchFamily="18" charset="0"/>
              </a:rPr>
              <a:t>là</a:t>
            </a:r>
            <a:r>
              <a:rPr lang="en-US" sz="2000" dirty="0" smtClean="0">
                <a:latin typeface="+mn-lt"/>
                <a:cs typeface="Times New Roman" pitchFamily="18" charset="0"/>
              </a:rPr>
              <a:t> </a:t>
            </a:r>
            <a:r>
              <a:rPr lang="en-US" sz="2000" dirty="0" err="1" smtClean="0">
                <a:latin typeface="+mn-lt"/>
                <a:cs typeface="Times New Roman" pitchFamily="18" charset="0"/>
              </a:rPr>
              <a:t>định</a:t>
            </a:r>
            <a:r>
              <a:rPr lang="en-US" sz="2000" dirty="0" smtClean="0">
                <a:latin typeface="+mn-lt"/>
                <a:cs typeface="Times New Roman" pitchFamily="18" charset="0"/>
              </a:rPr>
              <a:t> </a:t>
            </a:r>
            <a:r>
              <a:rPr lang="en-US" sz="2000" dirty="0" err="1" smtClean="0">
                <a:latin typeface="+mn-lt"/>
                <a:cs typeface="Times New Roman" pitchFamily="18" charset="0"/>
              </a:rPr>
              <a:t>danh</a:t>
            </a:r>
            <a:r>
              <a:rPr lang="en-US" sz="2000" dirty="0" smtClean="0">
                <a:latin typeface="+mn-lt"/>
                <a:cs typeface="Times New Roman" pitchFamily="18" charset="0"/>
              </a:rPr>
              <a:t> </a:t>
            </a:r>
            <a:r>
              <a:rPr lang="en-US" sz="2000" dirty="0" err="1" smtClean="0">
                <a:latin typeface="+mn-lt"/>
                <a:cs typeface="Times New Roman" pitchFamily="18" charset="0"/>
              </a:rPr>
              <a:t>duy</a:t>
            </a:r>
            <a:r>
              <a:rPr lang="en-US" sz="2000" dirty="0" smtClean="0">
                <a:latin typeface="+mn-lt"/>
                <a:cs typeface="Times New Roman" pitchFamily="18" charset="0"/>
              </a:rPr>
              <a:t> </a:t>
            </a:r>
            <a:r>
              <a:rPr lang="en-US" sz="2000" dirty="0" err="1" smtClean="0">
                <a:latin typeface="+mn-lt"/>
                <a:cs typeface="Times New Roman" pitchFamily="18" charset="0"/>
              </a:rPr>
              <a:t>nhất</a:t>
            </a:r>
            <a:r>
              <a:rPr lang="en-US" sz="2000" dirty="0" smtClean="0">
                <a:latin typeface="+mn-lt"/>
                <a:cs typeface="Times New Roman" pitchFamily="18" charset="0"/>
              </a:rPr>
              <a:t> </a:t>
            </a:r>
            <a:r>
              <a:rPr lang="en-US" sz="2000" dirty="0" err="1" smtClean="0">
                <a:latin typeface="+mn-lt"/>
                <a:cs typeface="Times New Roman" pitchFamily="18" charset="0"/>
              </a:rPr>
              <a:t>trong</a:t>
            </a:r>
            <a:r>
              <a:rPr lang="en-US" sz="2000" dirty="0" smtClean="0">
                <a:latin typeface="+mn-lt"/>
                <a:cs typeface="Times New Roman" pitchFamily="18" charset="0"/>
              </a:rPr>
              <a:t> </a:t>
            </a:r>
            <a:r>
              <a:rPr lang="en-US" sz="2000" dirty="0" err="1" smtClean="0">
                <a:latin typeface="+mn-lt"/>
                <a:cs typeface="Times New Roman" pitchFamily="18" charset="0"/>
              </a:rPr>
              <a:t>định</a:t>
            </a:r>
            <a:r>
              <a:rPr lang="en-US" sz="2000" dirty="0" smtClean="0">
                <a:latin typeface="+mn-lt"/>
                <a:cs typeface="Times New Roman" pitchFamily="18" charset="0"/>
              </a:rPr>
              <a:t> </a:t>
            </a:r>
            <a:r>
              <a:rPr lang="en-US" sz="2000" dirty="0" err="1" smtClean="0">
                <a:latin typeface="+mn-lt"/>
                <a:cs typeface="Times New Roman" pitchFamily="18" charset="0"/>
              </a:rPr>
              <a:t>tuyến</a:t>
            </a:r>
            <a:r>
              <a:rPr lang="en-US" sz="2000" dirty="0" smtClean="0">
                <a:latin typeface="+mn-lt"/>
                <a:cs typeface="Times New Roman" pitchFamily="18" charset="0"/>
              </a:rPr>
              <a:t> IP.</a:t>
            </a: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Nhưng</a:t>
            </a:r>
            <a:r>
              <a:rPr lang="en-US" sz="2000" dirty="0" smtClean="0">
                <a:latin typeface="+mn-lt"/>
                <a:cs typeface="Times New Roman" pitchFamily="18" charset="0"/>
              </a:rPr>
              <a:t> </a:t>
            </a:r>
            <a:r>
              <a:rPr lang="en-US" sz="2000" dirty="0" err="1" smtClean="0">
                <a:latin typeface="+mn-lt"/>
                <a:cs typeface="Times New Roman" pitchFamily="18" charset="0"/>
              </a:rPr>
              <a:t>trong</a:t>
            </a:r>
            <a:r>
              <a:rPr lang="en-US" sz="2000" dirty="0" smtClean="0">
                <a:latin typeface="+mn-lt"/>
                <a:cs typeface="Times New Roman" pitchFamily="18" charset="0"/>
              </a:rPr>
              <a:t> </a:t>
            </a:r>
            <a:r>
              <a:rPr lang="en-US" sz="2000" dirty="0" err="1" smtClean="0">
                <a:latin typeface="+mn-lt"/>
                <a:cs typeface="Times New Roman" pitchFamily="18" charset="0"/>
              </a:rPr>
              <a:t>mạng</a:t>
            </a:r>
            <a:r>
              <a:rPr lang="en-US" sz="2000" dirty="0" smtClean="0">
                <a:latin typeface="+mn-lt"/>
                <a:cs typeface="Times New Roman" pitchFamily="18" charset="0"/>
              </a:rPr>
              <a:t> </a:t>
            </a:r>
            <a:r>
              <a:rPr lang="en-US" sz="2000" dirty="0" err="1" smtClean="0">
                <a:latin typeface="+mn-lt"/>
                <a:cs typeface="Times New Roman" pitchFamily="18" charset="0"/>
              </a:rPr>
              <a:t>cảm</a:t>
            </a:r>
            <a:r>
              <a:rPr lang="en-US" sz="2000" dirty="0" smtClean="0">
                <a:latin typeface="+mn-lt"/>
                <a:cs typeface="Times New Roman" pitchFamily="18" charset="0"/>
              </a:rPr>
              <a:t> </a:t>
            </a:r>
            <a:r>
              <a:rPr lang="en-US" sz="2000" dirty="0" err="1" smtClean="0">
                <a:latin typeface="+mn-lt"/>
                <a:cs typeface="Times New Roman" pitchFamily="18" charset="0"/>
              </a:rPr>
              <a:t>biến</a:t>
            </a:r>
            <a:r>
              <a:rPr lang="en-US" sz="2000" dirty="0" smtClean="0">
                <a:latin typeface="+mn-lt"/>
                <a:cs typeface="Times New Roman" pitchFamily="18" charset="0"/>
              </a:rPr>
              <a:t>, </a:t>
            </a:r>
            <a:r>
              <a:rPr lang="en-US" sz="2000" dirty="0" err="1" smtClean="0">
                <a:latin typeface="+mn-lt"/>
                <a:cs typeface="Times New Roman" pitchFamily="18" charset="0"/>
              </a:rPr>
              <a:t>danh</a:t>
            </a:r>
            <a:r>
              <a:rPr lang="en-US" sz="2000" dirty="0" smtClean="0">
                <a:latin typeface="+mn-lt"/>
                <a:cs typeface="Times New Roman" pitchFamily="18" charset="0"/>
              </a:rPr>
              <a:t> </a:t>
            </a:r>
            <a:r>
              <a:rPr lang="en-US" sz="2000" dirty="0" err="1" smtClean="0">
                <a:latin typeface="+mn-lt"/>
                <a:cs typeface="Times New Roman" pitchFamily="18" charset="0"/>
              </a:rPr>
              <a:t>tính</a:t>
            </a:r>
            <a:r>
              <a:rPr lang="en-US" sz="2000" dirty="0" smtClean="0">
                <a:latin typeface="+mn-lt"/>
                <a:cs typeface="Times New Roman" pitchFamily="18" charset="0"/>
              </a:rPr>
              <a:t> </a:t>
            </a:r>
            <a:r>
              <a:rPr lang="en-US" sz="2000" dirty="0" err="1" smtClean="0">
                <a:latin typeface="+mn-lt"/>
                <a:cs typeface="Times New Roman" pitchFamily="18" charset="0"/>
              </a:rPr>
              <a:t>của</a:t>
            </a:r>
            <a:r>
              <a:rPr lang="en-US" sz="2000" dirty="0" smtClean="0">
                <a:latin typeface="+mn-lt"/>
                <a:cs typeface="Times New Roman" pitchFamily="18" charset="0"/>
              </a:rPr>
              <a:t> </a:t>
            </a:r>
            <a:r>
              <a:rPr lang="en-US" sz="2000" dirty="0" err="1" smtClean="0">
                <a:latin typeface="+mn-lt"/>
                <a:cs typeface="Times New Roman" pitchFamily="18" charset="0"/>
              </a:rPr>
              <a:t>nút</a:t>
            </a:r>
            <a:r>
              <a:rPr lang="en-US" sz="2000" dirty="0" smtClean="0">
                <a:latin typeface="+mn-lt"/>
                <a:cs typeface="Times New Roman" pitchFamily="18" charset="0"/>
              </a:rPr>
              <a:t> </a:t>
            </a:r>
            <a:r>
              <a:rPr lang="en-US" sz="2000" dirty="0" err="1" smtClean="0">
                <a:latin typeface="+mn-lt"/>
                <a:cs typeface="Times New Roman" pitchFamily="18" charset="0"/>
              </a:rPr>
              <a:t>cảm</a:t>
            </a:r>
            <a:r>
              <a:rPr lang="en-US" sz="2000" dirty="0" smtClean="0">
                <a:latin typeface="+mn-lt"/>
                <a:cs typeface="Times New Roman" pitchFamily="18" charset="0"/>
              </a:rPr>
              <a:t> </a:t>
            </a:r>
            <a:r>
              <a:rPr lang="en-US" sz="2000" dirty="0" err="1" smtClean="0">
                <a:latin typeface="+mn-lt"/>
                <a:cs typeface="Times New Roman" pitchFamily="18" charset="0"/>
              </a:rPr>
              <a:t>biến</a:t>
            </a:r>
            <a:r>
              <a:rPr lang="en-US" sz="2000" dirty="0" smtClean="0">
                <a:latin typeface="+mn-lt"/>
                <a:cs typeface="Times New Roman" pitchFamily="18" charset="0"/>
              </a:rPr>
              <a:t> </a:t>
            </a:r>
            <a:r>
              <a:rPr lang="en-US" sz="2000" dirty="0" err="1" smtClean="0">
                <a:latin typeface="+mn-lt"/>
                <a:cs typeface="Times New Roman" pitchFamily="18" charset="0"/>
              </a:rPr>
              <a:t>không</a:t>
            </a:r>
            <a:r>
              <a:rPr lang="en-US" sz="2000" dirty="0" smtClean="0">
                <a:latin typeface="+mn-lt"/>
                <a:cs typeface="Times New Roman" pitchFamily="18" charset="0"/>
              </a:rPr>
              <a:t> </a:t>
            </a:r>
            <a:r>
              <a:rPr lang="en-US" sz="2000" dirty="0" err="1" smtClean="0">
                <a:latin typeface="+mn-lt"/>
                <a:cs typeface="Times New Roman" pitchFamily="18" charset="0"/>
              </a:rPr>
              <a:t>quan</a:t>
            </a:r>
            <a:r>
              <a:rPr lang="en-US" sz="2000" dirty="0" smtClean="0">
                <a:latin typeface="+mn-lt"/>
                <a:cs typeface="Times New Roman" pitchFamily="18" charset="0"/>
              </a:rPr>
              <a:t> </a:t>
            </a:r>
            <a:r>
              <a:rPr lang="en-US" sz="2000" dirty="0" err="1" smtClean="0">
                <a:latin typeface="+mn-lt"/>
                <a:cs typeface="Times New Roman" pitchFamily="18" charset="0"/>
              </a:rPr>
              <a:t>trọng</a:t>
            </a:r>
            <a:r>
              <a:rPr lang="en-US" sz="2000" dirty="0" smtClean="0">
                <a:latin typeface="+mn-lt"/>
                <a:cs typeface="Times New Roman" pitchFamily="18" charset="0"/>
              </a:rPr>
              <a:t> </a:t>
            </a:r>
            <a:r>
              <a:rPr lang="en-US" sz="2000" dirty="0" err="1" smtClean="0">
                <a:latin typeface="+mn-lt"/>
                <a:cs typeface="Times New Roman" pitchFamily="18" charset="0"/>
              </a:rPr>
              <a:t>bằng</a:t>
            </a:r>
            <a:r>
              <a:rPr lang="en-US" sz="2000" dirty="0" smtClean="0">
                <a:latin typeface="+mn-lt"/>
                <a:cs typeface="Times New Roman" pitchFamily="18" charset="0"/>
              </a:rPr>
              <a:t> </a:t>
            </a:r>
            <a:r>
              <a:rPr lang="en-US" sz="2000" dirty="0" err="1" smtClean="0">
                <a:latin typeface="+mn-lt"/>
                <a:cs typeface="Times New Roman" pitchFamily="18" charset="0"/>
              </a:rPr>
              <a:t>dữ</a:t>
            </a:r>
            <a:r>
              <a:rPr lang="en-US" sz="2000" dirty="0" smtClean="0">
                <a:latin typeface="+mn-lt"/>
                <a:cs typeface="Times New Roman" pitchFamily="18" charset="0"/>
              </a:rPr>
              <a:t> </a:t>
            </a:r>
            <a:r>
              <a:rPr lang="en-US" sz="2000" dirty="0" err="1" smtClean="0">
                <a:latin typeface="+mn-lt"/>
                <a:cs typeface="Times New Roman" pitchFamily="18" charset="0"/>
              </a:rPr>
              <a:t>liệu</a:t>
            </a:r>
            <a:r>
              <a:rPr lang="en-US" sz="2000" dirty="0" smtClean="0">
                <a:latin typeface="+mn-lt"/>
                <a:cs typeface="Times New Roman" pitchFamily="18" charset="0"/>
              </a:rPr>
              <a:t> </a:t>
            </a:r>
            <a:r>
              <a:rPr lang="en-US" sz="2000" dirty="0" err="1" smtClean="0">
                <a:latin typeface="+mn-lt"/>
                <a:cs typeface="Times New Roman" pitchFamily="18" charset="0"/>
              </a:rPr>
              <a:t>liên</a:t>
            </a:r>
            <a:r>
              <a:rPr lang="en-US" sz="2000" dirty="0" smtClean="0">
                <a:latin typeface="+mn-lt"/>
                <a:cs typeface="Times New Roman" pitchFamily="18" charset="0"/>
              </a:rPr>
              <a:t> </a:t>
            </a:r>
            <a:r>
              <a:rPr lang="en-US" sz="2000" dirty="0" err="1" smtClean="0">
                <a:latin typeface="+mn-lt"/>
                <a:cs typeface="Times New Roman" pitchFamily="18" charset="0"/>
              </a:rPr>
              <a:t>quan</a:t>
            </a:r>
            <a:r>
              <a:rPr lang="en-US" sz="2000" dirty="0" smtClean="0">
                <a:latin typeface="+mn-lt"/>
                <a:cs typeface="Times New Roman" pitchFamily="18" charset="0"/>
              </a:rPr>
              <a:t> </a:t>
            </a:r>
            <a:r>
              <a:rPr lang="en-US" sz="2000" dirty="0" err="1" smtClean="0">
                <a:latin typeface="+mn-lt"/>
                <a:cs typeface="Times New Roman" pitchFamily="18" charset="0"/>
              </a:rPr>
              <a:t>đến</a:t>
            </a:r>
            <a:r>
              <a:rPr lang="en-US" sz="2000" dirty="0" smtClean="0">
                <a:latin typeface="+mn-lt"/>
                <a:cs typeface="Times New Roman" pitchFamily="18" charset="0"/>
              </a:rPr>
              <a:t> </a:t>
            </a:r>
            <a:r>
              <a:rPr lang="en-US" sz="2000" dirty="0" err="1" smtClean="0">
                <a:latin typeface="+mn-lt"/>
                <a:cs typeface="Times New Roman" pitchFamily="18" charset="0"/>
              </a:rPr>
              <a:t>chúng</a:t>
            </a:r>
            <a:r>
              <a:rPr lang="en-US" sz="2000" dirty="0" smtClean="0">
                <a:latin typeface="+mn-lt"/>
                <a:cs typeface="Times New Roman" pitchFamily="18" charset="0"/>
              </a:rPr>
              <a:t>.</a:t>
            </a: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Định</a:t>
            </a:r>
            <a:r>
              <a:rPr lang="en-US" sz="2000" dirty="0" smtClean="0">
                <a:latin typeface="+mn-lt"/>
                <a:cs typeface="Times New Roman" pitchFamily="18" charset="0"/>
              </a:rPr>
              <a:t> </a:t>
            </a:r>
            <a:r>
              <a:rPr lang="en-US" sz="2000" dirty="0" err="1" smtClean="0">
                <a:latin typeface="+mn-lt"/>
                <a:cs typeface="Times New Roman" pitchFamily="18" charset="0"/>
              </a:rPr>
              <a:t>tuyến</a:t>
            </a:r>
            <a:r>
              <a:rPr lang="en-US" sz="2000" dirty="0" smtClean="0">
                <a:latin typeface="+mn-lt"/>
                <a:cs typeface="Times New Roman" pitchFamily="18" charset="0"/>
              </a:rPr>
              <a:t> </a:t>
            </a:r>
            <a:r>
              <a:rPr lang="en-US" sz="2000" dirty="0" err="1" smtClean="0">
                <a:latin typeface="+mn-lt"/>
                <a:cs typeface="Times New Roman" pitchFamily="18" charset="0"/>
              </a:rPr>
              <a:t>tập</a:t>
            </a:r>
            <a:r>
              <a:rPr lang="en-US" sz="2000" dirty="0" smtClean="0">
                <a:latin typeface="+mn-lt"/>
                <a:cs typeface="Times New Roman" pitchFamily="18" charset="0"/>
              </a:rPr>
              <a:t> </a:t>
            </a:r>
            <a:r>
              <a:rPr lang="en-US" sz="2000" dirty="0" err="1" smtClean="0">
                <a:latin typeface="+mn-lt"/>
                <a:cs typeface="Times New Roman" pitchFamily="18" charset="0"/>
              </a:rPr>
              <a:t>trung</a:t>
            </a:r>
            <a:r>
              <a:rPr lang="en-US" sz="2000" dirty="0" smtClean="0">
                <a:latin typeface="+mn-lt"/>
                <a:cs typeface="Times New Roman" pitchFamily="18" charset="0"/>
              </a:rPr>
              <a:t> </a:t>
            </a:r>
            <a:r>
              <a:rPr lang="en-US" sz="2000" dirty="0" err="1" smtClean="0">
                <a:latin typeface="+mn-lt"/>
                <a:cs typeface="Times New Roman" pitchFamily="18" charset="0"/>
              </a:rPr>
              <a:t>và</a:t>
            </a:r>
            <a:r>
              <a:rPr lang="en-US" sz="2000" dirty="0" smtClean="0">
                <a:latin typeface="+mn-lt"/>
                <a:cs typeface="Times New Roman" pitchFamily="18" charset="0"/>
              </a:rPr>
              <a:t> </a:t>
            </a:r>
            <a:r>
              <a:rPr lang="en-US" sz="2000" dirty="0" err="1" smtClean="0">
                <a:latin typeface="+mn-lt"/>
                <a:cs typeface="Times New Roman" pitchFamily="18" charset="0"/>
              </a:rPr>
              <a:t>dữ</a:t>
            </a:r>
            <a:r>
              <a:rPr lang="en-US" sz="2000" dirty="0" smtClean="0">
                <a:latin typeface="+mn-lt"/>
                <a:cs typeface="Times New Roman" pitchFamily="18" charset="0"/>
              </a:rPr>
              <a:t> </a:t>
            </a:r>
            <a:r>
              <a:rPr lang="en-US" sz="2000" dirty="0" err="1" smtClean="0">
                <a:latin typeface="+mn-lt"/>
                <a:cs typeface="Times New Roman" pitchFamily="18" charset="0"/>
              </a:rPr>
              <a:t>liệu</a:t>
            </a:r>
            <a:r>
              <a:rPr lang="en-US" sz="2000" dirty="0" smtClean="0">
                <a:latin typeface="+mn-lt"/>
                <a:cs typeface="Times New Roman" pitchFamily="18" charset="0"/>
              </a:rPr>
              <a:t>, </a:t>
            </a:r>
            <a:r>
              <a:rPr lang="en-US" sz="2000" dirty="0" err="1" smtClean="0">
                <a:latin typeface="+mn-lt"/>
                <a:cs typeface="Times New Roman" pitchFamily="18" charset="0"/>
              </a:rPr>
              <a:t>lưu</a:t>
            </a:r>
            <a:r>
              <a:rPr lang="en-US" sz="2000" dirty="0" smtClean="0">
                <a:latin typeface="+mn-lt"/>
                <a:cs typeface="Times New Roman" pitchFamily="18" charset="0"/>
              </a:rPr>
              <a:t> </a:t>
            </a:r>
            <a:r>
              <a:rPr lang="en-US" sz="2000" dirty="0" err="1" smtClean="0">
                <a:latin typeface="+mn-lt"/>
                <a:cs typeface="Times New Roman" pitchFamily="18" charset="0"/>
              </a:rPr>
              <a:t>trữ</a:t>
            </a:r>
            <a:r>
              <a:rPr lang="en-US" sz="2000" dirty="0" smtClean="0">
                <a:latin typeface="+mn-lt"/>
                <a:cs typeface="Times New Roman" pitchFamily="18" charset="0"/>
              </a:rPr>
              <a:t> </a:t>
            </a:r>
            <a:r>
              <a:rPr lang="en-US" sz="2000" dirty="0" err="1" smtClean="0">
                <a:latin typeface="+mn-lt"/>
                <a:cs typeface="Times New Roman" pitchFamily="18" charset="0"/>
              </a:rPr>
              <a:t>trung</a:t>
            </a:r>
            <a:r>
              <a:rPr lang="en-US" sz="2000" dirty="0" smtClean="0">
                <a:latin typeface="+mn-lt"/>
                <a:cs typeface="Times New Roman" pitchFamily="18" charset="0"/>
              </a:rPr>
              <a:t> </a:t>
            </a:r>
            <a:r>
              <a:rPr lang="en-US" sz="2000" dirty="0" err="1" smtClean="0">
                <a:latin typeface="+mn-lt"/>
                <a:cs typeface="Times New Roman" pitchFamily="18" charset="0"/>
              </a:rPr>
              <a:t>tâm</a:t>
            </a:r>
            <a:r>
              <a:rPr lang="en-US" sz="2000" dirty="0" smtClean="0">
                <a:latin typeface="+mn-lt"/>
                <a:cs typeface="Times New Roman" pitchFamily="18" charset="0"/>
              </a:rPr>
              <a:t> </a:t>
            </a:r>
            <a:r>
              <a:rPr lang="en-US" sz="2000" dirty="0" err="1" smtClean="0">
                <a:latin typeface="+mn-lt"/>
                <a:cs typeface="Times New Roman" pitchFamily="18" charset="0"/>
              </a:rPr>
              <a:t>dữ</a:t>
            </a:r>
            <a:r>
              <a:rPr lang="en-US" sz="2000" dirty="0" smtClean="0">
                <a:latin typeface="+mn-lt"/>
                <a:cs typeface="Times New Roman" pitchFamily="18" charset="0"/>
              </a:rPr>
              <a:t> </a:t>
            </a:r>
            <a:r>
              <a:rPr lang="en-US" sz="2000" dirty="0" err="1" smtClean="0">
                <a:latin typeface="+mn-lt"/>
                <a:cs typeface="Times New Roman" pitchFamily="18" charset="0"/>
              </a:rPr>
              <a:t>liệu</a:t>
            </a:r>
            <a:r>
              <a:rPr lang="en-US" sz="2000" dirty="0" smtClean="0">
                <a:latin typeface="+mn-lt"/>
                <a:cs typeface="Times New Roman" pitchFamily="18" charset="0"/>
              </a:rPr>
              <a:t> </a:t>
            </a:r>
            <a:r>
              <a:rPr lang="en-US" sz="2000" dirty="0" err="1" smtClean="0">
                <a:latin typeface="+mn-lt"/>
                <a:cs typeface="Times New Roman" pitchFamily="18" charset="0"/>
              </a:rPr>
              <a:t>là</a:t>
            </a:r>
            <a:r>
              <a:rPr lang="en-US" sz="2000" dirty="0" smtClean="0">
                <a:latin typeface="+mn-lt"/>
                <a:cs typeface="Times New Roman" pitchFamily="18" charset="0"/>
              </a:rPr>
              <a:t> </a:t>
            </a:r>
            <a:r>
              <a:rPr lang="en-US" sz="2000" dirty="0" err="1" smtClean="0">
                <a:latin typeface="+mn-lt"/>
                <a:cs typeface="Times New Roman" pitchFamily="18" charset="0"/>
              </a:rPr>
              <a:t>hiệu</a:t>
            </a:r>
            <a:r>
              <a:rPr lang="en-US" sz="2000" dirty="0" smtClean="0">
                <a:latin typeface="+mn-lt"/>
                <a:cs typeface="Times New Roman" pitchFamily="18" charset="0"/>
              </a:rPr>
              <a:t> </a:t>
            </a:r>
            <a:r>
              <a:rPr lang="en-US" sz="2000" dirty="0" err="1" smtClean="0">
                <a:latin typeface="+mn-lt"/>
                <a:cs typeface="Times New Roman" pitchFamily="18" charset="0"/>
              </a:rPr>
              <a:t>quả</a:t>
            </a:r>
            <a:r>
              <a:rPr lang="en-US" sz="2000" dirty="0" smtClean="0">
                <a:latin typeface="+mn-lt"/>
                <a:cs typeface="Times New Roman" pitchFamily="18" charset="0"/>
              </a:rPr>
              <a:t> NL </a:t>
            </a:r>
            <a:r>
              <a:rPr lang="en-US" sz="2000" dirty="0" err="1" smtClean="0">
                <a:latin typeface="+mn-lt"/>
                <a:cs typeface="Times New Roman" pitchFamily="18" charset="0"/>
              </a:rPr>
              <a:t>trong</a:t>
            </a:r>
            <a:r>
              <a:rPr lang="en-US" sz="2000" dirty="0" smtClean="0">
                <a:latin typeface="+mn-lt"/>
                <a:cs typeface="Times New Roman" pitchFamily="18" charset="0"/>
              </a:rPr>
              <a:t> </a:t>
            </a: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mạng</a:t>
            </a:r>
            <a:r>
              <a:rPr lang="en-US" sz="2000" dirty="0" smtClean="0">
                <a:latin typeface="+mn-lt"/>
                <a:cs typeface="Times New Roman" pitchFamily="18" charset="0"/>
              </a:rPr>
              <a:t> </a:t>
            </a:r>
            <a:r>
              <a:rPr lang="en-US" sz="2000" dirty="0" err="1" smtClean="0">
                <a:latin typeface="+mn-lt"/>
                <a:cs typeface="Times New Roman" pitchFamily="18" charset="0"/>
              </a:rPr>
              <a:t>cảm</a:t>
            </a:r>
            <a:r>
              <a:rPr lang="en-US" sz="2000" dirty="0" smtClean="0">
                <a:latin typeface="+mn-lt"/>
                <a:cs typeface="Times New Roman" pitchFamily="18" charset="0"/>
              </a:rPr>
              <a:t> </a:t>
            </a:r>
            <a:r>
              <a:rPr lang="en-US" sz="2000" dirty="0" err="1" smtClean="0">
                <a:latin typeface="+mn-lt"/>
                <a:cs typeface="Times New Roman" pitchFamily="18" charset="0"/>
              </a:rPr>
              <a:t>biến</a:t>
            </a:r>
            <a:r>
              <a:rPr lang="en-US" sz="2000" dirty="0" smtClean="0">
                <a:latin typeface="+mn-lt"/>
                <a:cs typeface="Times New Roman" pitchFamily="18" charset="0"/>
              </a:rPr>
              <a:t>.</a:t>
            </a: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Lưu</a:t>
            </a:r>
            <a:r>
              <a:rPr lang="en-US" sz="2000" dirty="0" smtClean="0">
                <a:latin typeface="+mn-lt"/>
                <a:cs typeface="Times New Roman" pitchFamily="18" charset="0"/>
              </a:rPr>
              <a:t> </a:t>
            </a:r>
            <a:r>
              <a:rPr lang="en-US" sz="2000" dirty="0" err="1" smtClean="0">
                <a:latin typeface="+mn-lt"/>
                <a:cs typeface="Times New Roman" pitchFamily="18" charset="0"/>
              </a:rPr>
              <a:t>trữ</a:t>
            </a:r>
            <a:r>
              <a:rPr lang="en-US" sz="2000" dirty="0">
                <a:latin typeface="+mn-lt"/>
                <a:cs typeface="Times New Roman" pitchFamily="18" charset="0"/>
              </a:rPr>
              <a:t> </a:t>
            </a:r>
            <a:r>
              <a:rPr lang="en-US" sz="2000" dirty="0" err="1" smtClean="0">
                <a:latin typeface="+mn-lt"/>
                <a:cs typeface="Times New Roman" pitchFamily="18" charset="0"/>
              </a:rPr>
              <a:t>trung</a:t>
            </a:r>
            <a:r>
              <a:rPr lang="en-US" sz="2000" dirty="0" smtClean="0">
                <a:latin typeface="+mn-lt"/>
                <a:cs typeface="Times New Roman" pitchFamily="18" charset="0"/>
              </a:rPr>
              <a:t> </a:t>
            </a:r>
            <a:r>
              <a:rPr lang="en-US" sz="2000" dirty="0" err="1" smtClean="0">
                <a:latin typeface="+mn-lt"/>
                <a:cs typeface="Times New Roman" pitchFamily="18" charset="0"/>
              </a:rPr>
              <a:t>tâm</a:t>
            </a:r>
            <a:r>
              <a:rPr lang="en-US" sz="2000" dirty="0" smtClean="0">
                <a:latin typeface="+mn-lt"/>
                <a:cs typeface="Times New Roman" pitchFamily="18" charset="0"/>
              </a:rPr>
              <a:t> </a:t>
            </a:r>
            <a:r>
              <a:rPr lang="en-US" sz="2000" dirty="0" err="1" smtClean="0">
                <a:latin typeface="+mn-lt"/>
                <a:cs typeface="Times New Roman" pitchFamily="18" charset="0"/>
              </a:rPr>
              <a:t>dữ</a:t>
            </a:r>
            <a:r>
              <a:rPr lang="en-US" sz="2000" dirty="0" smtClean="0">
                <a:latin typeface="+mn-lt"/>
                <a:cs typeface="Times New Roman" pitchFamily="18" charset="0"/>
              </a:rPr>
              <a:t> </a:t>
            </a:r>
            <a:r>
              <a:rPr lang="en-US" sz="2000" dirty="0" err="1" smtClean="0">
                <a:latin typeface="+mn-lt"/>
                <a:cs typeface="Times New Roman" pitchFamily="18" charset="0"/>
              </a:rPr>
              <a:t>liệu</a:t>
            </a:r>
            <a:r>
              <a:rPr lang="en-US" sz="2000" dirty="0" smtClean="0">
                <a:latin typeface="+mn-lt"/>
                <a:cs typeface="Times New Roman" pitchFamily="18" charset="0"/>
              </a:rPr>
              <a:t> (DCS – Data Center Store) – </a:t>
            </a:r>
            <a:r>
              <a:rPr lang="en-US" sz="2000" dirty="0" err="1" smtClean="0">
                <a:latin typeface="+mn-lt"/>
                <a:cs typeface="Times New Roman" pitchFamily="18" charset="0"/>
              </a:rPr>
              <a:t>mô</a:t>
            </a:r>
            <a:r>
              <a:rPr lang="en-US" sz="2000" dirty="0" smtClean="0">
                <a:latin typeface="+mn-lt"/>
                <a:cs typeface="Times New Roman" pitchFamily="18" charset="0"/>
              </a:rPr>
              <a:t> </a:t>
            </a:r>
            <a:r>
              <a:rPr lang="en-US" sz="2000" dirty="0" err="1" smtClean="0">
                <a:latin typeface="+mn-lt"/>
                <a:cs typeface="Times New Roman" pitchFamily="18" charset="0"/>
              </a:rPr>
              <a:t>hình</a:t>
            </a:r>
            <a:r>
              <a:rPr lang="en-US" sz="2000" dirty="0" smtClean="0">
                <a:latin typeface="+mn-lt"/>
                <a:cs typeface="Times New Roman" pitchFamily="18" charset="0"/>
              </a:rPr>
              <a:t> </a:t>
            </a:r>
            <a:r>
              <a:rPr lang="en-US" sz="2000" dirty="0" err="1" smtClean="0">
                <a:latin typeface="+mn-lt"/>
                <a:cs typeface="Times New Roman" pitchFamily="18" charset="0"/>
              </a:rPr>
              <a:t>phổ</a:t>
            </a:r>
            <a:r>
              <a:rPr lang="en-US" sz="2000" dirty="0" smtClean="0">
                <a:latin typeface="+mn-lt"/>
                <a:cs typeface="Times New Roman" pitchFamily="18" charset="0"/>
              </a:rPr>
              <a:t> </a:t>
            </a:r>
            <a:r>
              <a:rPr lang="en-US" sz="2000" dirty="0" err="1" smtClean="0">
                <a:latin typeface="+mn-lt"/>
                <a:cs typeface="Times New Roman" pitchFamily="18" charset="0"/>
              </a:rPr>
              <a:t>biến</a:t>
            </a:r>
            <a:r>
              <a:rPr lang="en-US" sz="2000" dirty="0" smtClean="0">
                <a:latin typeface="+mn-lt"/>
                <a:cs typeface="Times New Roman" pitchFamily="18" charset="0"/>
              </a:rPr>
              <a:t> </a:t>
            </a:r>
            <a:r>
              <a:rPr lang="en-US" sz="2000" dirty="0" err="1" smtClean="0">
                <a:latin typeface="+mn-lt"/>
                <a:cs typeface="Times New Roman" pitchFamily="18" charset="0"/>
              </a:rPr>
              <a:t>dữ</a:t>
            </a:r>
            <a:r>
              <a:rPr lang="en-US" sz="2000" dirty="0" smtClean="0">
                <a:latin typeface="+mn-lt"/>
                <a:cs typeface="Times New Roman" pitchFamily="18" charset="0"/>
              </a:rPr>
              <a:t> </a:t>
            </a:r>
            <a:r>
              <a:rPr lang="en-US" sz="2000" dirty="0" err="1" smtClean="0">
                <a:latin typeface="+mn-lt"/>
                <a:cs typeface="Times New Roman" pitchFamily="18" charset="0"/>
              </a:rPr>
              <a:t>liệu</a:t>
            </a:r>
            <a:r>
              <a:rPr lang="en-US" sz="2000" dirty="0" smtClean="0">
                <a:latin typeface="+mn-lt"/>
                <a:cs typeface="Times New Roman" pitchFamily="18" charset="0"/>
              </a:rPr>
              <a:t> </a:t>
            </a:r>
            <a:r>
              <a:rPr lang="en-US" sz="2000" dirty="0" err="1" smtClean="0">
                <a:latin typeface="+mn-lt"/>
                <a:cs typeface="Times New Roman" pitchFamily="18" charset="0"/>
              </a:rPr>
              <a:t>cho</a:t>
            </a:r>
            <a:r>
              <a:rPr lang="en-US" sz="2000" dirty="0" smtClean="0">
                <a:latin typeface="+mn-lt"/>
                <a:cs typeface="Times New Roman" pitchFamily="18" charset="0"/>
              </a:rPr>
              <a:t> </a:t>
            </a:r>
            <a:r>
              <a:rPr lang="en-US" sz="2000" dirty="0" err="1" smtClean="0">
                <a:latin typeface="+mn-lt"/>
                <a:cs typeface="Times New Roman" pitchFamily="18" charset="0"/>
              </a:rPr>
              <a:t>mạng</a:t>
            </a:r>
            <a:r>
              <a:rPr lang="en-US" sz="2000" dirty="0" smtClean="0">
                <a:latin typeface="+mn-lt"/>
                <a:cs typeface="Times New Roman" pitchFamily="18" charset="0"/>
              </a:rPr>
              <a:t> </a:t>
            </a:r>
            <a:r>
              <a:rPr lang="en-US" sz="2000" dirty="0" err="1" smtClean="0">
                <a:latin typeface="+mn-lt"/>
                <a:cs typeface="Times New Roman" pitchFamily="18" charset="0"/>
              </a:rPr>
              <a:t>cảm</a:t>
            </a:r>
            <a:r>
              <a:rPr lang="en-US" sz="2000" dirty="0" smtClean="0">
                <a:latin typeface="+mn-lt"/>
                <a:cs typeface="Times New Roman" pitchFamily="18" charset="0"/>
              </a:rPr>
              <a:t> </a:t>
            </a:r>
            <a:r>
              <a:rPr lang="en-US" sz="2000" dirty="0" err="1" smtClean="0">
                <a:latin typeface="+mn-lt"/>
                <a:cs typeface="Times New Roman" pitchFamily="18" charset="0"/>
              </a:rPr>
              <a:t>biến</a:t>
            </a:r>
            <a:r>
              <a:rPr lang="en-US" sz="2000" dirty="0" smtClean="0">
                <a:latin typeface="+mn-lt"/>
                <a:cs typeface="Times New Roman" pitchFamily="18" charset="0"/>
              </a:rPr>
              <a:t>.</a:t>
            </a: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Dữ</a:t>
            </a:r>
            <a:r>
              <a:rPr lang="en-US" sz="2000" dirty="0" smtClean="0">
                <a:latin typeface="+mn-lt"/>
                <a:cs typeface="Times New Roman" pitchFamily="18" charset="0"/>
              </a:rPr>
              <a:t> </a:t>
            </a:r>
            <a:r>
              <a:rPr lang="en-US" sz="2000" dirty="0" err="1" smtClean="0">
                <a:latin typeface="+mn-lt"/>
                <a:cs typeface="Times New Roman" pitchFamily="18" charset="0"/>
              </a:rPr>
              <a:t>liệu</a:t>
            </a:r>
            <a:r>
              <a:rPr lang="en-US" sz="2000" dirty="0" smtClean="0">
                <a:latin typeface="+mn-lt"/>
                <a:cs typeface="Times New Roman" pitchFamily="18" charset="0"/>
              </a:rPr>
              <a:t> </a:t>
            </a:r>
            <a:r>
              <a:rPr lang="en-US" sz="2000" dirty="0" err="1" smtClean="0">
                <a:latin typeface="+mn-lt"/>
                <a:cs typeface="Times New Roman" pitchFamily="18" charset="0"/>
              </a:rPr>
              <a:t>được</a:t>
            </a:r>
            <a:r>
              <a:rPr lang="en-US" sz="2000" dirty="0" smtClean="0">
                <a:latin typeface="+mn-lt"/>
                <a:cs typeface="Times New Roman" pitchFamily="18" charset="0"/>
              </a:rPr>
              <a:t> </a:t>
            </a:r>
            <a:r>
              <a:rPr lang="en-US" sz="2000" dirty="0" err="1" smtClean="0">
                <a:latin typeface="+mn-lt"/>
                <a:cs typeface="Times New Roman" pitchFamily="18" charset="0"/>
              </a:rPr>
              <a:t>lưu</a:t>
            </a:r>
            <a:r>
              <a:rPr lang="en-US" sz="2000" dirty="0" smtClean="0">
                <a:latin typeface="+mn-lt"/>
                <a:cs typeface="Times New Roman" pitchFamily="18" charset="0"/>
              </a:rPr>
              <a:t> </a:t>
            </a:r>
            <a:r>
              <a:rPr lang="en-US" sz="2000" dirty="0" err="1" smtClean="0">
                <a:latin typeface="+mn-lt"/>
                <a:cs typeface="Times New Roman" pitchFamily="18" charset="0"/>
              </a:rPr>
              <a:t>trữ</a:t>
            </a:r>
            <a:r>
              <a:rPr lang="en-US" sz="2000" dirty="0" smtClean="0">
                <a:latin typeface="+mn-lt"/>
                <a:cs typeface="Times New Roman" pitchFamily="18" charset="0"/>
              </a:rPr>
              <a:t> </a:t>
            </a:r>
            <a:r>
              <a:rPr lang="en-US" sz="2000" dirty="0" err="1" smtClean="0">
                <a:latin typeface="+mn-lt"/>
                <a:cs typeface="Times New Roman" pitchFamily="18" charset="0"/>
              </a:rPr>
              <a:t>theo</a:t>
            </a:r>
            <a:r>
              <a:rPr lang="en-US" sz="2000" dirty="0" smtClean="0">
                <a:latin typeface="+mn-lt"/>
                <a:cs typeface="Times New Roman" pitchFamily="18" charset="0"/>
              </a:rPr>
              <a:t> </a:t>
            </a:r>
            <a:r>
              <a:rPr lang="en-US" sz="2000" dirty="0" err="1" smtClean="0">
                <a:latin typeface="+mn-lt"/>
                <a:cs typeface="Times New Roman" pitchFamily="18" charset="0"/>
              </a:rPr>
              <a:t>loại</a:t>
            </a:r>
            <a:r>
              <a:rPr lang="en-US" sz="2000" dirty="0" smtClean="0">
                <a:latin typeface="+mn-lt"/>
                <a:cs typeface="Times New Roman" pitchFamily="18" charset="0"/>
              </a:rPr>
              <a:t> </a:t>
            </a:r>
            <a:r>
              <a:rPr lang="en-US" sz="2000" dirty="0" err="1" smtClean="0">
                <a:latin typeface="+mn-lt"/>
                <a:cs typeface="Times New Roman" pitchFamily="18" charset="0"/>
              </a:rPr>
              <a:t>sự</a:t>
            </a:r>
            <a:r>
              <a:rPr lang="en-US" sz="2000" dirty="0" smtClean="0">
                <a:latin typeface="+mn-lt"/>
                <a:cs typeface="Times New Roman" pitchFamily="18" charset="0"/>
              </a:rPr>
              <a:t> </a:t>
            </a:r>
            <a:r>
              <a:rPr lang="en-US" sz="2000" dirty="0" err="1" smtClean="0">
                <a:latin typeface="+mn-lt"/>
                <a:cs typeface="Times New Roman" pitchFamily="18" charset="0"/>
              </a:rPr>
              <a:t>kiện</a:t>
            </a:r>
            <a:r>
              <a:rPr lang="en-US" sz="2000" dirty="0" smtClean="0">
                <a:latin typeface="+mn-lt"/>
                <a:cs typeface="Times New Roman" pitchFamily="18" charset="0"/>
              </a:rPr>
              <a:t> </a:t>
            </a:r>
            <a:r>
              <a:rPr lang="en-US" sz="2000" dirty="0" err="1" smtClean="0">
                <a:latin typeface="+mn-lt"/>
                <a:cs typeface="Times New Roman" pitchFamily="18" charset="0"/>
              </a:rPr>
              <a:t>tại</a:t>
            </a:r>
            <a:r>
              <a:rPr lang="en-US" sz="2000" dirty="0" smtClean="0">
                <a:latin typeface="+mn-lt"/>
                <a:cs typeface="Times New Roman" pitchFamily="18" charset="0"/>
              </a:rPr>
              <a:t> </a:t>
            </a: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nút</a:t>
            </a:r>
            <a:r>
              <a:rPr lang="en-US" sz="2000" dirty="0" smtClean="0">
                <a:latin typeface="+mn-lt"/>
                <a:cs typeface="Times New Roman" pitchFamily="18" charset="0"/>
              </a:rPr>
              <a:t> </a:t>
            </a:r>
            <a:r>
              <a:rPr lang="en-US" sz="2000" dirty="0" err="1" smtClean="0">
                <a:latin typeface="+mn-lt"/>
                <a:cs typeface="Times New Roman" pitchFamily="18" charset="0"/>
              </a:rPr>
              <a:t>mạng</a:t>
            </a:r>
            <a:r>
              <a:rPr lang="en-US" sz="2000" dirty="0" smtClean="0">
                <a:latin typeface="+mn-lt"/>
                <a:cs typeface="Times New Roman" pitchFamily="18" charset="0"/>
              </a:rPr>
              <a:t> </a:t>
            </a:r>
            <a:r>
              <a:rPr lang="en-US" sz="2000" dirty="0" err="1" smtClean="0">
                <a:latin typeface="+mn-lt"/>
                <a:cs typeface="Times New Roman" pitchFamily="18" charset="0"/>
              </a:rPr>
              <a:t>cảm</a:t>
            </a:r>
            <a:r>
              <a:rPr lang="en-US" sz="2000" dirty="0" smtClean="0">
                <a:latin typeface="+mn-lt"/>
                <a:cs typeface="Times New Roman" pitchFamily="18" charset="0"/>
              </a:rPr>
              <a:t> </a:t>
            </a:r>
            <a:r>
              <a:rPr lang="en-US" sz="2000" dirty="0" err="1" smtClean="0">
                <a:latin typeface="+mn-lt"/>
                <a:cs typeface="Times New Roman" pitchFamily="18" charset="0"/>
              </a:rPr>
              <a:t>biến</a:t>
            </a:r>
            <a:r>
              <a:rPr lang="en-US" sz="2000" dirty="0" smtClean="0">
                <a:latin typeface="+mn-lt"/>
                <a:cs typeface="Times New Roman" pitchFamily="18" charset="0"/>
              </a:rPr>
              <a:t> </a:t>
            </a:r>
            <a:r>
              <a:rPr lang="en-US" sz="2000" dirty="0" err="1" smtClean="0">
                <a:latin typeface="+mn-lt"/>
                <a:cs typeface="Times New Roman" pitchFamily="18" charset="0"/>
              </a:rPr>
              <a:t>tương</a:t>
            </a:r>
            <a:r>
              <a:rPr lang="en-US" sz="2000" dirty="0" smtClean="0">
                <a:latin typeface="+mn-lt"/>
                <a:cs typeface="Times New Roman" pitchFamily="18" charset="0"/>
              </a:rPr>
              <a:t> </a:t>
            </a:r>
            <a:r>
              <a:rPr lang="en-US" sz="2000" dirty="0" err="1" smtClean="0">
                <a:latin typeface="+mn-lt"/>
                <a:cs typeface="Times New Roman" pitchFamily="18" charset="0"/>
              </a:rPr>
              <a:t>ứng</a:t>
            </a:r>
            <a:r>
              <a:rPr lang="en-US" sz="2000" dirty="0" smtClean="0">
                <a:latin typeface="+mn-lt"/>
                <a:cs typeface="Times New Roman" pitchFamily="18" charset="0"/>
              </a:rPr>
              <a:t>. </a:t>
            </a:r>
            <a:r>
              <a:rPr lang="en-US" sz="2000" dirty="0" err="1" smtClean="0">
                <a:latin typeface="+mn-lt"/>
                <a:cs typeface="Times New Roman" pitchFamily="18" charset="0"/>
              </a:rPr>
              <a:t>Tất</a:t>
            </a:r>
            <a:r>
              <a:rPr lang="en-US" sz="2000" dirty="0" smtClean="0">
                <a:latin typeface="+mn-lt"/>
                <a:cs typeface="Times New Roman" pitchFamily="18" charset="0"/>
              </a:rPr>
              <a:t> </a:t>
            </a:r>
            <a:r>
              <a:rPr lang="en-US" sz="2000" dirty="0" err="1" smtClean="0">
                <a:latin typeface="+mn-lt"/>
                <a:cs typeface="Times New Roman" pitchFamily="18" charset="0"/>
              </a:rPr>
              <a:t>cả</a:t>
            </a:r>
            <a:r>
              <a:rPr lang="en-US" sz="2000" dirty="0" smtClean="0">
                <a:latin typeface="+mn-lt"/>
                <a:cs typeface="Times New Roman" pitchFamily="18" charset="0"/>
              </a:rPr>
              <a:t> </a:t>
            </a:r>
            <a:r>
              <a:rPr lang="en-US" sz="2000" dirty="0" err="1" smtClean="0">
                <a:latin typeface="+mn-lt"/>
                <a:cs typeface="Times New Roman" pitchFamily="18" charset="0"/>
              </a:rPr>
              <a:t>dữ</a:t>
            </a:r>
            <a:r>
              <a:rPr lang="en-US" sz="2000" dirty="0" smtClean="0">
                <a:latin typeface="+mn-lt"/>
                <a:cs typeface="Times New Roman" pitchFamily="18" charset="0"/>
              </a:rPr>
              <a:t> </a:t>
            </a:r>
            <a:r>
              <a:rPr lang="en-US" sz="2000" dirty="0" err="1" smtClean="0">
                <a:latin typeface="+mn-lt"/>
                <a:cs typeface="Times New Roman" pitchFamily="18" charset="0"/>
              </a:rPr>
              <a:t>liệu</a:t>
            </a:r>
            <a:r>
              <a:rPr lang="en-US" sz="2000" dirty="0" smtClean="0">
                <a:latin typeface="+mn-lt"/>
                <a:cs typeface="Times New Roman" pitchFamily="18" charset="0"/>
              </a:rPr>
              <a:t> </a:t>
            </a:r>
            <a:r>
              <a:rPr lang="en-US" sz="2000" dirty="0" err="1" smtClean="0">
                <a:latin typeface="+mn-lt"/>
                <a:cs typeface="Times New Roman" pitchFamily="18" charset="0"/>
              </a:rPr>
              <a:t>của</a:t>
            </a:r>
            <a:r>
              <a:rPr lang="en-US" sz="2000" dirty="0" smtClean="0">
                <a:latin typeface="+mn-lt"/>
                <a:cs typeface="Times New Roman" pitchFamily="18" charset="0"/>
              </a:rPr>
              <a:t> 1 </a:t>
            </a:r>
            <a:r>
              <a:rPr lang="en-US" sz="2000" dirty="0" err="1" smtClean="0">
                <a:latin typeface="+mn-lt"/>
                <a:cs typeface="Times New Roman" pitchFamily="18" charset="0"/>
              </a:rPr>
              <a:t>loại</a:t>
            </a:r>
            <a:r>
              <a:rPr lang="en-US" sz="2000" dirty="0" smtClean="0">
                <a:latin typeface="+mn-lt"/>
                <a:cs typeface="Times New Roman" pitchFamily="18" charset="0"/>
              </a:rPr>
              <a:t> </a:t>
            </a:r>
            <a:r>
              <a:rPr lang="en-US" sz="2000" dirty="0" err="1" smtClean="0">
                <a:latin typeface="+mn-lt"/>
                <a:cs typeface="Times New Roman" pitchFamily="18" charset="0"/>
              </a:rPr>
              <a:t>sự</a:t>
            </a:r>
            <a:r>
              <a:rPr lang="en-US" sz="2000" dirty="0" smtClean="0">
                <a:latin typeface="+mn-lt"/>
                <a:cs typeface="Times New Roman" pitchFamily="18" charset="0"/>
              </a:rPr>
              <a:t> </a:t>
            </a:r>
            <a:r>
              <a:rPr lang="en-US" sz="2000" dirty="0" err="1" smtClean="0">
                <a:latin typeface="+mn-lt"/>
                <a:cs typeface="Times New Roman" pitchFamily="18" charset="0"/>
              </a:rPr>
              <a:t>kiện</a:t>
            </a:r>
            <a:r>
              <a:rPr lang="en-US" sz="2000" dirty="0" smtClean="0">
                <a:latin typeface="+mn-lt"/>
                <a:cs typeface="Times New Roman" pitchFamily="18" charset="0"/>
              </a:rPr>
              <a:t> </a:t>
            </a:r>
            <a:r>
              <a:rPr lang="en-US" sz="2000" dirty="0" err="1" smtClean="0">
                <a:latin typeface="+mn-lt"/>
                <a:cs typeface="Times New Roman" pitchFamily="18" charset="0"/>
              </a:rPr>
              <a:t>nhất</a:t>
            </a:r>
            <a:r>
              <a:rPr lang="en-US" sz="2000" dirty="0" smtClean="0">
                <a:latin typeface="+mn-lt"/>
                <a:cs typeface="Times New Roman" pitchFamily="18" charset="0"/>
              </a:rPr>
              <a:t> </a:t>
            </a:r>
            <a:r>
              <a:rPr lang="en-US" sz="2000" dirty="0" err="1" smtClean="0">
                <a:latin typeface="+mn-lt"/>
                <a:cs typeface="Times New Roman" pitchFamily="18" charset="0"/>
              </a:rPr>
              <a:t>định</a:t>
            </a:r>
            <a:r>
              <a:rPr lang="en-US" sz="2000" dirty="0" smtClean="0">
                <a:latin typeface="+mn-lt"/>
                <a:cs typeface="Times New Roman" pitchFamily="18" charset="0"/>
              </a:rPr>
              <a:t> (</a:t>
            </a:r>
            <a:r>
              <a:rPr lang="en-US" sz="2000" dirty="0" err="1" smtClean="0">
                <a:latin typeface="+mn-lt"/>
                <a:cs typeface="Times New Roman" pitchFamily="18" charset="0"/>
              </a:rPr>
              <a:t>như</a:t>
            </a:r>
            <a:r>
              <a:rPr lang="en-US" sz="2000" dirty="0" smtClean="0">
                <a:latin typeface="+mn-lt"/>
                <a:cs typeface="Times New Roman" pitchFamily="18" charset="0"/>
              </a:rPr>
              <a:t> </a:t>
            </a:r>
            <a:r>
              <a:rPr lang="en-US" sz="2000" dirty="0" err="1" smtClean="0">
                <a:latin typeface="+mn-lt"/>
                <a:cs typeface="Times New Roman" pitchFamily="18" charset="0"/>
              </a:rPr>
              <a:t>nhiệt</a:t>
            </a:r>
            <a:r>
              <a:rPr lang="en-US" sz="2000" dirty="0" smtClean="0">
                <a:latin typeface="+mn-lt"/>
                <a:cs typeface="Times New Roman" pitchFamily="18" charset="0"/>
              </a:rPr>
              <a:t> </a:t>
            </a:r>
            <a:r>
              <a:rPr lang="en-US" sz="2000" dirty="0" err="1" smtClean="0">
                <a:latin typeface="+mn-lt"/>
                <a:cs typeface="Times New Roman" pitchFamily="18" charset="0"/>
              </a:rPr>
              <a:t>độ</a:t>
            </a:r>
            <a:r>
              <a:rPr lang="en-US" sz="2000" dirty="0" smtClean="0">
                <a:latin typeface="+mn-lt"/>
                <a:cs typeface="Times New Roman" pitchFamily="18" charset="0"/>
              </a:rPr>
              <a:t> </a:t>
            </a:r>
            <a:r>
              <a:rPr lang="en-US" sz="2000" dirty="0" err="1" smtClean="0">
                <a:latin typeface="+mn-lt"/>
                <a:cs typeface="Times New Roman" pitchFamily="18" charset="0"/>
              </a:rPr>
              <a:t>của</a:t>
            </a:r>
            <a:r>
              <a:rPr lang="en-US" sz="2000" dirty="0" smtClean="0">
                <a:latin typeface="+mn-lt"/>
                <a:cs typeface="Times New Roman" pitchFamily="18" charset="0"/>
              </a:rPr>
              <a:t> </a:t>
            </a:r>
            <a:r>
              <a:rPr lang="en-US" sz="2000" dirty="0" err="1" smtClean="0">
                <a:latin typeface="+mn-lt"/>
                <a:cs typeface="Times New Roman" pitchFamily="18" charset="0"/>
              </a:rPr>
              <a:t>phép</a:t>
            </a:r>
            <a:r>
              <a:rPr lang="en-US" sz="2000" dirty="0" smtClean="0">
                <a:latin typeface="+mn-lt"/>
                <a:cs typeface="Times New Roman" pitchFamily="18" charset="0"/>
              </a:rPr>
              <a:t> </a:t>
            </a:r>
            <a:r>
              <a:rPr lang="en-US" sz="2000" dirty="0" err="1" smtClean="0">
                <a:latin typeface="+mn-lt"/>
                <a:cs typeface="Times New Roman" pitchFamily="18" charset="0"/>
              </a:rPr>
              <a:t>đo</a:t>
            </a:r>
            <a:r>
              <a:rPr lang="en-US" sz="2000" dirty="0" smtClean="0">
                <a:latin typeface="+mn-lt"/>
                <a:cs typeface="Times New Roman" pitchFamily="18" charset="0"/>
              </a:rPr>
              <a:t>) </a:t>
            </a:r>
            <a:r>
              <a:rPr lang="en-US" sz="2000" dirty="0" err="1" smtClean="0">
                <a:latin typeface="+mn-lt"/>
                <a:cs typeface="Times New Roman" pitchFamily="18" charset="0"/>
              </a:rPr>
              <a:t>được</a:t>
            </a:r>
            <a:r>
              <a:rPr lang="en-US" sz="2000" dirty="0" smtClean="0">
                <a:latin typeface="+mn-lt"/>
                <a:cs typeface="Times New Roman" pitchFamily="18" charset="0"/>
              </a:rPr>
              <a:t> </a:t>
            </a:r>
            <a:r>
              <a:rPr lang="en-US" sz="2000" dirty="0" err="1" smtClean="0">
                <a:latin typeface="+mn-lt"/>
                <a:cs typeface="Times New Roman" pitchFamily="18" charset="0"/>
              </a:rPr>
              <a:t>lưu</a:t>
            </a:r>
            <a:r>
              <a:rPr lang="en-US" sz="2000" dirty="0" smtClean="0">
                <a:latin typeface="+mn-lt"/>
                <a:cs typeface="Times New Roman" pitchFamily="18" charset="0"/>
              </a:rPr>
              <a:t> </a:t>
            </a:r>
            <a:r>
              <a:rPr lang="en-US" sz="2000" dirty="0" err="1" smtClean="0">
                <a:latin typeface="+mn-lt"/>
                <a:cs typeface="Times New Roman" pitchFamily="18" charset="0"/>
              </a:rPr>
              <a:t>trữ</a:t>
            </a:r>
            <a:r>
              <a:rPr lang="en-US" sz="2000" dirty="0" smtClean="0">
                <a:latin typeface="+mn-lt"/>
                <a:cs typeface="Times New Roman" pitchFamily="18" charset="0"/>
              </a:rPr>
              <a:t> </a:t>
            </a:r>
            <a:r>
              <a:rPr lang="en-US" sz="2000" dirty="0" err="1" smtClean="0">
                <a:latin typeface="+mn-lt"/>
                <a:cs typeface="Times New Roman" pitchFamily="18" charset="0"/>
              </a:rPr>
              <a:t>tại</a:t>
            </a:r>
            <a:r>
              <a:rPr lang="en-US" sz="2000" dirty="0" smtClean="0">
                <a:latin typeface="+mn-lt"/>
                <a:cs typeface="Times New Roman" pitchFamily="18" charset="0"/>
              </a:rPr>
              <a:t> </a:t>
            </a:r>
            <a:r>
              <a:rPr lang="en-US" sz="2000" dirty="0" err="1" smtClean="0">
                <a:latin typeface="+mn-lt"/>
                <a:cs typeface="Times New Roman" pitchFamily="18" charset="0"/>
              </a:rPr>
              <a:t>cùng</a:t>
            </a:r>
            <a:r>
              <a:rPr lang="en-US" sz="2000" dirty="0" smtClean="0">
                <a:latin typeface="+mn-lt"/>
                <a:cs typeface="Times New Roman" pitchFamily="18" charset="0"/>
              </a:rPr>
              <a:t> 1 </a:t>
            </a:r>
            <a:r>
              <a:rPr lang="en-US" sz="2000" dirty="0" err="1" smtClean="0">
                <a:latin typeface="+mn-lt"/>
                <a:cs typeface="Times New Roman" pitchFamily="18" charset="0"/>
              </a:rPr>
              <a:t>nút</a:t>
            </a:r>
            <a:r>
              <a:rPr lang="en-US" sz="2000" dirty="0" smtClean="0">
                <a:latin typeface="+mn-lt"/>
                <a:cs typeface="Times New Roman" pitchFamily="18" charset="0"/>
              </a:rPr>
              <a:t>.</a:t>
            </a:r>
          </a:p>
          <a:p>
            <a:pPr marL="457200" indent="-457200" algn="just" eaLnBrk="1" hangingPunct="1">
              <a:spcBef>
                <a:spcPct val="20000"/>
              </a:spcBef>
              <a:buSzPct val="75000"/>
              <a:buFont typeface="Arial" panose="020B0604020202020204" pitchFamily="34" charset="0"/>
              <a:buChar char="−"/>
              <a:defRPr/>
            </a:pPr>
            <a:r>
              <a:rPr lang="en-US" sz="2000" dirty="0" smtClean="0">
                <a:latin typeface="+mn-lt"/>
                <a:cs typeface="Times New Roman" pitchFamily="18" charset="0"/>
              </a:rPr>
              <a:t>DCS </a:t>
            </a:r>
            <a:r>
              <a:rPr lang="en-US" sz="2000" dirty="0" err="1" smtClean="0">
                <a:latin typeface="+mn-lt"/>
                <a:cs typeface="Times New Roman" pitchFamily="18" charset="0"/>
              </a:rPr>
              <a:t>truy</a:t>
            </a:r>
            <a:r>
              <a:rPr lang="en-US" sz="2000" dirty="0" smtClean="0">
                <a:latin typeface="+mn-lt"/>
                <a:cs typeface="Times New Roman" pitchFamily="18" charset="0"/>
              </a:rPr>
              <a:t> </a:t>
            </a:r>
            <a:r>
              <a:rPr lang="en-US" sz="2000" dirty="0" err="1" smtClean="0">
                <a:latin typeface="+mn-lt"/>
                <a:cs typeface="Times New Roman" pitchFamily="18" charset="0"/>
              </a:rPr>
              <a:t>vấn</a:t>
            </a:r>
            <a:r>
              <a:rPr lang="en-US" sz="2000" dirty="0" smtClean="0">
                <a:latin typeface="+mn-lt"/>
                <a:cs typeface="Times New Roman" pitchFamily="18" charset="0"/>
              </a:rPr>
              <a:t> </a:t>
            </a:r>
            <a:r>
              <a:rPr lang="en-US" sz="2000" dirty="0" err="1" smtClean="0">
                <a:latin typeface="+mn-lt"/>
                <a:cs typeface="Times New Roman" pitchFamily="18" charset="0"/>
              </a:rPr>
              <a:t>cho</a:t>
            </a:r>
            <a:r>
              <a:rPr lang="en-US" sz="2000" dirty="0" smtClean="0">
                <a:latin typeface="+mn-lt"/>
                <a:cs typeface="Times New Roman" pitchFamily="18" charset="0"/>
              </a:rPr>
              <a:t> </a:t>
            </a:r>
            <a:r>
              <a:rPr lang="en-US" sz="2000" dirty="0" err="1" smtClean="0">
                <a:latin typeface="+mn-lt"/>
                <a:cs typeface="Times New Roman" pitchFamily="18" charset="0"/>
              </a:rPr>
              <a:t>dữ</a:t>
            </a:r>
            <a:r>
              <a:rPr lang="en-US" sz="2000" dirty="0" smtClean="0">
                <a:latin typeface="+mn-lt"/>
                <a:cs typeface="Times New Roman" pitchFamily="18" charset="0"/>
              </a:rPr>
              <a:t> </a:t>
            </a:r>
            <a:r>
              <a:rPr lang="en-US" sz="2000" dirty="0" err="1" smtClean="0">
                <a:latin typeface="+mn-lt"/>
                <a:cs typeface="Times New Roman" pitchFamily="18" charset="0"/>
              </a:rPr>
              <a:t>liệu</a:t>
            </a:r>
            <a:r>
              <a:rPr lang="en-US" sz="2000" dirty="0" smtClean="0">
                <a:latin typeface="+mn-lt"/>
                <a:cs typeface="Times New Roman" pitchFamily="18" charset="0"/>
              </a:rPr>
              <a:t> </a:t>
            </a:r>
            <a:r>
              <a:rPr lang="en-US" sz="2000" dirty="0" err="1" smtClean="0">
                <a:latin typeface="+mn-lt"/>
                <a:cs typeface="Times New Roman" pitchFamily="18" charset="0"/>
              </a:rPr>
              <a:t>của</a:t>
            </a:r>
            <a:r>
              <a:rPr lang="en-US" sz="2000" dirty="0" smtClean="0">
                <a:latin typeface="+mn-lt"/>
                <a:cs typeface="Times New Roman" pitchFamily="18" charset="0"/>
              </a:rPr>
              <a:t> 1 </a:t>
            </a:r>
            <a:r>
              <a:rPr lang="en-US" sz="2000" dirty="0" err="1" smtClean="0">
                <a:latin typeface="+mn-lt"/>
                <a:cs typeface="Times New Roman" pitchFamily="18" charset="0"/>
              </a:rPr>
              <a:t>loại</a:t>
            </a:r>
            <a:r>
              <a:rPr lang="en-US" sz="2000" dirty="0" smtClean="0">
                <a:latin typeface="+mn-lt"/>
                <a:cs typeface="Times New Roman" pitchFamily="18" charset="0"/>
              </a:rPr>
              <a:t> </a:t>
            </a:r>
            <a:r>
              <a:rPr lang="en-US" sz="2000" dirty="0" err="1" smtClean="0">
                <a:latin typeface="+mn-lt"/>
                <a:cs typeface="Times New Roman" pitchFamily="18" charset="0"/>
              </a:rPr>
              <a:t>nhất</a:t>
            </a:r>
            <a:r>
              <a:rPr lang="en-US" sz="2000" dirty="0" smtClean="0">
                <a:latin typeface="+mn-lt"/>
                <a:cs typeface="Times New Roman" pitchFamily="18" charset="0"/>
              </a:rPr>
              <a:t> </a:t>
            </a:r>
            <a:r>
              <a:rPr lang="en-US" sz="2000" dirty="0" err="1" smtClean="0">
                <a:latin typeface="+mn-lt"/>
                <a:cs typeface="Times New Roman" pitchFamily="18" charset="0"/>
              </a:rPr>
              <a:t>định</a:t>
            </a:r>
            <a:r>
              <a:rPr lang="en-US" sz="2000" dirty="0" smtClean="0">
                <a:latin typeface="+mn-lt"/>
                <a:cs typeface="Times New Roman" pitchFamily="18" charset="0"/>
              </a:rPr>
              <a:t> </a:t>
            </a:r>
            <a:r>
              <a:rPr lang="en-US" sz="2000" dirty="0" err="1" smtClean="0">
                <a:latin typeface="+mn-lt"/>
                <a:cs typeface="Times New Roman" pitchFamily="18" charset="0"/>
              </a:rPr>
              <a:t>có</a:t>
            </a:r>
            <a:r>
              <a:rPr lang="en-US" sz="2000" dirty="0" smtClean="0">
                <a:latin typeface="+mn-lt"/>
                <a:cs typeface="Times New Roman" pitchFamily="18" charset="0"/>
              </a:rPr>
              <a:t> </a:t>
            </a:r>
            <a:r>
              <a:rPr lang="en-US" sz="2000" dirty="0" err="1" smtClean="0">
                <a:latin typeface="+mn-lt"/>
                <a:cs typeface="Times New Roman" pitchFamily="18" charset="0"/>
              </a:rPr>
              <a:t>thể</a:t>
            </a:r>
            <a:r>
              <a:rPr lang="en-US" sz="2000" dirty="0" smtClean="0">
                <a:latin typeface="+mn-lt"/>
                <a:cs typeface="Times New Roman" pitchFamily="18" charset="0"/>
              </a:rPr>
              <a:t> </a:t>
            </a:r>
            <a:r>
              <a:rPr lang="en-US" sz="2000" dirty="0" err="1" smtClean="0">
                <a:latin typeface="+mn-lt"/>
                <a:cs typeface="Times New Roman" pitchFamily="18" charset="0"/>
              </a:rPr>
              <a:t>được</a:t>
            </a:r>
            <a:r>
              <a:rPr lang="en-US" sz="2000" dirty="0" smtClean="0">
                <a:latin typeface="+mn-lt"/>
                <a:cs typeface="Times New Roman" pitchFamily="18" charset="0"/>
              </a:rPr>
              <a:t> </a:t>
            </a:r>
            <a:r>
              <a:rPr lang="en-US" sz="2000" dirty="0" err="1" smtClean="0">
                <a:latin typeface="+mn-lt"/>
                <a:cs typeface="Times New Roman" pitchFamily="18" charset="0"/>
              </a:rPr>
              <a:t>gửi</a:t>
            </a:r>
            <a:r>
              <a:rPr lang="en-US" sz="2000" dirty="0" smtClean="0">
                <a:latin typeface="+mn-lt"/>
                <a:cs typeface="Times New Roman" pitchFamily="18" charset="0"/>
              </a:rPr>
              <a:t> </a:t>
            </a:r>
            <a:r>
              <a:rPr lang="en-US" sz="2000" dirty="0" err="1" smtClean="0">
                <a:latin typeface="+mn-lt"/>
                <a:cs typeface="Times New Roman" pitchFamily="18" charset="0"/>
              </a:rPr>
              <a:t>trực</a:t>
            </a:r>
            <a:r>
              <a:rPr lang="en-US" sz="2000" dirty="0" smtClean="0">
                <a:latin typeface="+mn-lt"/>
                <a:cs typeface="Times New Roman" pitchFamily="18" charset="0"/>
              </a:rPr>
              <a:t> </a:t>
            </a:r>
            <a:r>
              <a:rPr lang="en-US" sz="2000" dirty="0" err="1" smtClean="0">
                <a:latin typeface="+mn-lt"/>
                <a:cs typeface="Times New Roman" pitchFamily="18" charset="0"/>
              </a:rPr>
              <a:t>tiếp</a:t>
            </a:r>
            <a:r>
              <a:rPr lang="en-US" sz="2000" dirty="0" smtClean="0">
                <a:latin typeface="+mn-lt"/>
                <a:cs typeface="Times New Roman" pitchFamily="18" charset="0"/>
              </a:rPr>
              <a:t> </a:t>
            </a:r>
            <a:r>
              <a:rPr lang="en-US" sz="2000" dirty="0" err="1" smtClean="0">
                <a:latin typeface="+mn-lt"/>
                <a:cs typeface="Times New Roman" pitchFamily="18" charset="0"/>
              </a:rPr>
              <a:t>đến</a:t>
            </a:r>
            <a:r>
              <a:rPr lang="en-US" sz="2000" dirty="0" smtClean="0">
                <a:latin typeface="+mn-lt"/>
                <a:cs typeface="Times New Roman" pitchFamily="18" charset="0"/>
              </a:rPr>
              <a:t> </a:t>
            </a:r>
            <a:r>
              <a:rPr lang="en-US" sz="2000" dirty="0" err="1" smtClean="0">
                <a:latin typeface="+mn-lt"/>
                <a:cs typeface="Times New Roman" pitchFamily="18" charset="0"/>
              </a:rPr>
              <a:t>nút</a:t>
            </a:r>
            <a:r>
              <a:rPr lang="en-US" sz="2000" dirty="0" smtClean="0">
                <a:latin typeface="+mn-lt"/>
                <a:cs typeface="Times New Roman" pitchFamily="18" charset="0"/>
              </a:rPr>
              <a:t> </a:t>
            </a:r>
            <a:r>
              <a:rPr lang="en-US" sz="2000" dirty="0" err="1" smtClean="0">
                <a:latin typeface="+mn-lt"/>
                <a:cs typeface="Times New Roman" pitchFamily="18" charset="0"/>
              </a:rPr>
              <a:t>lưu</a:t>
            </a:r>
            <a:r>
              <a:rPr lang="en-US" sz="2000" dirty="0" smtClean="0">
                <a:latin typeface="+mn-lt"/>
                <a:cs typeface="Times New Roman" pitchFamily="18" charset="0"/>
              </a:rPr>
              <a:t> </a:t>
            </a:r>
            <a:r>
              <a:rPr lang="en-US" sz="2000" dirty="0" err="1" smtClean="0">
                <a:latin typeface="+mn-lt"/>
                <a:cs typeface="Times New Roman" pitchFamily="18" charset="0"/>
              </a:rPr>
              <a:t>trữ</a:t>
            </a:r>
            <a:r>
              <a:rPr lang="en-US" sz="2000" dirty="0" smtClean="0">
                <a:latin typeface="+mn-lt"/>
                <a:cs typeface="Times New Roman" pitchFamily="18" charset="0"/>
              </a:rPr>
              <a:t> </a:t>
            </a:r>
            <a:r>
              <a:rPr lang="en-US" sz="2000" dirty="0" err="1" smtClean="0">
                <a:latin typeface="+mn-lt"/>
                <a:cs typeface="Times New Roman" pitchFamily="18" charset="0"/>
              </a:rPr>
              <a:t>dữ</a:t>
            </a:r>
            <a:r>
              <a:rPr lang="en-US" sz="2000" dirty="0" smtClean="0">
                <a:latin typeface="+mn-lt"/>
                <a:cs typeface="Times New Roman" pitchFamily="18" charset="0"/>
              </a:rPr>
              <a:t> </a:t>
            </a:r>
            <a:r>
              <a:rPr lang="en-US" sz="2000" dirty="0" err="1" smtClean="0">
                <a:latin typeface="+mn-lt"/>
                <a:cs typeface="Times New Roman" pitchFamily="18" charset="0"/>
              </a:rPr>
              <a:t>liệu</a:t>
            </a:r>
            <a:r>
              <a:rPr lang="en-US" sz="2000" dirty="0" smtClean="0">
                <a:latin typeface="+mn-lt"/>
                <a:cs typeface="Times New Roman" pitchFamily="18" charset="0"/>
              </a:rPr>
              <a:t> </a:t>
            </a:r>
            <a:r>
              <a:rPr lang="en-US" sz="2000" dirty="0" err="1" smtClean="0">
                <a:latin typeface="+mn-lt"/>
                <a:cs typeface="Times New Roman" pitchFamily="18" charset="0"/>
              </a:rPr>
              <a:t>loại</a:t>
            </a:r>
            <a:r>
              <a:rPr lang="en-US" sz="2000" dirty="0" smtClean="0">
                <a:latin typeface="+mn-lt"/>
                <a:cs typeface="Times New Roman" pitchFamily="18" charset="0"/>
              </a:rPr>
              <a:t> </a:t>
            </a:r>
            <a:r>
              <a:rPr lang="en-US" sz="2000" dirty="0" err="1" smtClean="0">
                <a:latin typeface="+mn-lt"/>
                <a:cs typeface="Times New Roman" pitchFamily="18" charset="0"/>
              </a:rPr>
              <a:t>đó</a:t>
            </a:r>
            <a:r>
              <a:rPr lang="en-US" sz="2000" dirty="0" smtClean="0">
                <a:latin typeface="+mn-lt"/>
                <a:cs typeface="Times New Roman" pitchFamily="18" charset="0"/>
              </a:rPr>
              <a:t> </a:t>
            </a:r>
            <a:r>
              <a:rPr lang="en-US" sz="2000" dirty="0" err="1" smtClean="0">
                <a:latin typeface="+mn-lt"/>
                <a:cs typeface="Times New Roman" pitchFamily="18" charset="0"/>
              </a:rPr>
              <a:t>thay</a:t>
            </a:r>
            <a:r>
              <a:rPr lang="en-US" sz="2000" dirty="0" smtClean="0">
                <a:latin typeface="+mn-lt"/>
                <a:cs typeface="Times New Roman" pitchFamily="18" charset="0"/>
              </a:rPr>
              <a:t> </a:t>
            </a:r>
            <a:r>
              <a:rPr lang="en-US" sz="2000" dirty="0" err="1" smtClean="0">
                <a:latin typeface="+mn-lt"/>
                <a:cs typeface="Times New Roman" pitchFamily="18" charset="0"/>
              </a:rPr>
              <a:t>vì</a:t>
            </a:r>
            <a:r>
              <a:rPr lang="en-US" sz="2000" dirty="0" smtClean="0">
                <a:latin typeface="+mn-lt"/>
                <a:cs typeface="Times New Roman" pitchFamily="18" charset="0"/>
              </a:rPr>
              <a:t> </a:t>
            </a:r>
            <a:r>
              <a:rPr lang="en-US" sz="2000" dirty="0" err="1" smtClean="0">
                <a:latin typeface="+mn-lt"/>
                <a:cs typeface="Times New Roman" pitchFamily="18" charset="0"/>
              </a:rPr>
              <a:t>làm</a:t>
            </a:r>
            <a:r>
              <a:rPr lang="en-US" sz="2000" dirty="0" smtClean="0">
                <a:latin typeface="+mn-lt"/>
                <a:cs typeface="Times New Roman" pitchFamily="18" charset="0"/>
              </a:rPr>
              <a:t> </a:t>
            </a:r>
            <a:r>
              <a:rPr lang="en-US" sz="2000" dirty="0" err="1" smtClean="0">
                <a:latin typeface="+mn-lt"/>
                <a:cs typeface="Times New Roman" pitchFamily="18" charset="0"/>
              </a:rPr>
              <a:t>đầy</a:t>
            </a:r>
            <a:r>
              <a:rPr lang="en-US" sz="2000" dirty="0" smtClean="0">
                <a:latin typeface="+mn-lt"/>
                <a:cs typeface="Times New Roman" pitchFamily="18" charset="0"/>
              </a:rPr>
              <a:t> </a:t>
            </a: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truy</a:t>
            </a:r>
            <a:r>
              <a:rPr lang="en-US" sz="2000" dirty="0" smtClean="0">
                <a:latin typeface="+mn-lt"/>
                <a:cs typeface="Times New Roman" pitchFamily="18" charset="0"/>
              </a:rPr>
              <a:t> </a:t>
            </a:r>
            <a:r>
              <a:rPr lang="en-US" sz="2000" dirty="0" err="1" smtClean="0">
                <a:latin typeface="+mn-lt"/>
                <a:cs typeface="Times New Roman" pitchFamily="18" charset="0"/>
              </a:rPr>
              <a:t>vấn</a:t>
            </a:r>
            <a:r>
              <a:rPr lang="en-US" sz="2000" dirty="0" smtClean="0">
                <a:latin typeface="+mn-lt"/>
                <a:cs typeface="Times New Roman" pitchFamily="18" charset="0"/>
              </a:rPr>
              <a:t> </a:t>
            </a:r>
            <a:r>
              <a:rPr lang="en-US" sz="2000" dirty="0" err="1" smtClean="0">
                <a:latin typeface="+mn-lt"/>
                <a:cs typeface="Times New Roman" pitchFamily="18" charset="0"/>
              </a:rPr>
              <a:t>trong</a:t>
            </a:r>
            <a:r>
              <a:rPr lang="en-US" sz="2000" dirty="0" smtClean="0">
                <a:latin typeface="+mn-lt"/>
                <a:cs typeface="Times New Roman" pitchFamily="18" charset="0"/>
              </a:rPr>
              <a:t> </a:t>
            </a:r>
            <a:r>
              <a:rPr lang="en-US" sz="2000" dirty="0" err="1" smtClean="0">
                <a:latin typeface="+mn-lt"/>
                <a:cs typeface="Times New Roman" pitchFamily="18" charset="0"/>
              </a:rPr>
              <a:t>mạng</a:t>
            </a:r>
            <a:r>
              <a:rPr lang="en-US" sz="2000" dirty="0" smtClean="0">
                <a:latin typeface="+mn-lt"/>
                <a:cs typeface="Times New Roman" pitchFamily="18" charset="0"/>
              </a:rPr>
              <a:t>.</a:t>
            </a:r>
            <a:endParaRPr lang="en-US" sz="3000" dirty="0">
              <a:latin typeface="+mn-lt"/>
              <a:cs typeface="Times New Roman" pitchFamily="18" charset="0"/>
            </a:endParaRPr>
          </a:p>
        </p:txBody>
      </p:sp>
    </p:spTree>
    <p:extLst>
      <p:ext uri="{BB962C8B-B14F-4D97-AF65-F5344CB8AC3E}">
        <p14:creationId xmlns:p14="http://schemas.microsoft.com/office/powerpoint/2010/main" val="24481645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47</a:t>
            </a:fld>
            <a:endParaRPr lang="en-US" smtClean="0">
              <a:latin typeface="+mn-lt"/>
            </a:endParaRPr>
          </a:p>
        </p:txBody>
      </p:sp>
      <p:sp>
        <p:nvSpPr>
          <p:cNvPr id="81924"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800" b="1" dirty="0">
                <a:solidFill>
                  <a:schemeClr val="bg2"/>
                </a:solidFill>
                <a:effectLst>
                  <a:outerShdw blurRad="38100" dist="38100" dir="2700000" algn="tl">
                    <a:srgbClr val="C0C0C0"/>
                  </a:outerShdw>
                </a:effectLst>
                <a:latin typeface="+mn-lt"/>
              </a:rPr>
              <a:t>CHƯƠNG 2 – KIẾN TRÚC MẠNG CẢM BIẾN</a:t>
            </a: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3"/>
              <a:defRPr/>
            </a:pPr>
            <a:r>
              <a:rPr lang="en-US" sz="2800" dirty="0" err="1">
                <a:latin typeface="+mn-lt"/>
                <a:cs typeface="Times New Roman" pitchFamily="18" charset="0"/>
              </a:rPr>
              <a:t>Các</a:t>
            </a:r>
            <a:r>
              <a:rPr lang="en-US" sz="2800" dirty="0">
                <a:latin typeface="+mn-lt"/>
                <a:cs typeface="Times New Roman" pitchFamily="18" charset="0"/>
              </a:rPr>
              <a:t> </a:t>
            </a:r>
            <a:r>
              <a:rPr lang="en-US" sz="2800" dirty="0" err="1">
                <a:latin typeface="+mn-lt"/>
                <a:cs typeface="Times New Roman" pitchFamily="18" charset="0"/>
              </a:rPr>
              <a:t>quy</a:t>
            </a:r>
            <a:r>
              <a:rPr lang="en-US" sz="2800" dirty="0">
                <a:latin typeface="+mn-lt"/>
                <a:cs typeface="Times New Roman" pitchFamily="18" charset="0"/>
              </a:rPr>
              <a:t> </a:t>
            </a:r>
            <a:r>
              <a:rPr lang="en-US" sz="2800" dirty="0" err="1">
                <a:latin typeface="+mn-lt"/>
                <a:cs typeface="Times New Roman" pitchFamily="18" charset="0"/>
              </a:rPr>
              <a:t>tắc</a:t>
            </a:r>
            <a:r>
              <a:rPr lang="en-US" sz="2800" dirty="0">
                <a:latin typeface="+mn-lt"/>
                <a:cs typeface="Times New Roman" pitchFamily="18" charset="0"/>
              </a:rPr>
              <a:t> </a:t>
            </a:r>
            <a:r>
              <a:rPr lang="en-US" sz="2800" dirty="0" err="1">
                <a:latin typeface="+mn-lt"/>
                <a:cs typeface="Times New Roman" pitchFamily="18" charset="0"/>
              </a:rPr>
              <a:t>thiết</a:t>
            </a:r>
            <a:r>
              <a:rPr lang="en-US" sz="2800" dirty="0">
                <a:latin typeface="+mn-lt"/>
                <a:cs typeface="Times New Roman" pitchFamily="18" charset="0"/>
              </a:rPr>
              <a:t> </a:t>
            </a:r>
            <a:r>
              <a:rPr lang="en-US" sz="2800" dirty="0" err="1">
                <a:latin typeface="+mn-lt"/>
                <a:cs typeface="Times New Roman" pitchFamily="18" charset="0"/>
              </a:rPr>
              <a:t>kế</a:t>
            </a:r>
            <a:r>
              <a:rPr lang="en-US" sz="2800" dirty="0">
                <a:latin typeface="+mn-lt"/>
                <a:cs typeface="Times New Roman" pitchFamily="18" charset="0"/>
              </a:rPr>
              <a:t> </a:t>
            </a:r>
            <a:r>
              <a:rPr lang="en-US" sz="2800" dirty="0" err="1">
                <a:latin typeface="+mn-lt"/>
                <a:cs typeface="Times New Roman" pitchFamily="18" charset="0"/>
              </a:rPr>
              <a:t>cho</a:t>
            </a:r>
            <a:r>
              <a:rPr lang="en-US" sz="2800" dirty="0">
                <a:latin typeface="+mn-lt"/>
                <a:cs typeface="Times New Roman" pitchFamily="18" charset="0"/>
              </a:rPr>
              <a:t> </a:t>
            </a:r>
            <a:r>
              <a:rPr lang="en-US" sz="2800" dirty="0" err="1">
                <a:latin typeface="+mn-lt"/>
                <a:cs typeface="Times New Roman" pitchFamily="18" charset="0"/>
              </a:rPr>
              <a:t>mạng</a:t>
            </a:r>
            <a:r>
              <a:rPr lang="en-US" sz="2800" dirty="0">
                <a:latin typeface="+mn-lt"/>
                <a:cs typeface="Times New Roman" pitchFamily="18" charset="0"/>
              </a:rPr>
              <a:t> </a:t>
            </a:r>
            <a:r>
              <a:rPr lang="en-US" sz="2800" dirty="0" err="1">
                <a:latin typeface="+mn-lt"/>
                <a:cs typeface="Times New Roman" pitchFamily="18" charset="0"/>
              </a:rPr>
              <a:t>cảm</a:t>
            </a:r>
            <a:r>
              <a:rPr lang="en-US" sz="2800" dirty="0">
                <a:latin typeface="+mn-lt"/>
                <a:cs typeface="Times New Roman" pitchFamily="18" charset="0"/>
              </a:rPr>
              <a:t> </a:t>
            </a:r>
            <a:r>
              <a:rPr lang="en-US" sz="2800" dirty="0" err="1">
                <a:latin typeface="+mn-lt"/>
                <a:cs typeface="Times New Roman" pitchFamily="18" charset="0"/>
              </a:rPr>
              <a:t>biến</a:t>
            </a:r>
            <a:endParaRPr lang="en-US" sz="2800" dirty="0">
              <a:latin typeface="+mn-lt"/>
              <a:cs typeface="Times New Roman" pitchFamily="18" charset="0"/>
            </a:endParaRPr>
          </a:p>
          <a:p>
            <a:pPr marL="457200" indent="-457200" algn="just" eaLnBrk="1" hangingPunct="1">
              <a:spcBef>
                <a:spcPct val="20000"/>
              </a:spcBef>
              <a:buSzPct val="75000"/>
              <a:buFont typeface="Wingdings" panose="05000000000000000000" pitchFamily="2" charset="2"/>
              <a:buChar char="v"/>
              <a:defRPr/>
            </a:pPr>
            <a:r>
              <a:rPr lang="vi-VN" sz="2000" dirty="0" smtClean="0">
                <a:latin typeface="+mn-lt"/>
                <a:cs typeface="Times New Roman" pitchFamily="18" charset="0"/>
              </a:rPr>
              <a:t>Trung tâm dữ liệu</a:t>
            </a: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Bộ</a:t>
            </a:r>
            <a:r>
              <a:rPr lang="en-US" sz="2000" dirty="0" smtClean="0">
                <a:latin typeface="+mn-lt"/>
                <a:cs typeface="Times New Roman" pitchFamily="18" charset="0"/>
              </a:rPr>
              <a:t> </a:t>
            </a:r>
            <a:r>
              <a:rPr lang="en-US" sz="2000" dirty="0" err="1" smtClean="0">
                <a:latin typeface="+mn-lt"/>
                <a:cs typeface="Times New Roman" pitchFamily="18" charset="0"/>
              </a:rPr>
              <a:t>nhớ</a:t>
            </a:r>
            <a:r>
              <a:rPr lang="en-US" sz="2000" dirty="0" smtClean="0">
                <a:latin typeface="+mn-lt"/>
                <a:cs typeface="Times New Roman" pitchFamily="18" charset="0"/>
              </a:rPr>
              <a:t> </a:t>
            </a:r>
            <a:r>
              <a:rPr lang="en-US" sz="2000" dirty="0" err="1" smtClean="0">
                <a:latin typeface="+mn-lt"/>
                <a:cs typeface="Times New Roman" pitchFamily="18" charset="0"/>
              </a:rPr>
              <a:t>ngoài</a:t>
            </a:r>
            <a:r>
              <a:rPr lang="en-US" sz="2000" dirty="0" smtClean="0">
                <a:latin typeface="+mn-lt"/>
                <a:cs typeface="Times New Roman" pitchFamily="18" charset="0"/>
              </a:rPr>
              <a:t> (ES) </a:t>
            </a:r>
            <a:r>
              <a:rPr lang="en-US" sz="2000" dirty="0" err="1" smtClean="0">
                <a:latin typeface="+mn-lt"/>
                <a:cs typeface="Times New Roman" pitchFamily="18" charset="0"/>
              </a:rPr>
              <a:t>trong</a:t>
            </a:r>
            <a:r>
              <a:rPr lang="en-US" sz="2000" dirty="0" smtClean="0">
                <a:latin typeface="+mn-lt"/>
                <a:cs typeface="Times New Roman" pitchFamily="18" charset="0"/>
              </a:rPr>
              <a:t> </a:t>
            </a:r>
            <a:r>
              <a:rPr lang="en-US" sz="2000" dirty="0" err="1" smtClean="0">
                <a:latin typeface="+mn-lt"/>
                <a:cs typeface="Times New Roman" pitchFamily="18" charset="0"/>
              </a:rPr>
              <a:t>đó</a:t>
            </a:r>
            <a:r>
              <a:rPr lang="en-US" sz="2000" dirty="0" smtClean="0">
                <a:latin typeface="+mn-lt"/>
                <a:cs typeface="Times New Roman" pitchFamily="18" charset="0"/>
              </a:rPr>
              <a:t> </a:t>
            </a:r>
            <a:r>
              <a:rPr lang="en-US" sz="2000" dirty="0" err="1" smtClean="0">
                <a:latin typeface="+mn-lt"/>
                <a:cs typeface="Times New Roman" pitchFamily="18" charset="0"/>
              </a:rPr>
              <a:t>tất</a:t>
            </a:r>
            <a:r>
              <a:rPr lang="en-US" sz="2000" dirty="0" smtClean="0">
                <a:latin typeface="+mn-lt"/>
                <a:cs typeface="Times New Roman" pitchFamily="18" charset="0"/>
              </a:rPr>
              <a:t> </a:t>
            </a:r>
            <a:r>
              <a:rPr lang="en-US" sz="2000" dirty="0" err="1" smtClean="0">
                <a:latin typeface="+mn-lt"/>
                <a:cs typeface="Times New Roman" pitchFamily="18" charset="0"/>
              </a:rPr>
              <a:t>cả</a:t>
            </a:r>
            <a:r>
              <a:rPr lang="en-US" sz="2000" dirty="0" smtClean="0">
                <a:latin typeface="+mn-lt"/>
                <a:cs typeface="Times New Roman" pitchFamily="18" charset="0"/>
              </a:rPr>
              <a:t> </a:t>
            </a:r>
            <a:r>
              <a:rPr lang="en-US" sz="2000" dirty="0" err="1" smtClean="0">
                <a:latin typeface="+mn-lt"/>
                <a:cs typeface="Times New Roman" pitchFamily="18" charset="0"/>
              </a:rPr>
              <a:t>dữ</a:t>
            </a:r>
            <a:r>
              <a:rPr lang="en-US" sz="2000" dirty="0" smtClean="0">
                <a:latin typeface="+mn-lt"/>
                <a:cs typeface="Times New Roman" pitchFamily="18" charset="0"/>
              </a:rPr>
              <a:t> </a:t>
            </a:r>
            <a:r>
              <a:rPr lang="en-US" sz="2000" dirty="0" err="1" smtClean="0">
                <a:latin typeface="+mn-lt"/>
                <a:cs typeface="Times New Roman" pitchFamily="18" charset="0"/>
              </a:rPr>
              <a:t>liệu</a:t>
            </a:r>
            <a:r>
              <a:rPr lang="en-US" sz="2000" dirty="0" smtClean="0">
                <a:latin typeface="+mn-lt"/>
                <a:cs typeface="Times New Roman" pitchFamily="18" charset="0"/>
              </a:rPr>
              <a:t> </a:t>
            </a:r>
            <a:r>
              <a:rPr lang="en-US" sz="2000" dirty="0" err="1" smtClean="0">
                <a:latin typeface="+mn-lt"/>
                <a:cs typeface="Times New Roman" pitchFamily="18" charset="0"/>
              </a:rPr>
              <a:t>sự</a:t>
            </a:r>
            <a:r>
              <a:rPr lang="en-US" sz="2000" dirty="0" smtClean="0">
                <a:latin typeface="+mn-lt"/>
                <a:cs typeface="Times New Roman" pitchFamily="18" charset="0"/>
              </a:rPr>
              <a:t> </a:t>
            </a:r>
            <a:r>
              <a:rPr lang="en-US" sz="2000" dirty="0" err="1" smtClean="0">
                <a:latin typeface="+mn-lt"/>
                <a:cs typeface="Times New Roman" pitchFamily="18" charset="0"/>
              </a:rPr>
              <a:t>kiện</a:t>
            </a:r>
            <a:r>
              <a:rPr lang="en-US" sz="2000" dirty="0" smtClean="0">
                <a:latin typeface="+mn-lt"/>
                <a:cs typeface="Times New Roman" pitchFamily="18" charset="0"/>
              </a:rPr>
              <a:t> </a:t>
            </a:r>
            <a:r>
              <a:rPr lang="en-US" sz="2000" dirty="0" err="1" smtClean="0">
                <a:latin typeface="+mn-lt"/>
                <a:cs typeface="Times New Roman" pitchFamily="18" charset="0"/>
              </a:rPr>
              <a:t>được</a:t>
            </a:r>
            <a:r>
              <a:rPr lang="en-US" sz="2000" dirty="0" smtClean="0">
                <a:latin typeface="+mn-lt"/>
                <a:cs typeface="Times New Roman" pitchFamily="18" charset="0"/>
              </a:rPr>
              <a:t> </a:t>
            </a:r>
            <a:r>
              <a:rPr lang="en-US" sz="2000" dirty="0" err="1" smtClean="0">
                <a:latin typeface="+mn-lt"/>
                <a:cs typeface="Times New Roman" pitchFamily="18" charset="0"/>
              </a:rPr>
              <a:t>lưu</a:t>
            </a:r>
            <a:r>
              <a:rPr lang="en-US" sz="2000" dirty="0" smtClean="0">
                <a:latin typeface="+mn-lt"/>
                <a:cs typeface="Times New Roman" pitchFamily="18" charset="0"/>
              </a:rPr>
              <a:t> </a:t>
            </a:r>
            <a:r>
              <a:rPr lang="en-US" sz="2000" dirty="0" err="1" smtClean="0">
                <a:latin typeface="+mn-lt"/>
                <a:cs typeface="Times New Roman" pitchFamily="18" charset="0"/>
              </a:rPr>
              <a:t>trữ</a:t>
            </a:r>
            <a:r>
              <a:rPr lang="en-US" sz="2000" dirty="0" smtClean="0">
                <a:latin typeface="+mn-lt"/>
                <a:cs typeface="Times New Roman" pitchFamily="18" charset="0"/>
              </a:rPr>
              <a:t> </a:t>
            </a:r>
            <a:r>
              <a:rPr lang="en-US" sz="2000" dirty="0" err="1" smtClean="0">
                <a:latin typeface="+mn-lt"/>
                <a:cs typeface="Times New Roman" pitchFamily="18" charset="0"/>
              </a:rPr>
              <a:t>tại</a:t>
            </a:r>
            <a:r>
              <a:rPr lang="en-US" sz="2000" dirty="0" smtClean="0">
                <a:latin typeface="+mn-lt"/>
                <a:cs typeface="Times New Roman" pitchFamily="18" charset="0"/>
              </a:rPr>
              <a:t> </a:t>
            </a:r>
            <a:r>
              <a:rPr lang="en-US" sz="2000" dirty="0" err="1" smtClean="0">
                <a:latin typeface="+mn-lt"/>
                <a:cs typeface="Times New Roman" pitchFamily="18" charset="0"/>
              </a:rPr>
              <a:t>bộ</a:t>
            </a:r>
            <a:r>
              <a:rPr lang="en-US" sz="2000" dirty="0" smtClean="0">
                <a:latin typeface="+mn-lt"/>
                <a:cs typeface="Times New Roman" pitchFamily="18" charset="0"/>
              </a:rPr>
              <a:t> </a:t>
            </a:r>
            <a:r>
              <a:rPr lang="en-US" sz="2000" dirty="0" err="1" smtClean="0">
                <a:latin typeface="+mn-lt"/>
                <a:cs typeface="Times New Roman" pitchFamily="18" charset="0"/>
              </a:rPr>
              <a:t>lưu</a:t>
            </a:r>
            <a:r>
              <a:rPr lang="en-US" sz="2000" dirty="0" smtClean="0">
                <a:latin typeface="+mn-lt"/>
                <a:cs typeface="Times New Roman" pitchFamily="18" charset="0"/>
              </a:rPr>
              <a:t> </a:t>
            </a:r>
            <a:r>
              <a:rPr lang="en-US" sz="2000" dirty="0" err="1" smtClean="0">
                <a:latin typeface="+mn-lt"/>
                <a:cs typeface="Times New Roman" pitchFamily="18" charset="0"/>
              </a:rPr>
              <a:t>trữ</a:t>
            </a:r>
            <a:r>
              <a:rPr lang="en-US" sz="2000" dirty="0" smtClean="0">
                <a:latin typeface="+mn-lt"/>
                <a:cs typeface="Times New Roman" pitchFamily="18" charset="0"/>
              </a:rPr>
              <a:t> </a:t>
            </a:r>
            <a:r>
              <a:rPr lang="en-US" sz="2000" dirty="0" err="1" smtClean="0">
                <a:latin typeface="+mn-lt"/>
                <a:cs typeface="Times New Roman" pitchFamily="18" charset="0"/>
              </a:rPr>
              <a:t>ngoài</a:t>
            </a:r>
            <a:r>
              <a:rPr lang="en-US" sz="2000" dirty="0" smtClean="0">
                <a:latin typeface="+mn-lt"/>
                <a:cs typeface="Times New Roman" pitchFamily="18" charset="0"/>
              </a:rPr>
              <a:t> </a:t>
            </a:r>
            <a:r>
              <a:rPr lang="en-US" sz="2000" dirty="0" err="1" smtClean="0">
                <a:latin typeface="+mn-lt"/>
                <a:cs typeface="Times New Roman" pitchFamily="18" charset="0"/>
              </a:rPr>
              <a:t>điểm</a:t>
            </a:r>
            <a:r>
              <a:rPr lang="en-US" sz="2000" dirty="0" smtClean="0">
                <a:latin typeface="+mn-lt"/>
                <a:cs typeface="Times New Roman" pitchFamily="18" charset="0"/>
              </a:rPr>
              <a:t> </a:t>
            </a:r>
            <a:r>
              <a:rPr lang="en-US" sz="2000" dirty="0" err="1" smtClean="0">
                <a:latin typeface="+mn-lt"/>
                <a:cs typeface="Times New Roman" pitchFamily="18" charset="0"/>
              </a:rPr>
              <a:t>để</a:t>
            </a:r>
            <a:r>
              <a:rPr lang="en-US" sz="2000" dirty="0" smtClean="0">
                <a:latin typeface="+mn-lt"/>
                <a:cs typeface="Times New Roman" pitchFamily="18" charset="0"/>
              </a:rPr>
              <a:t> </a:t>
            </a:r>
            <a:r>
              <a:rPr lang="en-US" sz="2000" dirty="0" err="1" smtClean="0">
                <a:latin typeface="+mn-lt"/>
                <a:cs typeface="Times New Roman" pitchFamily="18" charset="0"/>
              </a:rPr>
              <a:t>xử</a:t>
            </a:r>
            <a:r>
              <a:rPr lang="en-US" sz="2000" dirty="0" smtClean="0">
                <a:latin typeface="+mn-lt"/>
                <a:cs typeface="Times New Roman" pitchFamily="18" charset="0"/>
              </a:rPr>
              <a:t> </a:t>
            </a:r>
            <a:r>
              <a:rPr lang="en-US" sz="2000" dirty="0" err="1" smtClean="0">
                <a:latin typeface="+mn-lt"/>
                <a:cs typeface="Times New Roman" pitchFamily="18" charset="0"/>
              </a:rPr>
              <a:t>lý</a:t>
            </a:r>
            <a:r>
              <a:rPr lang="en-US" sz="2000" dirty="0" smtClean="0">
                <a:latin typeface="+mn-lt"/>
                <a:cs typeface="Times New Roman" pitchFamily="18" charset="0"/>
              </a:rPr>
              <a:t>.</a:t>
            </a: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Lưu</a:t>
            </a:r>
            <a:r>
              <a:rPr lang="en-US" sz="2000" dirty="0" smtClean="0">
                <a:latin typeface="+mn-lt"/>
                <a:cs typeface="Times New Roman" pitchFamily="18" charset="0"/>
              </a:rPr>
              <a:t> </a:t>
            </a:r>
            <a:r>
              <a:rPr lang="en-US" sz="2000" dirty="0" err="1" smtClean="0">
                <a:latin typeface="+mn-lt"/>
                <a:cs typeface="Times New Roman" pitchFamily="18" charset="0"/>
              </a:rPr>
              <a:t>trữ</a:t>
            </a:r>
            <a:r>
              <a:rPr lang="en-US" sz="2000" dirty="0" smtClean="0">
                <a:latin typeface="+mn-lt"/>
                <a:cs typeface="Times New Roman" pitchFamily="18" charset="0"/>
              </a:rPr>
              <a:t> </a:t>
            </a:r>
            <a:r>
              <a:rPr lang="en-US" sz="2000" dirty="0" err="1" smtClean="0">
                <a:latin typeface="+mn-lt"/>
                <a:cs typeface="Times New Roman" pitchFamily="18" charset="0"/>
              </a:rPr>
              <a:t>cục</a:t>
            </a:r>
            <a:r>
              <a:rPr lang="en-US" sz="2000" dirty="0" smtClean="0">
                <a:latin typeface="+mn-lt"/>
                <a:cs typeface="Times New Roman" pitchFamily="18" charset="0"/>
              </a:rPr>
              <a:t> </a:t>
            </a:r>
            <a:r>
              <a:rPr lang="en-US" sz="2000" dirty="0" err="1" smtClean="0">
                <a:latin typeface="+mn-lt"/>
                <a:cs typeface="Times New Roman" pitchFamily="18" charset="0"/>
              </a:rPr>
              <a:t>bộ</a:t>
            </a:r>
            <a:r>
              <a:rPr lang="en-US" sz="2000" dirty="0" smtClean="0">
                <a:latin typeface="+mn-lt"/>
                <a:cs typeface="Times New Roman" pitchFamily="18" charset="0"/>
              </a:rPr>
              <a:t> (LS) </a:t>
            </a:r>
            <a:r>
              <a:rPr lang="en-US" sz="2000" dirty="0" err="1" smtClean="0">
                <a:latin typeface="+mn-lt"/>
                <a:cs typeface="Times New Roman" pitchFamily="18" charset="0"/>
              </a:rPr>
              <a:t>trong</a:t>
            </a:r>
            <a:r>
              <a:rPr lang="en-US" sz="2000" dirty="0" smtClean="0">
                <a:latin typeface="+mn-lt"/>
                <a:cs typeface="Times New Roman" pitchFamily="18" charset="0"/>
              </a:rPr>
              <a:t> </a:t>
            </a:r>
            <a:r>
              <a:rPr lang="en-US" sz="2000" dirty="0" err="1" smtClean="0">
                <a:latin typeface="+mn-lt"/>
                <a:cs typeface="Times New Roman" pitchFamily="18" charset="0"/>
              </a:rPr>
              <a:t>đó</a:t>
            </a:r>
            <a:r>
              <a:rPr lang="en-US" sz="2000" dirty="0" smtClean="0">
                <a:latin typeface="+mn-lt"/>
                <a:cs typeface="Times New Roman" pitchFamily="18" charset="0"/>
              </a:rPr>
              <a:t> </a:t>
            </a:r>
            <a:r>
              <a:rPr lang="en-US" sz="2000" dirty="0" err="1" smtClean="0">
                <a:latin typeface="+mn-lt"/>
                <a:cs typeface="Times New Roman" pitchFamily="18" charset="0"/>
              </a:rPr>
              <a:t>tất</a:t>
            </a:r>
            <a:r>
              <a:rPr lang="en-US" sz="2000" dirty="0" smtClean="0">
                <a:latin typeface="+mn-lt"/>
                <a:cs typeface="Times New Roman" pitchFamily="18" charset="0"/>
              </a:rPr>
              <a:t> </a:t>
            </a:r>
            <a:r>
              <a:rPr lang="en-US" sz="2000" dirty="0" err="1" smtClean="0">
                <a:latin typeface="+mn-lt"/>
                <a:cs typeface="Times New Roman" pitchFamily="18" charset="0"/>
              </a:rPr>
              <a:t>cả</a:t>
            </a:r>
            <a:r>
              <a:rPr lang="en-US" sz="2000" dirty="0" smtClean="0">
                <a:latin typeface="+mn-lt"/>
                <a:cs typeface="Times New Roman" pitchFamily="18" charset="0"/>
              </a:rPr>
              <a:t> </a:t>
            </a: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thông</a:t>
            </a:r>
            <a:r>
              <a:rPr lang="en-US" sz="2000" dirty="0" smtClean="0">
                <a:latin typeface="+mn-lt"/>
                <a:cs typeface="Times New Roman" pitchFamily="18" charset="0"/>
              </a:rPr>
              <a:t> tin </a:t>
            </a:r>
            <a:r>
              <a:rPr lang="en-US" sz="2000" dirty="0" err="1" smtClean="0">
                <a:latin typeface="+mn-lt"/>
                <a:cs typeface="Times New Roman" pitchFamily="18" charset="0"/>
              </a:rPr>
              <a:t>sự</a:t>
            </a:r>
            <a:r>
              <a:rPr lang="en-US" sz="2000" dirty="0" smtClean="0">
                <a:latin typeface="+mn-lt"/>
                <a:cs typeface="Times New Roman" pitchFamily="18" charset="0"/>
              </a:rPr>
              <a:t> </a:t>
            </a:r>
            <a:r>
              <a:rPr lang="en-US" sz="2000" dirty="0" err="1" smtClean="0">
                <a:latin typeface="+mn-lt"/>
                <a:cs typeface="Times New Roman" pitchFamily="18" charset="0"/>
              </a:rPr>
              <a:t>kiện</a:t>
            </a:r>
            <a:r>
              <a:rPr lang="en-US" sz="2000" dirty="0" smtClean="0">
                <a:latin typeface="+mn-lt"/>
                <a:cs typeface="Times New Roman" pitchFamily="18" charset="0"/>
              </a:rPr>
              <a:t> </a:t>
            </a:r>
            <a:r>
              <a:rPr lang="en-US" sz="2000" dirty="0" err="1" smtClean="0">
                <a:latin typeface="+mn-lt"/>
                <a:cs typeface="Times New Roman" pitchFamily="18" charset="0"/>
              </a:rPr>
              <a:t>được</a:t>
            </a:r>
            <a:r>
              <a:rPr lang="en-US" sz="2000" dirty="0" smtClean="0">
                <a:latin typeface="+mn-lt"/>
                <a:cs typeface="Times New Roman" pitchFamily="18" charset="0"/>
              </a:rPr>
              <a:t> </a:t>
            </a:r>
            <a:r>
              <a:rPr lang="en-US" sz="2000" dirty="0" err="1" smtClean="0">
                <a:latin typeface="+mn-lt"/>
                <a:cs typeface="Times New Roman" pitchFamily="18" charset="0"/>
              </a:rPr>
              <a:t>lưu</a:t>
            </a:r>
            <a:r>
              <a:rPr lang="en-US" sz="2000" dirty="0" smtClean="0">
                <a:latin typeface="+mn-lt"/>
                <a:cs typeface="Times New Roman" pitchFamily="18" charset="0"/>
              </a:rPr>
              <a:t> </a:t>
            </a:r>
            <a:r>
              <a:rPr lang="en-US" sz="2000" dirty="0" err="1" smtClean="0">
                <a:latin typeface="+mn-lt"/>
                <a:cs typeface="Times New Roman" pitchFamily="18" charset="0"/>
              </a:rPr>
              <a:t>trữ</a:t>
            </a:r>
            <a:r>
              <a:rPr lang="en-US" sz="2000" dirty="0" smtClean="0">
                <a:latin typeface="+mn-lt"/>
                <a:cs typeface="Times New Roman" pitchFamily="18" charset="0"/>
              </a:rPr>
              <a:t> </a:t>
            </a:r>
            <a:r>
              <a:rPr lang="en-US" sz="2000" dirty="0" err="1" smtClean="0">
                <a:latin typeface="+mn-lt"/>
                <a:cs typeface="Times New Roman" pitchFamily="18" charset="0"/>
              </a:rPr>
              <a:t>cục</a:t>
            </a:r>
            <a:r>
              <a:rPr lang="en-US" sz="2000" dirty="0" smtClean="0">
                <a:latin typeface="+mn-lt"/>
                <a:cs typeface="Times New Roman" pitchFamily="18" charset="0"/>
              </a:rPr>
              <a:t> </a:t>
            </a:r>
            <a:r>
              <a:rPr lang="en-US" sz="2000" dirty="0" err="1" smtClean="0">
                <a:latin typeface="+mn-lt"/>
                <a:cs typeface="Times New Roman" pitchFamily="18" charset="0"/>
              </a:rPr>
              <a:t>bộ</a:t>
            </a:r>
            <a:r>
              <a:rPr lang="en-US" sz="2000" dirty="0" smtClean="0">
                <a:latin typeface="+mn-lt"/>
                <a:cs typeface="Times New Roman" pitchFamily="18" charset="0"/>
              </a:rPr>
              <a:t> (</a:t>
            </a:r>
            <a:r>
              <a:rPr lang="en-US" sz="2000" dirty="0" err="1" smtClean="0">
                <a:latin typeface="+mn-lt"/>
                <a:cs typeface="Times New Roman" pitchFamily="18" charset="0"/>
              </a:rPr>
              <a:t>tại</a:t>
            </a:r>
            <a:r>
              <a:rPr lang="en-US" sz="2000" dirty="0" smtClean="0">
                <a:latin typeface="+mn-lt"/>
                <a:cs typeface="Times New Roman" pitchFamily="18" charset="0"/>
              </a:rPr>
              <a:t> </a:t>
            </a:r>
            <a:r>
              <a:rPr lang="en-US" sz="2000" dirty="0" err="1" smtClean="0">
                <a:latin typeface="+mn-lt"/>
                <a:cs typeface="Times New Roman" pitchFamily="18" charset="0"/>
              </a:rPr>
              <a:t>nút</a:t>
            </a:r>
            <a:r>
              <a:rPr lang="en-US" sz="2000" dirty="0" smtClean="0">
                <a:latin typeface="+mn-lt"/>
                <a:cs typeface="Times New Roman" pitchFamily="18" charset="0"/>
              </a:rPr>
              <a:t> </a:t>
            </a:r>
            <a:r>
              <a:rPr lang="en-US" sz="2000" dirty="0" err="1" smtClean="0">
                <a:latin typeface="+mn-lt"/>
                <a:cs typeface="Times New Roman" pitchFamily="18" charset="0"/>
              </a:rPr>
              <a:t>phát</a:t>
            </a:r>
            <a:r>
              <a:rPr lang="en-US" sz="2000" dirty="0" smtClean="0">
                <a:latin typeface="+mn-lt"/>
                <a:cs typeface="Times New Roman" pitchFamily="18" charset="0"/>
              </a:rPr>
              <a:t> </a:t>
            </a:r>
            <a:r>
              <a:rPr lang="en-US" sz="2000" dirty="0" err="1" smtClean="0">
                <a:latin typeface="+mn-lt"/>
                <a:cs typeface="Times New Roman" pitchFamily="18" charset="0"/>
              </a:rPr>
              <a:t>hiện</a:t>
            </a:r>
            <a:r>
              <a:rPr lang="en-US" sz="2000" dirty="0" smtClean="0">
                <a:latin typeface="+mn-lt"/>
                <a:cs typeface="Times New Roman" pitchFamily="18" charset="0"/>
              </a:rPr>
              <a:t>).</a:t>
            </a: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Lưu</a:t>
            </a:r>
            <a:r>
              <a:rPr lang="en-US" sz="2000" dirty="0" smtClean="0">
                <a:latin typeface="+mn-lt"/>
                <a:cs typeface="Times New Roman" pitchFamily="18" charset="0"/>
              </a:rPr>
              <a:t> </a:t>
            </a:r>
            <a:r>
              <a:rPr lang="en-US" sz="2000" dirty="0" err="1" smtClean="0">
                <a:latin typeface="+mn-lt"/>
                <a:cs typeface="Times New Roman" pitchFamily="18" charset="0"/>
              </a:rPr>
              <a:t>trữ</a:t>
            </a:r>
            <a:r>
              <a:rPr lang="en-US" sz="2000" dirty="0" smtClean="0">
                <a:latin typeface="+mn-lt"/>
                <a:cs typeface="Times New Roman" pitchFamily="18" charset="0"/>
              </a:rPr>
              <a:t> </a:t>
            </a:r>
            <a:r>
              <a:rPr lang="en-US" sz="2000" dirty="0" err="1" smtClean="0">
                <a:latin typeface="+mn-lt"/>
                <a:cs typeface="Times New Roman" pitchFamily="18" charset="0"/>
              </a:rPr>
              <a:t>trung</a:t>
            </a:r>
            <a:r>
              <a:rPr lang="en-US" sz="2000" dirty="0" smtClean="0">
                <a:latin typeface="+mn-lt"/>
                <a:cs typeface="Times New Roman" pitchFamily="18" charset="0"/>
              </a:rPr>
              <a:t> </a:t>
            </a:r>
            <a:r>
              <a:rPr lang="en-US" sz="2000" dirty="0" err="1" smtClean="0">
                <a:latin typeface="+mn-lt"/>
                <a:cs typeface="Times New Roman" pitchFamily="18" charset="0"/>
              </a:rPr>
              <a:t>tâm</a:t>
            </a:r>
            <a:r>
              <a:rPr lang="en-US" sz="2000" dirty="0" smtClean="0">
                <a:latin typeface="+mn-lt"/>
                <a:cs typeface="Times New Roman" pitchFamily="18" charset="0"/>
              </a:rPr>
              <a:t> </a:t>
            </a:r>
            <a:r>
              <a:rPr lang="en-US" sz="2000" dirty="0" err="1" smtClean="0">
                <a:latin typeface="+mn-lt"/>
                <a:cs typeface="Times New Roman" pitchFamily="18" charset="0"/>
              </a:rPr>
              <a:t>dữ</a:t>
            </a:r>
            <a:r>
              <a:rPr lang="en-US" sz="2000" dirty="0" smtClean="0">
                <a:latin typeface="+mn-lt"/>
                <a:cs typeface="Times New Roman" pitchFamily="18" charset="0"/>
              </a:rPr>
              <a:t> </a:t>
            </a:r>
            <a:r>
              <a:rPr lang="en-US" sz="2000" dirty="0" err="1" smtClean="0">
                <a:latin typeface="+mn-lt"/>
                <a:cs typeface="Times New Roman" pitchFamily="18" charset="0"/>
              </a:rPr>
              <a:t>liệu</a:t>
            </a:r>
            <a:r>
              <a:rPr lang="en-US" sz="2000" dirty="0" smtClean="0">
                <a:latin typeface="+mn-lt"/>
                <a:cs typeface="Times New Roman" pitchFamily="18" charset="0"/>
              </a:rPr>
              <a:t> (DCS) </a:t>
            </a:r>
            <a:r>
              <a:rPr lang="en-US" sz="2000" dirty="0" err="1" smtClean="0">
                <a:latin typeface="+mn-lt"/>
                <a:cs typeface="Times New Roman" pitchFamily="18" charset="0"/>
              </a:rPr>
              <a:t>trong</a:t>
            </a:r>
            <a:r>
              <a:rPr lang="en-US" sz="2000" dirty="0" smtClean="0">
                <a:latin typeface="+mn-lt"/>
                <a:cs typeface="Times New Roman" pitchFamily="18" charset="0"/>
              </a:rPr>
              <a:t> </a:t>
            </a:r>
            <a:r>
              <a:rPr lang="en-US" sz="2000" dirty="0" err="1" smtClean="0">
                <a:latin typeface="+mn-lt"/>
                <a:cs typeface="Times New Roman" pitchFamily="18" charset="0"/>
              </a:rPr>
              <a:t>đó</a:t>
            </a:r>
            <a:r>
              <a:rPr lang="en-US" sz="2000" dirty="0" smtClean="0">
                <a:latin typeface="+mn-lt"/>
                <a:cs typeface="Times New Roman" pitchFamily="18" charset="0"/>
              </a:rPr>
              <a:t> </a:t>
            </a:r>
            <a:r>
              <a:rPr lang="en-US" sz="2000" dirty="0" err="1" smtClean="0">
                <a:latin typeface="+mn-lt"/>
                <a:cs typeface="Times New Roman" pitchFamily="18" charset="0"/>
              </a:rPr>
              <a:t>tất</a:t>
            </a:r>
            <a:r>
              <a:rPr lang="en-US" sz="2000" dirty="0" smtClean="0">
                <a:latin typeface="+mn-lt"/>
                <a:cs typeface="Times New Roman" pitchFamily="18" charset="0"/>
              </a:rPr>
              <a:t> </a:t>
            </a:r>
            <a:r>
              <a:rPr lang="en-US" sz="2000" dirty="0" err="1" smtClean="0">
                <a:latin typeface="+mn-lt"/>
                <a:cs typeface="Times New Roman" pitchFamily="18" charset="0"/>
              </a:rPr>
              <a:t>cả</a:t>
            </a:r>
            <a:r>
              <a:rPr lang="en-US" sz="2000" dirty="0" smtClean="0">
                <a:latin typeface="+mn-lt"/>
                <a:cs typeface="Times New Roman" pitchFamily="18" charset="0"/>
              </a:rPr>
              <a:t> </a:t>
            </a:r>
            <a:r>
              <a:rPr lang="en-US" sz="2000" dirty="0" err="1" smtClean="0">
                <a:latin typeface="+mn-lt"/>
                <a:cs typeface="Times New Roman" pitchFamily="18" charset="0"/>
              </a:rPr>
              <a:t>dữ</a:t>
            </a:r>
            <a:r>
              <a:rPr lang="en-US" sz="2000" dirty="0" smtClean="0">
                <a:latin typeface="+mn-lt"/>
                <a:cs typeface="Times New Roman" pitchFamily="18" charset="0"/>
              </a:rPr>
              <a:t> </a:t>
            </a:r>
            <a:r>
              <a:rPr lang="en-US" sz="2000" dirty="0" err="1" smtClean="0">
                <a:latin typeface="+mn-lt"/>
                <a:cs typeface="Times New Roman" pitchFamily="18" charset="0"/>
              </a:rPr>
              <a:t>liệu</a:t>
            </a:r>
            <a:r>
              <a:rPr lang="en-US" sz="2000" dirty="0" smtClean="0">
                <a:latin typeface="+mn-lt"/>
                <a:cs typeface="Times New Roman" pitchFamily="18" charset="0"/>
              </a:rPr>
              <a:t> </a:t>
            </a:r>
            <a:r>
              <a:rPr lang="en-US" sz="2000" dirty="0" err="1" smtClean="0">
                <a:latin typeface="+mn-lt"/>
                <a:cs typeface="Times New Roman" pitchFamily="18" charset="0"/>
              </a:rPr>
              <a:t>sự</a:t>
            </a:r>
            <a:r>
              <a:rPr lang="en-US" sz="2000" dirty="0" smtClean="0">
                <a:latin typeface="+mn-lt"/>
                <a:cs typeface="Times New Roman" pitchFamily="18" charset="0"/>
              </a:rPr>
              <a:t> </a:t>
            </a:r>
            <a:r>
              <a:rPr lang="en-US" sz="2000" dirty="0" err="1" smtClean="0">
                <a:latin typeface="+mn-lt"/>
                <a:cs typeface="Times New Roman" pitchFamily="18" charset="0"/>
              </a:rPr>
              <a:t>kiện</a:t>
            </a:r>
            <a:r>
              <a:rPr lang="en-US" sz="2000" dirty="0" smtClean="0">
                <a:latin typeface="+mn-lt"/>
                <a:cs typeface="Times New Roman" pitchFamily="18" charset="0"/>
              </a:rPr>
              <a:t> </a:t>
            </a:r>
            <a:r>
              <a:rPr lang="en-US" sz="2000" dirty="0" err="1" smtClean="0">
                <a:latin typeface="+mn-lt"/>
                <a:cs typeface="Times New Roman" pitchFamily="18" charset="0"/>
              </a:rPr>
              <a:t>được</a:t>
            </a:r>
            <a:r>
              <a:rPr lang="en-US" sz="2000" dirty="0" smtClean="0">
                <a:latin typeface="+mn-lt"/>
                <a:cs typeface="Times New Roman" pitchFamily="18" charset="0"/>
              </a:rPr>
              <a:t> </a:t>
            </a:r>
            <a:r>
              <a:rPr lang="en-US" sz="2000" dirty="0" err="1" smtClean="0">
                <a:latin typeface="+mn-lt"/>
                <a:cs typeface="Times New Roman" pitchFamily="18" charset="0"/>
              </a:rPr>
              <a:t>lưu</a:t>
            </a:r>
            <a:r>
              <a:rPr lang="en-US" sz="2000" dirty="0" smtClean="0">
                <a:latin typeface="+mn-lt"/>
                <a:cs typeface="Times New Roman" pitchFamily="18" charset="0"/>
              </a:rPr>
              <a:t> </a:t>
            </a:r>
            <a:r>
              <a:rPr lang="en-US" sz="2000" dirty="0" err="1" smtClean="0">
                <a:latin typeface="+mn-lt"/>
                <a:cs typeface="Times New Roman" pitchFamily="18" charset="0"/>
              </a:rPr>
              <a:t>trữ</a:t>
            </a:r>
            <a:r>
              <a:rPr lang="en-US" sz="2000" dirty="0" smtClean="0">
                <a:latin typeface="+mn-lt"/>
                <a:cs typeface="Times New Roman" pitchFamily="18" charset="0"/>
              </a:rPr>
              <a:t> </a:t>
            </a:r>
            <a:r>
              <a:rPr lang="en-US" sz="2000" dirty="0" err="1" smtClean="0">
                <a:latin typeface="+mn-lt"/>
                <a:cs typeface="Times New Roman" pitchFamily="18" charset="0"/>
              </a:rPr>
              <a:t>theo</a:t>
            </a:r>
            <a:r>
              <a:rPr lang="en-US" sz="2000" dirty="0" smtClean="0">
                <a:latin typeface="+mn-lt"/>
                <a:cs typeface="Times New Roman" pitchFamily="18" charset="0"/>
              </a:rPr>
              <a:t> </a:t>
            </a:r>
            <a:r>
              <a:rPr lang="en-US" sz="2000" dirty="0" err="1" smtClean="0">
                <a:latin typeface="+mn-lt"/>
                <a:cs typeface="Times New Roman" pitchFamily="18" charset="0"/>
              </a:rPr>
              <a:t>loại</a:t>
            </a:r>
            <a:r>
              <a:rPr lang="en-US" sz="2000" dirty="0" smtClean="0">
                <a:latin typeface="+mn-lt"/>
                <a:cs typeface="Times New Roman" pitchFamily="18" charset="0"/>
              </a:rPr>
              <a:t> </a:t>
            </a:r>
            <a:r>
              <a:rPr lang="en-US" sz="2000" dirty="0" err="1" smtClean="0">
                <a:latin typeface="+mn-lt"/>
                <a:cs typeface="Times New Roman" pitchFamily="18" charset="0"/>
              </a:rPr>
              <a:t>sự</a:t>
            </a:r>
            <a:r>
              <a:rPr lang="en-US" sz="2000" dirty="0" smtClean="0">
                <a:latin typeface="+mn-lt"/>
                <a:cs typeface="Times New Roman" pitchFamily="18" charset="0"/>
              </a:rPr>
              <a:t> </a:t>
            </a:r>
            <a:r>
              <a:rPr lang="en-US" sz="2000" dirty="0" err="1" smtClean="0">
                <a:latin typeface="+mn-lt"/>
                <a:cs typeface="Times New Roman" pitchFamily="18" charset="0"/>
              </a:rPr>
              <a:t>kiện</a:t>
            </a:r>
            <a:r>
              <a:rPr lang="en-US" sz="2000" dirty="0" smtClean="0">
                <a:latin typeface="+mn-lt"/>
                <a:cs typeface="Times New Roman" pitchFamily="18" charset="0"/>
              </a:rPr>
              <a:t> </a:t>
            </a:r>
            <a:r>
              <a:rPr lang="en-US" sz="2000" dirty="0" err="1" smtClean="0">
                <a:latin typeface="+mn-lt"/>
                <a:cs typeface="Times New Roman" pitchFamily="18" charset="0"/>
              </a:rPr>
              <a:t>trong</a:t>
            </a:r>
            <a:r>
              <a:rPr lang="en-US" sz="2000" dirty="0" smtClean="0">
                <a:latin typeface="+mn-lt"/>
                <a:cs typeface="Times New Roman" pitchFamily="18" charset="0"/>
              </a:rPr>
              <a:t> </a:t>
            </a: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giác</a:t>
            </a:r>
            <a:r>
              <a:rPr lang="en-US" sz="2000" dirty="0" smtClean="0">
                <a:latin typeface="+mn-lt"/>
                <a:cs typeface="Times New Roman" pitchFamily="18" charset="0"/>
              </a:rPr>
              <a:t> </a:t>
            </a:r>
            <a:r>
              <a:rPr lang="en-US" sz="2000" dirty="0" err="1" smtClean="0">
                <a:latin typeface="+mn-lt"/>
                <a:cs typeface="Times New Roman" pitchFamily="18" charset="0"/>
              </a:rPr>
              <a:t>quan</a:t>
            </a:r>
            <a:r>
              <a:rPr lang="en-US" sz="2000" dirty="0" smtClean="0">
                <a:latin typeface="+mn-lt"/>
                <a:cs typeface="Times New Roman" pitchFamily="18" charset="0"/>
              </a:rPr>
              <a:t> </a:t>
            </a:r>
            <a:r>
              <a:rPr lang="en-US" sz="2000" dirty="0" err="1" smtClean="0">
                <a:latin typeface="+mn-lt"/>
                <a:cs typeface="Times New Roman" pitchFamily="18" charset="0"/>
              </a:rPr>
              <a:t>tại</a:t>
            </a:r>
            <a:r>
              <a:rPr lang="en-US" sz="2000" dirty="0" smtClean="0">
                <a:latin typeface="+mn-lt"/>
                <a:cs typeface="Times New Roman" pitchFamily="18" charset="0"/>
              </a:rPr>
              <a:t> </a:t>
            </a:r>
            <a:r>
              <a:rPr lang="en-US" sz="2000" dirty="0" err="1" smtClean="0">
                <a:latin typeface="+mn-lt"/>
                <a:cs typeface="Times New Roman" pitchFamily="18" charset="0"/>
              </a:rPr>
              <a:t>nút</a:t>
            </a:r>
            <a:r>
              <a:rPr lang="en-US" sz="2000" dirty="0" smtClean="0">
                <a:latin typeface="+mn-lt"/>
                <a:cs typeface="Times New Roman" pitchFamily="18" charset="0"/>
              </a:rPr>
              <a:t> </a:t>
            </a:r>
            <a:r>
              <a:rPr lang="en-US" sz="2000" dirty="0" err="1" smtClean="0">
                <a:latin typeface="+mn-lt"/>
                <a:cs typeface="Times New Roman" pitchFamily="18" charset="0"/>
              </a:rPr>
              <a:t>được</a:t>
            </a:r>
            <a:r>
              <a:rPr lang="en-US" sz="2000" dirty="0" smtClean="0">
                <a:latin typeface="+mn-lt"/>
                <a:cs typeface="Times New Roman" pitchFamily="18" charset="0"/>
              </a:rPr>
              <a:t> </a:t>
            </a:r>
            <a:r>
              <a:rPr lang="en-US" sz="2000" dirty="0" err="1" smtClean="0">
                <a:latin typeface="+mn-lt"/>
                <a:cs typeface="Times New Roman" pitchFamily="18" charset="0"/>
              </a:rPr>
              <a:t>chỉ</a:t>
            </a:r>
            <a:r>
              <a:rPr lang="en-US" sz="2000" dirty="0" smtClean="0">
                <a:latin typeface="+mn-lt"/>
                <a:cs typeface="Times New Roman" pitchFamily="18" charset="0"/>
              </a:rPr>
              <a:t> </a:t>
            </a:r>
            <a:r>
              <a:rPr lang="en-US" sz="2000" dirty="0" err="1" smtClean="0">
                <a:latin typeface="+mn-lt"/>
                <a:cs typeface="Times New Roman" pitchFamily="18" charset="0"/>
              </a:rPr>
              <a:t>định</a:t>
            </a:r>
            <a:r>
              <a:rPr lang="en-US" sz="2000" dirty="0" smtClean="0">
                <a:latin typeface="+mn-lt"/>
                <a:cs typeface="Times New Roman" pitchFamily="18" charset="0"/>
              </a:rPr>
              <a:t>.</a:t>
            </a:r>
          </a:p>
          <a:p>
            <a:pPr marL="457200" indent="-457200" algn="just" eaLnBrk="1" hangingPunct="1">
              <a:spcBef>
                <a:spcPct val="20000"/>
              </a:spcBef>
              <a:buSzPct val="75000"/>
              <a:buFont typeface="Arial" panose="020B0604020202020204" pitchFamily="34" charset="0"/>
              <a:buChar char="−"/>
              <a:defRPr/>
            </a:pPr>
            <a:endParaRPr lang="en-US" sz="2000" dirty="0">
              <a:latin typeface="+mn-lt"/>
              <a:cs typeface="Times New Roman" pitchFamily="18" charset="0"/>
            </a:endParaRPr>
          </a:p>
        </p:txBody>
      </p:sp>
    </p:spTree>
    <p:extLst>
      <p:ext uri="{BB962C8B-B14F-4D97-AF65-F5344CB8AC3E}">
        <p14:creationId xmlns:p14="http://schemas.microsoft.com/office/powerpoint/2010/main" val="228306001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48</a:t>
            </a:fld>
            <a:endParaRPr lang="en-US" smtClean="0">
              <a:latin typeface="+mn-lt"/>
            </a:endParaRPr>
          </a:p>
        </p:txBody>
      </p:sp>
      <p:sp>
        <p:nvSpPr>
          <p:cNvPr id="81924"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800" b="1" dirty="0">
                <a:solidFill>
                  <a:schemeClr val="bg2"/>
                </a:solidFill>
                <a:effectLst>
                  <a:outerShdw blurRad="38100" dist="38100" dir="2700000" algn="tl">
                    <a:srgbClr val="C0C0C0"/>
                  </a:outerShdw>
                </a:effectLst>
                <a:latin typeface="+mn-lt"/>
              </a:rPr>
              <a:t>CHƯƠNG 2 – KIẾN TRÚC MẠNG CẢM BIẾN</a:t>
            </a: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3"/>
              <a:defRPr/>
            </a:pPr>
            <a:r>
              <a:rPr lang="en-US" sz="2800" dirty="0" err="1">
                <a:latin typeface="+mn-lt"/>
                <a:cs typeface="Times New Roman" pitchFamily="18" charset="0"/>
              </a:rPr>
              <a:t>Các</a:t>
            </a:r>
            <a:r>
              <a:rPr lang="en-US" sz="2800" dirty="0">
                <a:latin typeface="+mn-lt"/>
                <a:cs typeface="Times New Roman" pitchFamily="18" charset="0"/>
              </a:rPr>
              <a:t> </a:t>
            </a:r>
            <a:r>
              <a:rPr lang="en-US" sz="2800" dirty="0" err="1">
                <a:latin typeface="+mn-lt"/>
                <a:cs typeface="Times New Roman" pitchFamily="18" charset="0"/>
              </a:rPr>
              <a:t>quy</a:t>
            </a:r>
            <a:r>
              <a:rPr lang="en-US" sz="2800" dirty="0">
                <a:latin typeface="+mn-lt"/>
                <a:cs typeface="Times New Roman" pitchFamily="18" charset="0"/>
              </a:rPr>
              <a:t> </a:t>
            </a:r>
            <a:r>
              <a:rPr lang="en-US" sz="2800" dirty="0" err="1">
                <a:latin typeface="+mn-lt"/>
                <a:cs typeface="Times New Roman" pitchFamily="18" charset="0"/>
              </a:rPr>
              <a:t>tắc</a:t>
            </a:r>
            <a:r>
              <a:rPr lang="en-US" sz="2800" dirty="0">
                <a:latin typeface="+mn-lt"/>
                <a:cs typeface="Times New Roman" pitchFamily="18" charset="0"/>
              </a:rPr>
              <a:t> </a:t>
            </a:r>
            <a:r>
              <a:rPr lang="en-US" sz="2800" dirty="0" err="1">
                <a:latin typeface="+mn-lt"/>
                <a:cs typeface="Times New Roman" pitchFamily="18" charset="0"/>
              </a:rPr>
              <a:t>thiết</a:t>
            </a:r>
            <a:r>
              <a:rPr lang="en-US" sz="2800" dirty="0">
                <a:latin typeface="+mn-lt"/>
                <a:cs typeface="Times New Roman" pitchFamily="18" charset="0"/>
              </a:rPr>
              <a:t> </a:t>
            </a:r>
            <a:r>
              <a:rPr lang="en-US" sz="2800" dirty="0" err="1">
                <a:latin typeface="+mn-lt"/>
                <a:cs typeface="Times New Roman" pitchFamily="18" charset="0"/>
              </a:rPr>
              <a:t>kế</a:t>
            </a:r>
            <a:r>
              <a:rPr lang="en-US" sz="2800" dirty="0">
                <a:latin typeface="+mn-lt"/>
                <a:cs typeface="Times New Roman" pitchFamily="18" charset="0"/>
              </a:rPr>
              <a:t> </a:t>
            </a:r>
            <a:r>
              <a:rPr lang="en-US" sz="2800" dirty="0" err="1">
                <a:latin typeface="+mn-lt"/>
                <a:cs typeface="Times New Roman" pitchFamily="18" charset="0"/>
              </a:rPr>
              <a:t>cho</a:t>
            </a:r>
            <a:r>
              <a:rPr lang="en-US" sz="2800" dirty="0">
                <a:latin typeface="+mn-lt"/>
                <a:cs typeface="Times New Roman" pitchFamily="18" charset="0"/>
              </a:rPr>
              <a:t> </a:t>
            </a:r>
            <a:r>
              <a:rPr lang="en-US" sz="2800" dirty="0" err="1">
                <a:latin typeface="+mn-lt"/>
                <a:cs typeface="Times New Roman" pitchFamily="18" charset="0"/>
              </a:rPr>
              <a:t>mạng</a:t>
            </a:r>
            <a:r>
              <a:rPr lang="en-US" sz="2800" dirty="0">
                <a:latin typeface="+mn-lt"/>
                <a:cs typeface="Times New Roman" pitchFamily="18" charset="0"/>
              </a:rPr>
              <a:t> </a:t>
            </a:r>
            <a:r>
              <a:rPr lang="en-US" sz="2800" dirty="0" err="1">
                <a:latin typeface="+mn-lt"/>
                <a:cs typeface="Times New Roman" pitchFamily="18" charset="0"/>
              </a:rPr>
              <a:t>cảm</a:t>
            </a:r>
            <a:r>
              <a:rPr lang="en-US" sz="2800" dirty="0">
                <a:latin typeface="+mn-lt"/>
                <a:cs typeface="Times New Roman" pitchFamily="18" charset="0"/>
              </a:rPr>
              <a:t> </a:t>
            </a:r>
            <a:r>
              <a:rPr lang="en-US" sz="2800" dirty="0" err="1">
                <a:latin typeface="+mn-lt"/>
                <a:cs typeface="Times New Roman" pitchFamily="18" charset="0"/>
              </a:rPr>
              <a:t>biến</a:t>
            </a:r>
            <a:endParaRPr lang="en-US" sz="2800" dirty="0">
              <a:latin typeface="+mn-lt"/>
              <a:cs typeface="Times New Roman" pitchFamily="18" charset="0"/>
            </a:endParaRPr>
          </a:p>
          <a:p>
            <a:pPr marL="457200" indent="-457200" algn="just" eaLnBrk="1" hangingPunct="1">
              <a:spcBef>
                <a:spcPct val="20000"/>
              </a:spcBef>
              <a:buSzPct val="75000"/>
              <a:buFont typeface="Wingdings" panose="05000000000000000000" pitchFamily="2" charset="2"/>
              <a:buChar char="v"/>
              <a:defRPr/>
            </a:pPr>
            <a:r>
              <a:rPr lang="vi-VN" sz="2000" dirty="0" smtClean="0">
                <a:latin typeface="+mn-lt"/>
                <a:cs typeface="Times New Roman" pitchFamily="18" charset="0"/>
              </a:rPr>
              <a:t>Trung tâm dữ liệu</a:t>
            </a:r>
          </a:p>
          <a:p>
            <a:pPr marL="457200" indent="-457200" algn="just" eaLnBrk="1" hangingPunct="1">
              <a:spcBef>
                <a:spcPct val="20000"/>
              </a:spcBef>
              <a:buSzPct val="75000"/>
              <a:buFont typeface="Arial" panose="020B0604020202020204" pitchFamily="34" charset="0"/>
              <a:buChar char="−"/>
              <a:defRPr/>
            </a:pPr>
            <a:r>
              <a:rPr lang="en-US" sz="2000" dirty="0" smtClean="0">
                <a:latin typeface="+mn-lt"/>
                <a:cs typeface="Times New Roman" pitchFamily="18" charset="0"/>
              </a:rPr>
              <a:t>DCS </a:t>
            </a:r>
            <a:r>
              <a:rPr lang="en-US" sz="2000" dirty="0" err="1" smtClean="0">
                <a:latin typeface="+mn-lt"/>
                <a:cs typeface="Times New Roman" pitchFamily="18" charset="0"/>
              </a:rPr>
              <a:t>dựa</a:t>
            </a:r>
            <a:r>
              <a:rPr lang="en-US" sz="2000" dirty="0" smtClean="0">
                <a:latin typeface="+mn-lt"/>
                <a:cs typeface="Times New Roman" pitchFamily="18" charset="0"/>
              </a:rPr>
              <a:t> </a:t>
            </a:r>
            <a:r>
              <a:rPr lang="en-US" sz="2000" dirty="0" err="1" smtClean="0">
                <a:latin typeface="+mn-lt"/>
                <a:cs typeface="Times New Roman" pitchFamily="18" charset="0"/>
              </a:rPr>
              <a:t>trên</a:t>
            </a:r>
            <a:r>
              <a:rPr lang="en-US" sz="2000" dirty="0" smtClean="0">
                <a:latin typeface="+mn-lt"/>
                <a:cs typeface="Times New Roman" pitchFamily="18" charset="0"/>
              </a:rPr>
              <a:t> </a:t>
            </a:r>
            <a:r>
              <a:rPr lang="en-US" sz="2000" dirty="0" err="1" smtClean="0">
                <a:latin typeface="+mn-lt"/>
                <a:cs typeface="Times New Roman" pitchFamily="18" charset="0"/>
              </a:rPr>
              <a:t>chức</a:t>
            </a:r>
            <a:r>
              <a:rPr lang="en-US" sz="2000" dirty="0" smtClean="0">
                <a:latin typeface="+mn-lt"/>
                <a:cs typeface="Times New Roman" pitchFamily="18" charset="0"/>
              </a:rPr>
              <a:t> </a:t>
            </a:r>
            <a:r>
              <a:rPr lang="en-US" sz="2000" dirty="0" err="1" smtClean="0">
                <a:latin typeface="+mn-lt"/>
                <a:cs typeface="Times New Roman" pitchFamily="18" charset="0"/>
              </a:rPr>
              <a:t>năng</a:t>
            </a:r>
            <a:r>
              <a:rPr lang="en-US" sz="2000" dirty="0" smtClean="0">
                <a:latin typeface="+mn-lt"/>
                <a:cs typeface="Times New Roman" pitchFamily="18" charset="0"/>
              </a:rPr>
              <a:t> </a:t>
            </a:r>
            <a:r>
              <a:rPr lang="en-US" sz="2000" dirty="0" err="1" smtClean="0">
                <a:latin typeface="+mn-lt"/>
                <a:cs typeface="Times New Roman" pitchFamily="18" charset="0"/>
              </a:rPr>
              <a:t>định</a:t>
            </a:r>
            <a:r>
              <a:rPr lang="en-US" sz="2000" dirty="0" smtClean="0">
                <a:latin typeface="+mn-lt"/>
                <a:cs typeface="Times New Roman" pitchFamily="18" charset="0"/>
              </a:rPr>
              <a:t> </a:t>
            </a:r>
            <a:r>
              <a:rPr lang="en-US" sz="2000" dirty="0" err="1" smtClean="0">
                <a:latin typeface="+mn-lt"/>
                <a:cs typeface="Times New Roman" pitchFamily="18" charset="0"/>
              </a:rPr>
              <a:t>tuyến</a:t>
            </a:r>
            <a:r>
              <a:rPr lang="en-US" sz="2000" dirty="0" smtClean="0">
                <a:latin typeface="+mn-lt"/>
                <a:cs typeface="Times New Roman" pitchFamily="18" charset="0"/>
              </a:rPr>
              <a:t> </a:t>
            </a:r>
            <a:r>
              <a:rPr lang="en-US" sz="2000" dirty="0" err="1" smtClean="0">
                <a:latin typeface="+mn-lt"/>
                <a:cs typeface="Times New Roman" pitchFamily="18" charset="0"/>
              </a:rPr>
              <a:t>cấp</a:t>
            </a:r>
            <a:r>
              <a:rPr lang="en-US" sz="2000" dirty="0" smtClean="0">
                <a:latin typeface="+mn-lt"/>
                <a:cs typeface="Times New Roman" pitchFamily="18" charset="0"/>
              </a:rPr>
              <a:t> </a:t>
            </a:r>
            <a:r>
              <a:rPr lang="en-US" sz="2000" dirty="0" err="1" smtClean="0">
                <a:latin typeface="+mn-lt"/>
                <a:cs typeface="Times New Roman" pitchFamily="18" charset="0"/>
              </a:rPr>
              <a:t>thấp</a:t>
            </a:r>
            <a:r>
              <a:rPr lang="en-US" sz="2000" dirty="0" smtClean="0">
                <a:latin typeface="+mn-lt"/>
                <a:cs typeface="Times New Roman" pitchFamily="18" charset="0"/>
              </a:rPr>
              <a:t> </a:t>
            </a:r>
            <a:r>
              <a:rPr lang="en-US" sz="2000" dirty="0" err="1" smtClean="0">
                <a:latin typeface="+mn-lt"/>
                <a:cs typeface="Times New Roman" pitchFamily="18" charset="0"/>
              </a:rPr>
              <a:t>được</a:t>
            </a:r>
            <a:r>
              <a:rPr lang="en-US" sz="2000" dirty="0" smtClean="0">
                <a:latin typeface="+mn-lt"/>
                <a:cs typeface="Times New Roman" pitchFamily="18" charset="0"/>
              </a:rPr>
              <a:t> </a:t>
            </a:r>
            <a:r>
              <a:rPr lang="en-US" sz="2000" dirty="0" err="1" smtClean="0">
                <a:latin typeface="+mn-lt"/>
                <a:cs typeface="Times New Roman" pitchFamily="18" charset="0"/>
              </a:rPr>
              <a:t>cung</a:t>
            </a:r>
            <a:r>
              <a:rPr lang="en-US" sz="2000" dirty="0" smtClean="0">
                <a:latin typeface="+mn-lt"/>
                <a:cs typeface="Times New Roman" pitchFamily="18" charset="0"/>
              </a:rPr>
              <a:t> </a:t>
            </a:r>
            <a:r>
              <a:rPr lang="en-US" sz="2000" dirty="0" err="1" smtClean="0">
                <a:latin typeface="+mn-lt"/>
                <a:cs typeface="Times New Roman" pitchFamily="18" charset="0"/>
              </a:rPr>
              <a:t>cấp</a:t>
            </a:r>
            <a:r>
              <a:rPr lang="en-US" sz="2000" dirty="0" smtClean="0">
                <a:latin typeface="+mn-lt"/>
                <a:cs typeface="Times New Roman" pitchFamily="18" charset="0"/>
              </a:rPr>
              <a:t> </a:t>
            </a:r>
            <a:r>
              <a:rPr lang="en-US" sz="2000" dirty="0" err="1" smtClean="0">
                <a:latin typeface="+mn-lt"/>
                <a:cs typeface="Times New Roman" pitchFamily="18" charset="0"/>
              </a:rPr>
              <a:t>bởi</a:t>
            </a:r>
            <a:r>
              <a:rPr lang="en-US" sz="2000" dirty="0" smtClean="0">
                <a:latin typeface="+mn-lt"/>
                <a:cs typeface="Times New Roman" pitchFamily="18" charset="0"/>
              </a:rPr>
              <a:t> GPSR </a:t>
            </a:r>
            <a:r>
              <a:rPr lang="en-US" sz="2000" dirty="0" err="1" smtClean="0">
                <a:latin typeface="+mn-lt"/>
                <a:cs typeface="Times New Roman" pitchFamily="18" charset="0"/>
              </a:rPr>
              <a:t>thuật</a:t>
            </a:r>
            <a:r>
              <a:rPr lang="en-US" sz="2000" dirty="0" smtClean="0">
                <a:latin typeface="+mn-lt"/>
                <a:cs typeface="Times New Roman" pitchFamily="18" charset="0"/>
              </a:rPr>
              <a:t> </a:t>
            </a:r>
            <a:r>
              <a:rPr lang="en-US" sz="2000" dirty="0" err="1" smtClean="0">
                <a:latin typeface="+mn-lt"/>
                <a:cs typeface="Times New Roman" pitchFamily="18" charset="0"/>
              </a:rPr>
              <a:t>toán</a:t>
            </a:r>
            <a:r>
              <a:rPr lang="en-US" sz="2000" dirty="0" smtClean="0">
                <a:latin typeface="+mn-lt"/>
                <a:cs typeface="Times New Roman" pitchFamily="18" charset="0"/>
              </a:rPr>
              <a:t> </a:t>
            </a:r>
            <a:r>
              <a:rPr lang="en-US" sz="2000" dirty="0" err="1" smtClean="0">
                <a:latin typeface="+mn-lt"/>
                <a:cs typeface="Times New Roman" pitchFamily="18" charset="0"/>
              </a:rPr>
              <a:t>định</a:t>
            </a:r>
            <a:r>
              <a:rPr lang="en-US" sz="2000" dirty="0" smtClean="0">
                <a:latin typeface="+mn-lt"/>
                <a:cs typeface="Times New Roman" pitchFamily="18" charset="0"/>
              </a:rPr>
              <a:t> </a:t>
            </a:r>
            <a:r>
              <a:rPr lang="en-US" sz="2000" dirty="0" err="1" smtClean="0">
                <a:latin typeface="+mn-lt"/>
                <a:cs typeface="Times New Roman" pitchFamily="18" charset="0"/>
              </a:rPr>
              <a:t>tuyến</a:t>
            </a:r>
            <a:r>
              <a:rPr lang="en-US" sz="2000" dirty="0" smtClean="0">
                <a:latin typeface="+mn-lt"/>
                <a:cs typeface="Times New Roman" pitchFamily="18" charset="0"/>
              </a:rPr>
              <a:t> </a:t>
            </a:r>
            <a:r>
              <a:rPr lang="en-US" sz="2000" dirty="0" err="1" smtClean="0">
                <a:latin typeface="+mn-lt"/>
                <a:cs typeface="Times New Roman" pitchFamily="18" charset="0"/>
              </a:rPr>
              <a:t>địa</a:t>
            </a:r>
            <a:r>
              <a:rPr lang="en-US" sz="2000" dirty="0" smtClean="0">
                <a:latin typeface="+mn-lt"/>
                <a:cs typeface="Times New Roman" pitchFamily="18" charset="0"/>
              </a:rPr>
              <a:t> </a:t>
            </a:r>
            <a:r>
              <a:rPr lang="en-US" sz="2000" dirty="0" err="1" smtClean="0">
                <a:latin typeface="+mn-lt"/>
                <a:cs typeface="Times New Roman" pitchFamily="18" charset="0"/>
              </a:rPr>
              <a:t>lý</a:t>
            </a:r>
            <a:r>
              <a:rPr lang="en-US" sz="2000" dirty="0" smtClean="0">
                <a:latin typeface="+mn-lt"/>
                <a:cs typeface="Times New Roman" pitchFamily="18" charset="0"/>
              </a:rPr>
              <a:t> </a:t>
            </a:r>
            <a:r>
              <a:rPr lang="en-US" sz="2000" dirty="0" err="1" smtClean="0">
                <a:latin typeface="+mn-lt"/>
                <a:cs typeface="Times New Roman" pitchFamily="18" charset="0"/>
              </a:rPr>
              <a:t>và</a:t>
            </a:r>
            <a:r>
              <a:rPr lang="en-US" sz="2000" dirty="0" smtClean="0">
                <a:latin typeface="+mn-lt"/>
                <a:cs typeface="Times New Roman" pitchFamily="18" charset="0"/>
              </a:rPr>
              <a:t> </a:t>
            </a:r>
            <a:r>
              <a:rPr lang="en-US" sz="2000" dirty="0" err="1" smtClean="0">
                <a:latin typeface="+mn-lt"/>
                <a:cs typeface="Times New Roman" pitchFamily="18" charset="0"/>
              </a:rPr>
              <a:t>trên</a:t>
            </a:r>
            <a:r>
              <a:rPr lang="en-US" sz="2000" dirty="0" smtClean="0">
                <a:latin typeface="+mn-lt"/>
                <a:cs typeface="Times New Roman" pitchFamily="18" charset="0"/>
              </a:rPr>
              <a:t> </a:t>
            </a:r>
            <a:r>
              <a:rPr lang="en-US" sz="2000" dirty="0" err="1" smtClean="0">
                <a:latin typeface="+mn-lt"/>
                <a:cs typeface="Times New Roman" pitchFamily="18" charset="0"/>
              </a:rPr>
              <a:t>chức</a:t>
            </a:r>
            <a:r>
              <a:rPr lang="en-US" sz="2000" dirty="0" smtClean="0">
                <a:latin typeface="+mn-lt"/>
                <a:cs typeface="Times New Roman" pitchFamily="18" charset="0"/>
              </a:rPr>
              <a:t> </a:t>
            </a:r>
            <a:r>
              <a:rPr lang="en-US" sz="2000" dirty="0" err="1" smtClean="0">
                <a:latin typeface="+mn-lt"/>
                <a:cs typeface="Times New Roman" pitchFamily="18" charset="0"/>
              </a:rPr>
              <a:t>năng</a:t>
            </a:r>
            <a:r>
              <a:rPr lang="en-US" sz="2000" dirty="0" smtClean="0">
                <a:latin typeface="+mn-lt"/>
                <a:cs typeface="Times New Roman" pitchFamily="18" charset="0"/>
              </a:rPr>
              <a:t> </a:t>
            </a:r>
            <a:r>
              <a:rPr lang="en-US" sz="2000" dirty="0" err="1" smtClean="0">
                <a:latin typeface="+mn-lt"/>
                <a:cs typeface="Times New Roman" pitchFamily="18" charset="0"/>
              </a:rPr>
              <a:t>bảng</a:t>
            </a:r>
            <a:r>
              <a:rPr lang="en-US" sz="2000" dirty="0" smtClean="0">
                <a:latin typeface="+mn-lt"/>
                <a:cs typeface="Times New Roman" pitchFamily="18" charset="0"/>
              </a:rPr>
              <a:t> </a:t>
            </a:r>
            <a:r>
              <a:rPr lang="en-US" sz="2000" dirty="0" err="1" smtClean="0">
                <a:latin typeface="+mn-lt"/>
                <a:cs typeface="Times New Roman" pitchFamily="18" charset="0"/>
              </a:rPr>
              <a:t>băm</a:t>
            </a:r>
            <a:r>
              <a:rPr lang="en-US" sz="2000" dirty="0" smtClean="0">
                <a:latin typeface="+mn-lt"/>
                <a:cs typeface="Times New Roman" pitchFamily="18" charset="0"/>
              </a:rPr>
              <a:t> </a:t>
            </a:r>
            <a:r>
              <a:rPr lang="en-US" sz="2000" dirty="0" err="1" smtClean="0">
                <a:latin typeface="+mn-lt"/>
                <a:cs typeface="Times New Roman" pitchFamily="18" charset="0"/>
              </a:rPr>
              <a:t>phân</a:t>
            </a:r>
            <a:r>
              <a:rPr lang="en-US" sz="2000" dirty="0" smtClean="0">
                <a:latin typeface="+mn-lt"/>
                <a:cs typeface="Times New Roman" pitchFamily="18" charset="0"/>
              </a:rPr>
              <a:t> </a:t>
            </a:r>
            <a:r>
              <a:rPr lang="en-US" sz="2000" dirty="0" err="1" smtClean="0">
                <a:latin typeface="+mn-lt"/>
                <a:cs typeface="Times New Roman" pitchFamily="18" charset="0"/>
              </a:rPr>
              <a:t>tán</a:t>
            </a:r>
            <a:r>
              <a:rPr lang="en-US" sz="2000" dirty="0" smtClean="0">
                <a:latin typeface="+mn-lt"/>
                <a:cs typeface="Times New Roman" pitchFamily="18" charset="0"/>
              </a:rPr>
              <a:t> </a:t>
            </a:r>
            <a:r>
              <a:rPr lang="en-US" sz="2000" dirty="0" err="1" smtClean="0">
                <a:latin typeface="+mn-lt"/>
                <a:cs typeface="Times New Roman" pitchFamily="18" charset="0"/>
              </a:rPr>
              <a:t>được</a:t>
            </a:r>
            <a:r>
              <a:rPr lang="en-US" sz="2000" dirty="0" smtClean="0">
                <a:latin typeface="+mn-lt"/>
                <a:cs typeface="Times New Roman" pitchFamily="18" charset="0"/>
              </a:rPr>
              <a:t> </a:t>
            </a:r>
            <a:r>
              <a:rPr lang="en-US" sz="2000" dirty="0" err="1" smtClean="0">
                <a:latin typeface="+mn-lt"/>
                <a:cs typeface="Times New Roman" pitchFamily="18" charset="0"/>
              </a:rPr>
              <a:t>cung</a:t>
            </a:r>
            <a:r>
              <a:rPr lang="en-US" sz="2000" dirty="0" smtClean="0">
                <a:latin typeface="+mn-lt"/>
                <a:cs typeface="Times New Roman" pitchFamily="18" charset="0"/>
              </a:rPr>
              <a:t> </a:t>
            </a:r>
            <a:r>
              <a:rPr lang="en-US" sz="2000" dirty="0" err="1" smtClean="0">
                <a:latin typeface="+mn-lt"/>
                <a:cs typeface="Times New Roman" pitchFamily="18" charset="0"/>
              </a:rPr>
              <a:t>cấp</a:t>
            </a:r>
            <a:r>
              <a:rPr lang="en-US" sz="2000" dirty="0" smtClean="0">
                <a:latin typeface="+mn-lt"/>
                <a:cs typeface="Times New Roman" pitchFamily="18" charset="0"/>
              </a:rPr>
              <a:t> </a:t>
            </a:r>
            <a:r>
              <a:rPr lang="en-US" sz="2000" dirty="0" err="1" smtClean="0">
                <a:latin typeface="+mn-lt"/>
                <a:cs typeface="Times New Roman" pitchFamily="18" charset="0"/>
              </a:rPr>
              <a:t>bởi</a:t>
            </a:r>
            <a:r>
              <a:rPr lang="en-US" sz="2000" dirty="0" smtClean="0">
                <a:latin typeface="+mn-lt"/>
                <a:cs typeface="Times New Roman" pitchFamily="18" charset="0"/>
              </a:rPr>
              <a:t> </a:t>
            </a: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thuật</a:t>
            </a:r>
            <a:r>
              <a:rPr lang="en-US" sz="2000" dirty="0" smtClean="0">
                <a:latin typeface="+mn-lt"/>
                <a:cs typeface="Times New Roman" pitchFamily="18" charset="0"/>
              </a:rPr>
              <a:t> </a:t>
            </a:r>
            <a:r>
              <a:rPr lang="en-US" sz="2000" dirty="0" err="1" smtClean="0">
                <a:latin typeface="+mn-lt"/>
                <a:cs typeface="Times New Roman" pitchFamily="18" charset="0"/>
              </a:rPr>
              <a:t>toán</a:t>
            </a:r>
            <a:r>
              <a:rPr lang="en-US" sz="2000" dirty="0" smtClean="0">
                <a:latin typeface="+mn-lt"/>
                <a:cs typeface="Times New Roman" pitchFamily="18" charset="0"/>
              </a:rPr>
              <a:t> </a:t>
            </a:r>
            <a:r>
              <a:rPr lang="en-US" sz="2000" dirty="0" err="1" smtClean="0">
                <a:latin typeface="+mn-lt"/>
                <a:cs typeface="Times New Roman" pitchFamily="18" charset="0"/>
              </a:rPr>
              <a:t>tra</a:t>
            </a:r>
            <a:r>
              <a:rPr lang="en-US" sz="2000" dirty="0" smtClean="0">
                <a:latin typeface="+mn-lt"/>
                <a:cs typeface="Times New Roman" pitchFamily="18" charset="0"/>
              </a:rPr>
              <a:t> </a:t>
            </a:r>
            <a:r>
              <a:rPr lang="en-US" sz="2000" dirty="0" err="1" smtClean="0">
                <a:latin typeface="+mn-lt"/>
                <a:cs typeface="Times New Roman" pitchFamily="18" charset="0"/>
              </a:rPr>
              <a:t>cứu</a:t>
            </a:r>
            <a:r>
              <a:rPr lang="en-US" sz="2000" dirty="0" smtClean="0">
                <a:latin typeface="+mn-lt"/>
                <a:cs typeface="Times New Roman" pitchFamily="18" charset="0"/>
              </a:rPr>
              <a:t> </a:t>
            </a:r>
            <a:r>
              <a:rPr lang="en-US" sz="2000" dirty="0" err="1" smtClean="0">
                <a:latin typeface="+mn-lt"/>
                <a:cs typeface="Times New Roman" pitchFamily="18" charset="0"/>
              </a:rPr>
              <a:t>ngang</a:t>
            </a:r>
            <a:r>
              <a:rPr lang="en-US" sz="2000" dirty="0" smtClean="0">
                <a:latin typeface="+mn-lt"/>
                <a:cs typeface="Times New Roman" pitchFamily="18" charset="0"/>
              </a:rPr>
              <a:t> </a:t>
            </a:r>
            <a:r>
              <a:rPr lang="en-US" sz="2000" dirty="0" err="1" smtClean="0">
                <a:latin typeface="+mn-lt"/>
                <a:cs typeface="Times New Roman" pitchFamily="18" charset="0"/>
              </a:rPr>
              <a:t>hàng</a:t>
            </a:r>
            <a:r>
              <a:rPr lang="en-US" sz="2000" dirty="0" smtClean="0">
                <a:latin typeface="+mn-lt"/>
                <a:cs typeface="Times New Roman" pitchFamily="18" charset="0"/>
              </a:rPr>
              <a:t>.</a:t>
            </a:r>
          </a:p>
          <a:p>
            <a:pPr marL="457200" indent="-457200" algn="just" eaLnBrk="1" hangingPunct="1">
              <a:spcBef>
                <a:spcPct val="20000"/>
              </a:spcBef>
              <a:buSzPct val="75000"/>
              <a:buFont typeface="Arial" panose="020B0604020202020204" pitchFamily="34" charset="0"/>
              <a:buChar char="−"/>
              <a:defRPr/>
            </a:pPr>
            <a:r>
              <a:rPr lang="en-US" sz="2000" dirty="0" smtClean="0">
                <a:latin typeface="+mn-lt"/>
                <a:cs typeface="Times New Roman" pitchFamily="18" charset="0"/>
              </a:rPr>
              <a:t>DCS </a:t>
            </a:r>
            <a:r>
              <a:rPr lang="en-US" sz="2000" dirty="0" err="1" smtClean="0">
                <a:latin typeface="+mn-lt"/>
                <a:cs typeface="Times New Roman" pitchFamily="18" charset="0"/>
              </a:rPr>
              <a:t>giảm</a:t>
            </a:r>
            <a:r>
              <a:rPr lang="en-US" sz="2000" dirty="0" smtClean="0">
                <a:latin typeface="+mn-lt"/>
                <a:cs typeface="Times New Roman" pitchFamily="18" charset="0"/>
              </a:rPr>
              <a:t> </a:t>
            </a:r>
            <a:r>
              <a:rPr lang="en-US" sz="2000" dirty="0" err="1" smtClean="0">
                <a:latin typeface="+mn-lt"/>
                <a:cs typeface="Times New Roman" pitchFamily="18" charset="0"/>
              </a:rPr>
              <a:t>tổng</a:t>
            </a:r>
            <a:r>
              <a:rPr lang="en-US" sz="2000" dirty="0" smtClean="0">
                <a:latin typeface="+mn-lt"/>
                <a:cs typeface="Times New Roman" pitchFamily="18" charset="0"/>
              </a:rPr>
              <a:t> </a:t>
            </a:r>
            <a:r>
              <a:rPr lang="en-US" sz="2000" dirty="0" err="1" smtClean="0">
                <a:latin typeface="+mn-lt"/>
                <a:cs typeface="Times New Roman" pitchFamily="18" charset="0"/>
              </a:rPr>
              <a:t>tải</a:t>
            </a:r>
            <a:r>
              <a:rPr lang="en-US" sz="2000" dirty="0" smtClean="0">
                <a:latin typeface="+mn-lt"/>
                <a:cs typeface="Times New Roman" pitchFamily="18" charset="0"/>
              </a:rPr>
              <a:t> </a:t>
            </a:r>
            <a:r>
              <a:rPr lang="en-US" sz="2000" dirty="0" err="1" smtClean="0">
                <a:latin typeface="+mn-lt"/>
                <a:cs typeface="Times New Roman" pitchFamily="18" charset="0"/>
              </a:rPr>
              <a:t>mạng</a:t>
            </a:r>
            <a:r>
              <a:rPr lang="en-US" sz="2000" dirty="0" smtClean="0">
                <a:latin typeface="+mn-lt"/>
                <a:cs typeface="Times New Roman" pitchFamily="18" charset="0"/>
              </a:rPr>
              <a:t> </a:t>
            </a:r>
            <a:r>
              <a:rPr lang="en-US" sz="2000" dirty="0" err="1" smtClean="0">
                <a:latin typeface="+mn-lt"/>
                <a:cs typeface="Times New Roman" pitchFamily="18" charset="0"/>
              </a:rPr>
              <a:t>và</a:t>
            </a:r>
            <a:r>
              <a:rPr lang="en-US" sz="2000" dirty="0" smtClean="0">
                <a:latin typeface="+mn-lt"/>
                <a:cs typeface="Times New Roman" pitchFamily="18" charset="0"/>
              </a:rPr>
              <a:t> </a:t>
            </a:r>
            <a:r>
              <a:rPr lang="en-US" sz="2000" dirty="0" err="1" smtClean="0">
                <a:latin typeface="+mn-lt"/>
                <a:cs typeface="Times New Roman" pitchFamily="18" charset="0"/>
              </a:rPr>
              <a:t>sử</a:t>
            </a:r>
            <a:r>
              <a:rPr lang="en-US" sz="2000" dirty="0" smtClean="0">
                <a:latin typeface="+mn-lt"/>
                <a:cs typeface="Times New Roman" pitchFamily="18" charset="0"/>
              </a:rPr>
              <a:t> </a:t>
            </a:r>
            <a:r>
              <a:rPr lang="en-US" sz="2000" dirty="0" err="1" smtClean="0">
                <a:latin typeface="+mn-lt"/>
                <a:cs typeface="Times New Roman" pitchFamily="18" charset="0"/>
              </a:rPr>
              <a:t>dụng</a:t>
            </a:r>
            <a:r>
              <a:rPr lang="en-US" sz="2000" dirty="0" smtClean="0">
                <a:latin typeface="+mn-lt"/>
                <a:cs typeface="Times New Roman" pitchFamily="18" charset="0"/>
              </a:rPr>
              <a:t> </a:t>
            </a:r>
            <a:r>
              <a:rPr lang="en-US" sz="2000" dirty="0" err="1" smtClean="0">
                <a:latin typeface="+mn-lt"/>
                <a:cs typeface="Times New Roman" pitchFamily="18" charset="0"/>
              </a:rPr>
              <a:t>mạng</a:t>
            </a:r>
            <a:r>
              <a:rPr lang="en-US" sz="2000" dirty="0" smtClean="0">
                <a:latin typeface="+mn-lt"/>
                <a:cs typeface="Times New Roman" pitchFamily="18" charset="0"/>
              </a:rPr>
              <a:t> </a:t>
            </a:r>
            <a:r>
              <a:rPr lang="en-US" sz="2000" dirty="0" err="1" smtClean="0">
                <a:latin typeface="+mn-lt"/>
                <a:cs typeface="Times New Roman" pitchFamily="18" charset="0"/>
              </a:rPr>
              <a:t>rất</a:t>
            </a:r>
            <a:r>
              <a:rPr lang="en-US" sz="2000" dirty="0" smtClean="0">
                <a:latin typeface="+mn-lt"/>
                <a:cs typeface="Times New Roman" pitchFamily="18" charset="0"/>
              </a:rPr>
              <a:t> </a:t>
            </a:r>
            <a:r>
              <a:rPr lang="en-US" sz="2000" dirty="0" err="1" smtClean="0">
                <a:latin typeface="+mn-lt"/>
                <a:cs typeface="Times New Roman" pitchFamily="18" charset="0"/>
              </a:rPr>
              <a:t>tốt</a:t>
            </a:r>
            <a:r>
              <a:rPr lang="en-US" sz="2000" dirty="0" smtClean="0">
                <a:latin typeface="+mn-lt"/>
                <a:cs typeface="Times New Roman" pitchFamily="18" charset="0"/>
              </a:rPr>
              <a:t>.</a:t>
            </a:r>
          </a:p>
          <a:p>
            <a:pPr marL="457200" indent="-457200" algn="just" eaLnBrk="1" hangingPunct="1">
              <a:spcBef>
                <a:spcPct val="20000"/>
              </a:spcBef>
              <a:buSzPct val="75000"/>
              <a:buFont typeface="Arial" panose="020B0604020202020204" pitchFamily="34" charset="0"/>
              <a:buChar char="−"/>
              <a:defRPr/>
            </a:pPr>
            <a:r>
              <a:rPr lang="en-US" sz="2000" dirty="0" smtClean="0">
                <a:latin typeface="+mn-lt"/>
                <a:cs typeface="Times New Roman" pitchFamily="18" charset="0"/>
              </a:rPr>
              <a:t>Sao </a:t>
            </a:r>
            <a:r>
              <a:rPr lang="en-US" sz="2000" dirty="0" err="1" smtClean="0">
                <a:latin typeface="+mn-lt"/>
                <a:cs typeface="Times New Roman" pitchFamily="18" charset="0"/>
              </a:rPr>
              <a:t>chép</a:t>
            </a:r>
            <a:r>
              <a:rPr lang="en-US" sz="2000" dirty="0" smtClean="0">
                <a:latin typeface="+mn-lt"/>
                <a:cs typeface="Times New Roman" pitchFamily="18" charset="0"/>
              </a:rPr>
              <a:t> </a:t>
            </a:r>
            <a:r>
              <a:rPr lang="en-US" sz="2000" dirty="0" err="1" smtClean="0">
                <a:latin typeface="+mn-lt"/>
                <a:cs typeface="Times New Roman" pitchFamily="18" charset="0"/>
              </a:rPr>
              <a:t>thông</a:t>
            </a:r>
            <a:r>
              <a:rPr lang="en-US" sz="2000" dirty="0" smtClean="0">
                <a:latin typeface="+mn-lt"/>
                <a:cs typeface="Times New Roman" pitchFamily="18" charset="0"/>
              </a:rPr>
              <a:t> tin </a:t>
            </a:r>
            <a:r>
              <a:rPr lang="en-US" sz="2000" dirty="0" err="1" smtClean="0">
                <a:latin typeface="+mn-lt"/>
                <a:cs typeface="Times New Roman" pitchFamily="18" charset="0"/>
              </a:rPr>
              <a:t>điều</a:t>
            </a:r>
            <a:r>
              <a:rPr lang="en-US" sz="2000" dirty="0" smtClean="0">
                <a:latin typeface="+mn-lt"/>
                <a:cs typeface="Times New Roman" pitchFamily="18" charset="0"/>
              </a:rPr>
              <a:t> </a:t>
            </a:r>
            <a:r>
              <a:rPr lang="en-US" sz="2000" dirty="0" err="1" smtClean="0">
                <a:latin typeface="+mn-lt"/>
                <a:cs typeface="Times New Roman" pitchFamily="18" charset="0"/>
              </a:rPr>
              <a:t>khiển</a:t>
            </a:r>
            <a:r>
              <a:rPr lang="en-US" sz="2000" dirty="0" smtClean="0">
                <a:latin typeface="+mn-lt"/>
                <a:cs typeface="Times New Roman" pitchFamily="18" charset="0"/>
              </a:rPr>
              <a:t> </a:t>
            </a:r>
            <a:r>
              <a:rPr lang="en-US" sz="2000" dirty="0" err="1" smtClean="0">
                <a:latin typeface="+mn-lt"/>
                <a:cs typeface="Times New Roman" pitchFamily="18" charset="0"/>
              </a:rPr>
              <a:t>và</a:t>
            </a:r>
            <a:r>
              <a:rPr lang="en-US" sz="2000" dirty="0" smtClean="0">
                <a:latin typeface="+mn-lt"/>
                <a:cs typeface="Times New Roman" pitchFamily="18" charset="0"/>
              </a:rPr>
              <a:t> </a:t>
            </a:r>
            <a:r>
              <a:rPr lang="en-US" sz="2000" dirty="0" err="1" smtClean="0">
                <a:latin typeface="+mn-lt"/>
                <a:cs typeface="Times New Roman" pitchFamily="18" charset="0"/>
              </a:rPr>
              <a:t>dữ</a:t>
            </a:r>
            <a:r>
              <a:rPr lang="en-US" sz="2000" dirty="0" smtClean="0">
                <a:latin typeface="+mn-lt"/>
                <a:cs typeface="Times New Roman" pitchFamily="18" charset="0"/>
              </a:rPr>
              <a:t> </a:t>
            </a:r>
            <a:r>
              <a:rPr lang="en-US" sz="2000" dirty="0" err="1" smtClean="0">
                <a:latin typeface="+mn-lt"/>
                <a:cs typeface="Times New Roman" pitchFamily="18" charset="0"/>
              </a:rPr>
              <a:t>liệu</a:t>
            </a:r>
            <a:r>
              <a:rPr lang="en-US" sz="2000" dirty="0" smtClean="0">
                <a:latin typeface="+mn-lt"/>
                <a:cs typeface="Times New Roman" pitchFamily="18" charset="0"/>
              </a:rPr>
              <a:t> </a:t>
            </a:r>
            <a:r>
              <a:rPr lang="en-US" sz="2000" dirty="0" err="1" smtClean="0">
                <a:latin typeface="+mn-lt"/>
                <a:cs typeface="Times New Roman" pitchFamily="18" charset="0"/>
              </a:rPr>
              <a:t>trong</a:t>
            </a:r>
            <a:r>
              <a:rPr lang="en-US" sz="2000" dirty="0" smtClean="0">
                <a:latin typeface="+mn-lt"/>
                <a:cs typeface="Times New Roman" pitchFamily="18" charset="0"/>
              </a:rPr>
              <a:t> </a:t>
            </a:r>
            <a:r>
              <a:rPr lang="en-US" sz="2000" dirty="0" err="1" smtClean="0">
                <a:latin typeface="+mn-lt"/>
                <a:cs typeface="Times New Roman" pitchFamily="18" charset="0"/>
              </a:rPr>
              <a:t>khung</a:t>
            </a:r>
            <a:r>
              <a:rPr lang="en-US" sz="2000" dirty="0" smtClean="0">
                <a:latin typeface="+mn-lt"/>
                <a:cs typeface="Times New Roman" pitchFamily="18" charset="0"/>
              </a:rPr>
              <a:t> DCS </a:t>
            </a:r>
            <a:r>
              <a:rPr lang="en-US" sz="2000" dirty="0" err="1" smtClean="0">
                <a:latin typeface="+mn-lt"/>
                <a:cs typeface="Times New Roman" pitchFamily="18" charset="0"/>
              </a:rPr>
              <a:t>là</a:t>
            </a:r>
            <a:r>
              <a:rPr lang="en-US" sz="2000" dirty="0" smtClean="0">
                <a:latin typeface="+mn-lt"/>
                <a:cs typeface="Times New Roman" pitchFamily="18" charset="0"/>
              </a:rPr>
              <a:t> </a:t>
            </a:r>
            <a:r>
              <a:rPr lang="en-US" sz="2000" dirty="0" err="1" smtClean="0">
                <a:latin typeface="+mn-lt"/>
                <a:cs typeface="Times New Roman" pitchFamily="18" charset="0"/>
              </a:rPr>
              <a:t>cơ</a:t>
            </a:r>
            <a:r>
              <a:rPr lang="en-US" sz="2000" dirty="0" smtClean="0">
                <a:latin typeface="+mn-lt"/>
                <a:cs typeface="Times New Roman" pitchFamily="18" charset="0"/>
              </a:rPr>
              <a:t> </a:t>
            </a:r>
            <a:r>
              <a:rPr lang="en-US" sz="2000" dirty="0" err="1" smtClean="0">
                <a:latin typeface="+mn-lt"/>
                <a:cs typeface="Times New Roman" pitchFamily="18" charset="0"/>
              </a:rPr>
              <a:t>chế</a:t>
            </a:r>
            <a:r>
              <a:rPr lang="en-US" sz="2000" dirty="0" smtClean="0">
                <a:latin typeface="+mn-lt"/>
                <a:cs typeface="Times New Roman" pitchFamily="18" charset="0"/>
              </a:rPr>
              <a:t> </a:t>
            </a:r>
            <a:r>
              <a:rPr lang="en-US" sz="2000" dirty="0" err="1" smtClean="0">
                <a:latin typeface="+mn-lt"/>
                <a:cs typeface="Times New Roman" pitchFamily="18" charset="0"/>
              </a:rPr>
              <a:t>chính</a:t>
            </a:r>
            <a:r>
              <a:rPr lang="en-US" sz="2000" dirty="0" smtClean="0">
                <a:latin typeface="+mn-lt"/>
                <a:cs typeface="Times New Roman" pitchFamily="18" charset="0"/>
              </a:rPr>
              <a:t> </a:t>
            </a:r>
            <a:r>
              <a:rPr lang="en-US" sz="2000" dirty="0" err="1" smtClean="0">
                <a:latin typeface="+mn-lt"/>
                <a:cs typeface="Times New Roman" pitchFamily="18" charset="0"/>
              </a:rPr>
              <a:t>để</a:t>
            </a:r>
            <a:r>
              <a:rPr lang="en-US" sz="2000" dirty="0" smtClean="0">
                <a:latin typeface="+mn-lt"/>
                <a:cs typeface="Times New Roman" pitchFamily="18" charset="0"/>
              </a:rPr>
              <a:t> </a:t>
            </a:r>
            <a:r>
              <a:rPr lang="en-US" sz="2000" dirty="0" err="1" smtClean="0">
                <a:latin typeface="+mn-lt"/>
                <a:cs typeface="Times New Roman" pitchFamily="18" charset="0"/>
              </a:rPr>
              <a:t>giảm</a:t>
            </a:r>
            <a:r>
              <a:rPr lang="en-US" sz="2000" dirty="0" smtClean="0">
                <a:latin typeface="+mn-lt"/>
                <a:cs typeface="Times New Roman" pitchFamily="18" charset="0"/>
              </a:rPr>
              <a:t> </a:t>
            </a:r>
            <a:r>
              <a:rPr lang="en-US" sz="2000" dirty="0" err="1" smtClean="0">
                <a:latin typeface="+mn-lt"/>
                <a:cs typeface="Times New Roman" pitchFamily="18" charset="0"/>
              </a:rPr>
              <a:t>lưu</a:t>
            </a:r>
            <a:r>
              <a:rPr lang="en-US" sz="2000" dirty="0" smtClean="0">
                <a:latin typeface="+mn-lt"/>
                <a:cs typeface="Times New Roman" pitchFamily="18" charset="0"/>
              </a:rPr>
              <a:t> </a:t>
            </a:r>
            <a:r>
              <a:rPr lang="en-US" sz="2000" dirty="0" err="1" smtClean="0">
                <a:latin typeface="+mn-lt"/>
                <a:cs typeface="Times New Roman" pitchFamily="18" charset="0"/>
              </a:rPr>
              <a:t>lượng</a:t>
            </a:r>
            <a:r>
              <a:rPr lang="en-US" sz="2000" dirty="0" smtClean="0">
                <a:latin typeface="+mn-lt"/>
                <a:cs typeface="Times New Roman" pitchFamily="18" charset="0"/>
              </a:rPr>
              <a:t> </a:t>
            </a:r>
            <a:r>
              <a:rPr lang="en-US" sz="2000" dirty="0" err="1" smtClean="0">
                <a:latin typeface="+mn-lt"/>
                <a:cs typeface="Times New Roman" pitchFamily="18" charset="0"/>
              </a:rPr>
              <a:t>truy</a:t>
            </a:r>
            <a:r>
              <a:rPr lang="en-US" sz="2000" dirty="0" smtClean="0">
                <a:latin typeface="+mn-lt"/>
                <a:cs typeface="Times New Roman" pitchFamily="18" charset="0"/>
              </a:rPr>
              <a:t> </a:t>
            </a:r>
            <a:r>
              <a:rPr lang="en-US" sz="2000" dirty="0" err="1" smtClean="0">
                <a:latin typeface="+mn-lt"/>
                <a:cs typeface="Times New Roman" pitchFamily="18" charset="0"/>
              </a:rPr>
              <a:t>xuất</a:t>
            </a:r>
            <a:r>
              <a:rPr lang="en-US" sz="2000" dirty="0" smtClean="0">
                <a:latin typeface="+mn-lt"/>
                <a:cs typeface="Times New Roman" pitchFamily="18" charset="0"/>
              </a:rPr>
              <a:t> </a:t>
            </a:r>
            <a:r>
              <a:rPr lang="en-US" sz="2000" dirty="0" err="1" smtClean="0">
                <a:latin typeface="+mn-lt"/>
                <a:cs typeface="Times New Roman" pitchFamily="18" charset="0"/>
              </a:rPr>
              <a:t>dữ</a:t>
            </a:r>
            <a:r>
              <a:rPr lang="en-US" sz="2000" dirty="0" smtClean="0">
                <a:latin typeface="+mn-lt"/>
                <a:cs typeface="Times New Roman" pitchFamily="18" charset="0"/>
              </a:rPr>
              <a:t> </a:t>
            </a:r>
            <a:r>
              <a:rPr lang="en-US" sz="2000" dirty="0" err="1" smtClean="0">
                <a:latin typeface="+mn-lt"/>
                <a:cs typeface="Times New Roman" pitchFamily="18" charset="0"/>
              </a:rPr>
              <a:t>liệu</a:t>
            </a:r>
            <a:r>
              <a:rPr lang="en-US" sz="2000" dirty="0" smtClean="0">
                <a:latin typeface="+mn-lt"/>
                <a:cs typeface="Times New Roman" pitchFamily="18" charset="0"/>
              </a:rPr>
              <a:t> </a:t>
            </a:r>
            <a:r>
              <a:rPr lang="en-US" sz="2000" dirty="0" err="1" smtClean="0">
                <a:latin typeface="+mn-lt"/>
                <a:cs typeface="Times New Roman" pitchFamily="18" charset="0"/>
              </a:rPr>
              <a:t>và</a:t>
            </a:r>
            <a:r>
              <a:rPr lang="en-US" sz="2000" dirty="0" smtClean="0">
                <a:latin typeface="+mn-lt"/>
                <a:cs typeface="Times New Roman" pitchFamily="18" charset="0"/>
              </a:rPr>
              <a:t> tang </a:t>
            </a:r>
            <a:r>
              <a:rPr lang="en-US" sz="2000" dirty="0" err="1" smtClean="0">
                <a:latin typeface="+mn-lt"/>
                <a:cs typeface="Times New Roman" pitchFamily="18" charset="0"/>
              </a:rPr>
              <a:t>khả</a:t>
            </a:r>
            <a:r>
              <a:rPr lang="en-US" sz="2000" dirty="0" smtClean="0">
                <a:latin typeface="+mn-lt"/>
                <a:cs typeface="Times New Roman" pitchFamily="18" charset="0"/>
              </a:rPr>
              <a:t> </a:t>
            </a:r>
            <a:r>
              <a:rPr lang="en-US" sz="2000" dirty="0" err="1" smtClean="0">
                <a:latin typeface="+mn-lt"/>
                <a:cs typeface="Times New Roman" pitchFamily="18" charset="0"/>
              </a:rPr>
              <a:t>năng</a:t>
            </a:r>
            <a:r>
              <a:rPr lang="en-US" sz="2000" dirty="0" smtClean="0">
                <a:latin typeface="+mn-lt"/>
                <a:cs typeface="Times New Roman" pitchFamily="18" charset="0"/>
              </a:rPr>
              <a:t> </a:t>
            </a:r>
            <a:r>
              <a:rPr lang="en-US" sz="2000" dirty="0" err="1" smtClean="0">
                <a:latin typeface="+mn-lt"/>
                <a:cs typeface="Times New Roman" pitchFamily="18" charset="0"/>
              </a:rPr>
              <a:t>phục</a:t>
            </a:r>
            <a:r>
              <a:rPr lang="en-US" sz="2000" dirty="0" smtClean="0">
                <a:latin typeface="+mn-lt"/>
                <a:cs typeface="Times New Roman" pitchFamily="18" charset="0"/>
              </a:rPr>
              <a:t> </a:t>
            </a:r>
            <a:r>
              <a:rPr lang="en-US" sz="2000" dirty="0" err="1" smtClean="0">
                <a:latin typeface="+mn-lt"/>
                <a:cs typeface="Times New Roman" pitchFamily="18" charset="0"/>
              </a:rPr>
              <a:t>hồi</a:t>
            </a:r>
            <a:r>
              <a:rPr lang="en-US" sz="2000" dirty="0" smtClean="0">
                <a:latin typeface="+mn-lt"/>
                <a:cs typeface="Times New Roman" pitchFamily="18" charset="0"/>
              </a:rPr>
              <a:t> </a:t>
            </a:r>
            <a:r>
              <a:rPr lang="en-US" sz="2000" dirty="0" err="1" smtClean="0">
                <a:latin typeface="+mn-lt"/>
                <a:cs typeface="Times New Roman" pitchFamily="18" charset="0"/>
              </a:rPr>
              <a:t>đến</a:t>
            </a:r>
            <a:r>
              <a:rPr lang="en-US" sz="2000" dirty="0" smtClean="0">
                <a:latin typeface="+mn-lt"/>
                <a:cs typeface="Times New Roman" pitchFamily="18" charset="0"/>
              </a:rPr>
              <a:t> </a:t>
            </a:r>
            <a:r>
              <a:rPr lang="en-US" sz="2000" dirty="0" err="1" smtClean="0">
                <a:latin typeface="+mn-lt"/>
                <a:cs typeface="Times New Roman" pitchFamily="18" charset="0"/>
              </a:rPr>
              <a:t>nút</a:t>
            </a:r>
            <a:r>
              <a:rPr lang="en-US" sz="2000" dirty="0" smtClean="0">
                <a:latin typeface="+mn-lt"/>
                <a:cs typeface="Times New Roman" pitchFamily="18" charset="0"/>
              </a:rPr>
              <a:t>.</a:t>
            </a:r>
          </a:p>
          <a:p>
            <a:pPr marL="457200" indent="-457200" algn="just" eaLnBrk="1" hangingPunct="1">
              <a:spcBef>
                <a:spcPct val="20000"/>
              </a:spcBef>
              <a:buSzPct val="75000"/>
              <a:buFont typeface="Arial" panose="020B0604020202020204" pitchFamily="34" charset="0"/>
              <a:buChar char="−"/>
              <a:defRPr/>
            </a:pPr>
            <a:endParaRPr lang="en-US" sz="2000" dirty="0">
              <a:latin typeface="+mn-lt"/>
              <a:cs typeface="Times New Roman" pitchFamily="18" charset="0"/>
            </a:endParaRPr>
          </a:p>
        </p:txBody>
      </p:sp>
    </p:spTree>
    <p:extLst>
      <p:ext uri="{BB962C8B-B14F-4D97-AF65-F5344CB8AC3E}">
        <p14:creationId xmlns:p14="http://schemas.microsoft.com/office/powerpoint/2010/main" val="216963031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49</a:t>
            </a:fld>
            <a:endParaRPr lang="en-US" smtClean="0">
              <a:latin typeface="+mn-lt"/>
            </a:endParaRPr>
          </a:p>
        </p:txBody>
      </p:sp>
      <p:sp>
        <p:nvSpPr>
          <p:cNvPr id="81924"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800" b="1" dirty="0">
                <a:solidFill>
                  <a:schemeClr val="bg2"/>
                </a:solidFill>
                <a:effectLst>
                  <a:outerShdw blurRad="38100" dist="38100" dir="2700000" algn="tl">
                    <a:srgbClr val="C0C0C0"/>
                  </a:outerShdw>
                </a:effectLst>
                <a:latin typeface="+mn-lt"/>
              </a:rPr>
              <a:t>CHƯƠNG 2 – KIẾN TRÚC MẠNG CẢM BIẾN</a:t>
            </a: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3"/>
              <a:defRPr/>
            </a:pPr>
            <a:r>
              <a:rPr lang="en-US" sz="2800" dirty="0" err="1">
                <a:latin typeface="+mn-lt"/>
                <a:cs typeface="Times New Roman" pitchFamily="18" charset="0"/>
              </a:rPr>
              <a:t>Các</a:t>
            </a:r>
            <a:r>
              <a:rPr lang="en-US" sz="2800" dirty="0">
                <a:latin typeface="+mn-lt"/>
                <a:cs typeface="Times New Roman" pitchFamily="18" charset="0"/>
              </a:rPr>
              <a:t> </a:t>
            </a:r>
            <a:r>
              <a:rPr lang="en-US" sz="2800" dirty="0" err="1">
                <a:latin typeface="+mn-lt"/>
                <a:cs typeface="Times New Roman" pitchFamily="18" charset="0"/>
              </a:rPr>
              <a:t>quy</a:t>
            </a:r>
            <a:r>
              <a:rPr lang="en-US" sz="2800" dirty="0">
                <a:latin typeface="+mn-lt"/>
                <a:cs typeface="Times New Roman" pitchFamily="18" charset="0"/>
              </a:rPr>
              <a:t> </a:t>
            </a:r>
            <a:r>
              <a:rPr lang="en-US" sz="2800" dirty="0" err="1">
                <a:latin typeface="+mn-lt"/>
                <a:cs typeface="Times New Roman" pitchFamily="18" charset="0"/>
              </a:rPr>
              <a:t>tắc</a:t>
            </a:r>
            <a:r>
              <a:rPr lang="en-US" sz="2800" dirty="0">
                <a:latin typeface="+mn-lt"/>
                <a:cs typeface="Times New Roman" pitchFamily="18" charset="0"/>
              </a:rPr>
              <a:t> </a:t>
            </a:r>
            <a:r>
              <a:rPr lang="en-US" sz="2800" dirty="0" err="1">
                <a:latin typeface="+mn-lt"/>
                <a:cs typeface="Times New Roman" pitchFamily="18" charset="0"/>
              </a:rPr>
              <a:t>thiết</a:t>
            </a:r>
            <a:r>
              <a:rPr lang="en-US" sz="2800" dirty="0">
                <a:latin typeface="+mn-lt"/>
                <a:cs typeface="Times New Roman" pitchFamily="18" charset="0"/>
              </a:rPr>
              <a:t> </a:t>
            </a:r>
            <a:r>
              <a:rPr lang="en-US" sz="2800" dirty="0" err="1">
                <a:latin typeface="+mn-lt"/>
                <a:cs typeface="Times New Roman" pitchFamily="18" charset="0"/>
              </a:rPr>
              <a:t>kế</a:t>
            </a:r>
            <a:r>
              <a:rPr lang="en-US" sz="2800" dirty="0">
                <a:latin typeface="+mn-lt"/>
                <a:cs typeface="Times New Roman" pitchFamily="18" charset="0"/>
              </a:rPr>
              <a:t> </a:t>
            </a:r>
            <a:r>
              <a:rPr lang="en-US" sz="2800" dirty="0" err="1">
                <a:latin typeface="+mn-lt"/>
                <a:cs typeface="Times New Roman" pitchFamily="18" charset="0"/>
              </a:rPr>
              <a:t>cho</a:t>
            </a:r>
            <a:r>
              <a:rPr lang="en-US" sz="2800" dirty="0">
                <a:latin typeface="+mn-lt"/>
                <a:cs typeface="Times New Roman" pitchFamily="18" charset="0"/>
              </a:rPr>
              <a:t> </a:t>
            </a:r>
            <a:r>
              <a:rPr lang="en-US" sz="2800" dirty="0" err="1">
                <a:latin typeface="+mn-lt"/>
                <a:cs typeface="Times New Roman" pitchFamily="18" charset="0"/>
              </a:rPr>
              <a:t>mạng</a:t>
            </a:r>
            <a:r>
              <a:rPr lang="en-US" sz="2800" dirty="0">
                <a:latin typeface="+mn-lt"/>
                <a:cs typeface="Times New Roman" pitchFamily="18" charset="0"/>
              </a:rPr>
              <a:t> </a:t>
            </a:r>
            <a:r>
              <a:rPr lang="en-US" sz="2800" dirty="0" err="1">
                <a:latin typeface="+mn-lt"/>
                <a:cs typeface="Times New Roman" pitchFamily="18" charset="0"/>
              </a:rPr>
              <a:t>cảm</a:t>
            </a:r>
            <a:r>
              <a:rPr lang="en-US" sz="2800" dirty="0">
                <a:latin typeface="+mn-lt"/>
                <a:cs typeface="Times New Roman" pitchFamily="18" charset="0"/>
              </a:rPr>
              <a:t> </a:t>
            </a:r>
            <a:r>
              <a:rPr lang="en-US" sz="2800" dirty="0" err="1">
                <a:latin typeface="+mn-lt"/>
                <a:cs typeface="Times New Roman" pitchFamily="18" charset="0"/>
              </a:rPr>
              <a:t>biến</a:t>
            </a:r>
            <a:endParaRPr lang="en-US" sz="2800" dirty="0">
              <a:latin typeface="+mn-lt"/>
              <a:cs typeface="Times New Roman" pitchFamily="18" charset="0"/>
            </a:endParaRPr>
          </a:p>
          <a:p>
            <a:pPr marL="457200" indent="-457200" algn="just" eaLnBrk="1" hangingPunct="1">
              <a:spcBef>
                <a:spcPct val="20000"/>
              </a:spcBef>
              <a:buSzPct val="75000"/>
              <a:buFont typeface="Wingdings" panose="05000000000000000000" pitchFamily="2" charset="2"/>
              <a:buChar char="v"/>
              <a:defRPr/>
            </a:pPr>
            <a:r>
              <a:rPr lang="vi-VN" sz="2000" dirty="0" smtClean="0">
                <a:latin typeface="+mn-lt"/>
                <a:cs typeface="Times New Roman" pitchFamily="18" charset="0"/>
              </a:rPr>
              <a:t>Trung tâm dữ liệu</a:t>
            </a:r>
          </a:p>
          <a:p>
            <a:pPr marL="457200" indent="-457200" algn="just" eaLnBrk="1" hangingPunct="1">
              <a:spcBef>
                <a:spcPct val="20000"/>
              </a:spcBef>
              <a:buSzPct val="75000"/>
              <a:buFont typeface="Arial" panose="020B0604020202020204" pitchFamily="34" charset="0"/>
              <a:buChar char="−"/>
              <a:defRPr/>
            </a:pPr>
            <a:r>
              <a:rPr lang="en-US" sz="2000" dirty="0" smtClean="0">
                <a:latin typeface="+mn-lt"/>
                <a:cs typeface="Times New Roman" pitchFamily="18" charset="0"/>
              </a:rPr>
              <a:t>DCS </a:t>
            </a:r>
            <a:r>
              <a:rPr lang="en-US" sz="2000" dirty="0" err="1" smtClean="0">
                <a:latin typeface="+mn-lt"/>
                <a:cs typeface="Times New Roman" pitchFamily="18" charset="0"/>
              </a:rPr>
              <a:t>sử</a:t>
            </a:r>
            <a:r>
              <a:rPr lang="en-US" sz="2000" dirty="0" smtClean="0">
                <a:latin typeface="+mn-lt"/>
                <a:cs typeface="Times New Roman" pitchFamily="18" charset="0"/>
              </a:rPr>
              <a:t> </a:t>
            </a:r>
            <a:r>
              <a:rPr lang="en-US" sz="2000" dirty="0" err="1" smtClean="0">
                <a:latin typeface="+mn-lt"/>
                <a:cs typeface="Times New Roman" pitchFamily="18" charset="0"/>
              </a:rPr>
              <a:t>dụng</a:t>
            </a:r>
            <a:r>
              <a:rPr lang="en-US" sz="2000" dirty="0" smtClean="0">
                <a:latin typeface="+mn-lt"/>
                <a:cs typeface="Times New Roman" pitchFamily="18" charset="0"/>
              </a:rPr>
              <a:t> </a:t>
            </a:r>
            <a:r>
              <a:rPr lang="en-US" sz="2000" dirty="0" err="1" smtClean="0">
                <a:latin typeface="+mn-lt"/>
                <a:cs typeface="Times New Roman" pitchFamily="18" charset="0"/>
              </a:rPr>
              <a:t>bảng</a:t>
            </a:r>
            <a:r>
              <a:rPr lang="en-US" sz="2000" dirty="0" smtClean="0">
                <a:latin typeface="+mn-lt"/>
                <a:cs typeface="Times New Roman" pitchFamily="18" charset="0"/>
              </a:rPr>
              <a:t> </a:t>
            </a:r>
            <a:r>
              <a:rPr lang="en-US" sz="2000" dirty="0" err="1" smtClean="0">
                <a:latin typeface="+mn-lt"/>
                <a:cs typeface="Times New Roman" pitchFamily="18" charset="0"/>
              </a:rPr>
              <a:t>băm</a:t>
            </a:r>
            <a:r>
              <a:rPr lang="en-US" sz="2000" dirty="0" smtClean="0">
                <a:latin typeface="+mn-lt"/>
                <a:cs typeface="Times New Roman" pitchFamily="18" charset="0"/>
              </a:rPr>
              <a:t> </a:t>
            </a:r>
            <a:r>
              <a:rPr lang="en-US" sz="2000" dirty="0" err="1" smtClean="0">
                <a:latin typeface="+mn-lt"/>
                <a:cs typeface="Times New Roman" pitchFamily="18" charset="0"/>
              </a:rPr>
              <a:t>phân</a:t>
            </a:r>
            <a:r>
              <a:rPr lang="en-US" sz="2000" dirty="0" smtClean="0">
                <a:latin typeface="+mn-lt"/>
                <a:cs typeface="Times New Roman" pitchFamily="18" charset="0"/>
              </a:rPr>
              <a:t> </a:t>
            </a:r>
            <a:r>
              <a:rPr lang="en-US" sz="2000" dirty="0" err="1" smtClean="0">
                <a:latin typeface="+mn-lt"/>
                <a:cs typeface="Times New Roman" pitchFamily="18" charset="0"/>
              </a:rPr>
              <a:t>tán</a:t>
            </a:r>
            <a:r>
              <a:rPr lang="en-US" sz="2000" dirty="0" smtClean="0">
                <a:latin typeface="+mn-lt"/>
                <a:cs typeface="Times New Roman" pitchFamily="18" charset="0"/>
              </a:rPr>
              <a:t> (DHT) </a:t>
            </a:r>
            <a:r>
              <a:rPr lang="en-US" sz="2000" dirty="0" err="1" smtClean="0">
                <a:latin typeface="+mn-lt"/>
                <a:cs typeface="Times New Roman" pitchFamily="18" charset="0"/>
              </a:rPr>
              <a:t>và</a:t>
            </a:r>
            <a:r>
              <a:rPr lang="en-US" sz="2000" dirty="0" smtClean="0">
                <a:latin typeface="+mn-lt"/>
                <a:cs typeface="Times New Roman" pitchFamily="18" charset="0"/>
              </a:rPr>
              <a:t> </a:t>
            </a:r>
            <a:r>
              <a:rPr lang="en-US" sz="2000" dirty="0" err="1" smtClean="0">
                <a:latin typeface="+mn-lt"/>
                <a:cs typeface="Times New Roman" pitchFamily="18" charset="0"/>
              </a:rPr>
              <a:t>cung</a:t>
            </a:r>
            <a:r>
              <a:rPr lang="en-US" sz="2000" dirty="0" smtClean="0">
                <a:latin typeface="+mn-lt"/>
                <a:cs typeface="Times New Roman" pitchFamily="18" charset="0"/>
              </a:rPr>
              <a:t> </a:t>
            </a:r>
            <a:r>
              <a:rPr lang="en-US" sz="2000" dirty="0" err="1" smtClean="0">
                <a:latin typeface="+mn-lt"/>
                <a:cs typeface="Times New Roman" pitchFamily="18" charset="0"/>
              </a:rPr>
              <a:t>cấp</a:t>
            </a:r>
            <a:r>
              <a:rPr lang="en-US" sz="2000" dirty="0" smtClean="0">
                <a:latin typeface="+mn-lt"/>
                <a:cs typeface="Times New Roman" pitchFamily="18" charset="0"/>
              </a:rPr>
              <a:t> </a:t>
            </a: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giao</a:t>
            </a:r>
            <a:r>
              <a:rPr lang="en-US" sz="2000" dirty="0" smtClean="0">
                <a:latin typeface="+mn-lt"/>
                <a:cs typeface="Times New Roman" pitchFamily="18" charset="0"/>
              </a:rPr>
              <a:t> </a:t>
            </a:r>
            <a:r>
              <a:rPr lang="en-US" sz="2000" dirty="0" err="1" smtClean="0">
                <a:latin typeface="+mn-lt"/>
                <a:cs typeface="Times New Roman" pitchFamily="18" charset="0"/>
              </a:rPr>
              <a:t>diện</a:t>
            </a:r>
            <a:r>
              <a:rPr lang="en-US" sz="2000" dirty="0" smtClean="0">
                <a:latin typeface="+mn-lt"/>
                <a:cs typeface="Times New Roman" pitchFamily="18" charset="0"/>
              </a:rPr>
              <a:t> </a:t>
            </a:r>
            <a:r>
              <a:rPr lang="en-US" sz="2000" dirty="0" err="1" smtClean="0">
                <a:latin typeface="+mn-lt"/>
                <a:cs typeface="Times New Roman" pitchFamily="18" charset="0"/>
              </a:rPr>
              <a:t>sau</a:t>
            </a:r>
            <a:r>
              <a:rPr lang="en-US" sz="2000" dirty="0" smtClean="0">
                <a:latin typeface="+mn-lt"/>
                <a:cs typeface="Times New Roman" pitchFamily="18" charset="0"/>
              </a:rPr>
              <a:t>:</a:t>
            </a:r>
          </a:p>
          <a:p>
            <a:pPr marL="914400" lvl="1" indent="-457200" algn="just" eaLnBrk="1" hangingPunct="1">
              <a:spcBef>
                <a:spcPct val="20000"/>
              </a:spcBef>
              <a:buSzPct val="75000"/>
              <a:buFont typeface="Wingdings" panose="05000000000000000000" pitchFamily="2" charset="2"/>
              <a:buChar char="Ø"/>
              <a:defRPr/>
            </a:pPr>
            <a:r>
              <a:rPr lang="en-US" sz="2000" dirty="0" smtClean="0">
                <a:latin typeface="+mn-lt"/>
                <a:cs typeface="Times New Roman" pitchFamily="18" charset="0"/>
              </a:rPr>
              <a:t>Put (</a:t>
            </a:r>
            <a:r>
              <a:rPr lang="en-US" sz="2000" dirty="0" err="1" smtClean="0">
                <a:latin typeface="+mn-lt"/>
                <a:cs typeface="Times New Roman" pitchFamily="18" charset="0"/>
              </a:rPr>
              <a:t>dataName</a:t>
            </a:r>
            <a:r>
              <a:rPr lang="en-US" sz="2000" dirty="0" smtClean="0">
                <a:latin typeface="+mn-lt"/>
                <a:cs typeface="Times New Roman" pitchFamily="18" charset="0"/>
              </a:rPr>
              <a:t>, </a:t>
            </a:r>
            <a:r>
              <a:rPr lang="en-US" sz="2000" dirty="0" err="1" smtClean="0">
                <a:latin typeface="+mn-lt"/>
                <a:cs typeface="Times New Roman" pitchFamily="18" charset="0"/>
              </a:rPr>
              <a:t>dataValude</a:t>
            </a:r>
            <a:r>
              <a:rPr lang="en-US" sz="2000" dirty="0" smtClean="0">
                <a:latin typeface="+mn-lt"/>
                <a:cs typeface="Times New Roman" pitchFamily="18" charset="0"/>
              </a:rPr>
              <a:t>): </a:t>
            </a:r>
            <a:r>
              <a:rPr lang="en-US" sz="2000" dirty="0" err="1" smtClean="0">
                <a:latin typeface="+mn-lt"/>
                <a:cs typeface="Times New Roman" pitchFamily="18" charset="0"/>
              </a:rPr>
              <a:t>lưu</a:t>
            </a:r>
            <a:r>
              <a:rPr lang="en-US" sz="2000" dirty="0" smtClean="0">
                <a:latin typeface="+mn-lt"/>
                <a:cs typeface="Times New Roman" pitchFamily="18" charset="0"/>
              </a:rPr>
              <a:t> </a:t>
            </a:r>
            <a:r>
              <a:rPr lang="en-US" sz="2000" dirty="0" err="1" smtClean="0">
                <a:latin typeface="+mn-lt"/>
                <a:cs typeface="Times New Roman" pitchFamily="18" charset="0"/>
              </a:rPr>
              <a:t>trữ</a:t>
            </a:r>
            <a:r>
              <a:rPr lang="en-US" sz="2000" dirty="0" smtClean="0">
                <a:latin typeface="+mn-lt"/>
                <a:cs typeface="Times New Roman" pitchFamily="18" charset="0"/>
              </a:rPr>
              <a:t> </a:t>
            </a:r>
            <a:r>
              <a:rPr lang="en-US" sz="2000" dirty="0" err="1" smtClean="0">
                <a:latin typeface="+mn-lt"/>
                <a:cs typeface="Times New Roman" pitchFamily="18" charset="0"/>
              </a:rPr>
              <a:t>giá</a:t>
            </a:r>
            <a:r>
              <a:rPr lang="en-US" sz="2000" dirty="0" smtClean="0">
                <a:latin typeface="+mn-lt"/>
                <a:cs typeface="Times New Roman" pitchFamily="18" charset="0"/>
              </a:rPr>
              <a:t> </a:t>
            </a:r>
            <a:r>
              <a:rPr lang="en-US" sz="2000" dirty="0" err="1" smtClean="0">
                <a:latin typeface="+mn-lt"/>
                <a:cs typeface="Times New Roman" pitchFamily="18" charset="0"/>
              </a:rPr>
              <a:t>trị</a:t>
            </a:r>
            <a:r>
              <a:rPr lang="en-US" sz="2000" dirty="0" smtClean="0">
                <a:latin typeface="+mn-lt"/>
                <a:cs typeface="Times New Roman" pitchFamily="18" charset="0"/>
              </a:rPr>
              <a:t> </a:t>
            </a:r>
            <a:r>
              <a:rPr lang="en-US" sz="2000" dirty="0" err="1" smtClean="0">
                <a:latin typeface="+mn-lt"/>
                <a:cs typeface="Times New Roman" pitchFamily="18" charset="0"/>
              </a:rPr>
              <a:t>của</a:t>
            </a:r>
            <a:r>
              <a:rPr lang="en-US" sz="2000" dirty="0" smtClean="0">
                <a:latin typeface="+mn-lt"/>
                <a:cs typeface="Times New Roman" pitchFamily="18" charset="0"/>
              </a:rPr>
              <a:t> </a:t>
            </a:r>
            <a:r>
              <a:rPr lang="en-US" sz="2000" dirty="0" err="1" smtClean="0">
                <a:latin typeface="+mn-lt"/>
                <a:cs typeface="Times New Roman" pitchFamily="18" charset="0"/>
              </a:rPr>
              <a:t>dữ</a:t>
            </a:r>
            <a:r>
              <a:rPr lang="en-US" sz="2000" dirty="0" smtClean="0">
                <a:latin typeface="+mn-lt"/>
                <a:cs typeface="Times New Roman" pitchFamily="18" charset="0"/>
              </a:rPr>
              <a:t> </a:t>
            </a:r>
            <a:r>
              <a:rPr lang="en-US" sz="2000" dirty="0" err="1" smtClean="0">
                <a:latin typeface="+mn-lt"/>
                <a:cs typeface="Times New Roman" pitchFamily="18" charset="0"/>
              </a:rPr>
              <a:t>liệu</a:t>
            </a:r>
            <a:r>
              <a:rPr lang="en-US" sz="2000" dirty="0" smtClean="0">
                <a:latin typeface="+mn-lt"/>
                <a:cs typeface="Times New Roman" pitchFamily="18" charset="0"/>
              </a:rPr>
              <a:t> </a:t>
            </a:r>
            <a:r>
              <a:rPr lang="en-US" sz="2000" dirty="0" err="1" smtClean="0">
                <a:latin typeface="+mn-lt"/>
                <a:cs typeface="Times New Roman" pitchFamily="18" charset="0"/>
              </a:rPr>
              <a:t>tương</a:t>
            </a:r>
            <a:r>
              <a:rPr lang="en-US" sz="2000" dirty="0" smtClean="0">
                <a:latin typeface="+mn-lt"/>
                <a:cs typeface="Times New Roman" pitchFamily="18" charset="0"/>
              </a:rPr>
              <a:t> </a:t>
            </a:r>
            <a:r>
              <a:rPr lang="en-US" sz="2000" dirty="0" err="1" smtClean="0">
                <a:latin typeface="+mn-lt"/>
                <a:cs typeface="Times New Roman" pitchFamily="18" charset="0"/>
              </a:rPr>
              <a:t>ứng</a:t>
            </a:r>
            <a:r>
              <a:rPr lang="en-US" sz="2000" dirty="0" smtClean="0">
                <a:latin typeface="+mn-lt"/>
                <a:cs typeface="Times New Roman" pitchFamily="18" charset="0"/>
              </a:rPr>
              <a:t> </a:t>
            </a:r>
            <a:r>
              <a:rPr lang="en-US" sz="2000" dirty="0" err="1" smtClean="0">
                <a:latin typeface="+mn-lt"/>
                <a:cs typeface="Times New Roman" pitchFamily="18" charset="0"/>
              </a:rPr>
              <a:t>với</a:t>
            </a:r>
            <a:r>
              <a:rPr lang="en-US" sz="2000" dirty="0" smtClean="0">
                <a:latin typeface="+mn-lt"/>
                <a:cs typeface="Times New Roman" pitchFamily="18" charset="0"/>
              </a:rPr>
              <a:t> 1 </a:t>
            </a:r>
            <a:r>
              <a:rPr lang="en-US" sz="2000" dirty="0" err="1" smtClean="0">
                <a:latin typeface="+mn-lt"/>
                <a:cs typeface="Times New Roman" pitchFamily="18" charset="0"/>
              </a:rPr>
              <a:t>biến</a:t>
            </a:r>
            <a:r>
              <a:rPr lang="en-US" sz="2000" dirty="0" smtClean="0">
                <a:latin typeface="+mn-lt"/>
                <a:cs typeface="Times New Roman" pitchFamily="18" charset="0"/>
              </a:rPr>
              <a:t> </a:t>
            </a:r>
            <a:r>
              <a:rPr lang="en-US" sz="2000" dirty="0" err="1" smtClean="0">
                <a:latin typeface="+mn-lt"/>
                <a:cs typeface="Times New Roman" pitchFamily="18" charset="0"/>
              </a:rPr>
              <a:t>nhất</a:t>
            </a:r>
            <a:r>
              <a:rPr lang="en-US" sz="2000" dirty="0" smtClean="0">
                <a:latin typeface="+mn-lt"/>
                <a:cs typeface="Times New Roman" pitchFamily="18" charset="0"/>
              </a:rPr>
              <a:t> </a:t>
            </a:r>
            <a:r>
              <a:rPr lang="en-US" sz="2000" dirty="0" err="1" smtClean="0">
                <a:latin typeface="+mn-lt"/>
                <a:cs typeface="Times New Roman" pitchFamily="18" charset="0"/>
              </a:rPr>
              <a:t>định</a:t>
            </a:r>
            <a:r>
              <a:rPr lang="en-US" sz="2000" dirty="0" smtClean="0">
                <a:latin typeface="+mn-lt"/>
                <a:cs typeface="Times New Roman" pitchFamily="18" charset="0"/>
              </a:rPr>
              <a:t> </a:t>
            </a:r>
            <a:r>
              <a:rPr lang="en-US" sz="2000" dirty="0" err="1" smtClean="0">
                <a:latin typeface="+mn-lt"/>
                <a:cs typeface="Times New Roman" pitchFamily="18" charset="0"/>
              </a:rPr>
              <a:t>tại</a:t>
            </a:r>
            <a:r>
              <a:rPr lang="en-US" sz="2000" dirty="0" smtClean="0">
                <a:latin typeface="+mn-lt"/>
                <a:cs typeface="Times New Roman" pitchFamily="18" charset="0"/>
              </a:rPr>
              <a:t> </a:t>
            </a:r>
            <a:r>
              <a:rPr lang="en-US" sz="2000" dirty="0" err="1" smtClean="0">
                <a:latin typeface="+mn-lt"/>
                <a:cs typeface="Times New Roman" pitchFamily="18" charset="0"/>
              </a:rPr>
              <a:t>nút</a:t>
            </a:r>
            <a:r>
              <a:rPr lang="en-US" sz="2000" dirty="0" smtClean="0">
                <a:latin typeface="+mn-lt"/>
                <a:cs typeface="Times New Roman" pitchFamily="18" charset="0"/>
              </a:rPr>
              <a:t> </a:t>
            </a:r>
            <a:r>
              <a:rPr lang="en-US" sz="2000" dirty="0" err="1" smtClean="0">
                <a:latin typeface="+mn-lt"/>
                <a:cs typeface="Times New Roman" pitchFamily="18" charset="0"/>
              </a:rPr>
              <a:t>mạng</a:t>
            </a:r>
            <a:r>
              <a:rPr lang="en-US" sz="2000" dirty="0" smtClean="0">
                <a:latin typeface="+mn-lt"/>
                <a:cs typeface="Times New Roman" pitchFamily="18" charset="0"/>
              </a:rPr>
              <a:t> </a:t>
            </a:r>
            <a:r>
              <a:rPr lang="en-US" sz="2000" dirty="0" err="1" smtClean="0">
                <a:latin typeface="+mn-lt"/>
                <a:cs typeface="Times New Roman" pitchFamily="18" charset="0"/>
              </a:rPr>
              <a:t>cảm</a:t>
            </a:r>
            <a:r>
              <a:rPr lang="en-US" sz="2000" dirty="0" smtClean="0">
                <a:latin typeface="+mn-lt"/>
                <a:cs typeface="Times New Roman" pitchFamily="18" charset="0"/>
              </a:rPr>
              <a:t> </a:t>
            </a:r>
            <a:r>
              <a:rPr lang="en-US" sz="2000" dirty="0" err="1" smtClean="0">
                <a:latin typeface="+mn-lt"/>
                <a:cs typeface="Times New Roman" pitchFamily="18" charset="0"/>
              </a:rPr>
              <a:t>biến</a:t>
            </a:r>
            <a:r>
              <a:rPr lang="en-US" sz="2000" dirty="0" smtClean="0">
                <a:latin typeface="+mn-lt"/>
                <a:cs typeface="Times New Roman" pitchFamily="18" charset="0"/>
              </a:rPr>
              <a:t> </a:t>
            </a:r>
            <a:r>
              <a:rPr lang="en-US" sz="2000" dirty="0" err="1" smtClean="0">
                <a:latin typeface="+mn-lt"/>
                <a:cs typeface="Times New Roman" pitchFamily="18" charset="0"/>
              </a:rPr>
              <a:t>tương</a:t>
            </a:r>
            <a:r>
              <a:rPr lang="en-US" sz="2000" dirty="0" smtClean="0">
                <a:latin typeface="+mn-lt"/>
                <a:cs typeface="Times New Roman" pitchFamily="18" charset="0"/>
              </a:rPr>
              <a:t> </a:t>
            </a:r>
            <a:r>
              <a:rPr lang="en-US" sz="2000" dirty="0" err="1" smtClean="0">
                <a:latin typeface="+mn-lt"/>
                <a:cs typeface="Times New Roman" pitchFamily="18" charset="0"/>
              </a:rPr>
              <a:t>ứng</a:t>
            </a:r>
            <a:r>
              <a:rPr lang="en-US" sz="2000" dirty="0" smtClean="0">
                <a:latin typeface="+mn-lt"/>
                <a:cs typeface="Times New Roman" pitchFamily="18" charset="0"/>
              </a:rPr>
              <a:t> </a:t>
            </a:r>
            <a:r>
              <a:rPr lang="en-US" sz="2000" dirty="0" err="1" smtClean="0">
                <a:latin typeface="+mn-lt"/>
                <a:cs typeface="Times New Roman" pitchFamily="18" charset="0"/>
              </a:rPr>
              <a:t>với</a:t>
            </a:r>
            <a:r>
              <a:rPr lang="en-US" sz="2000" dirty="0" smtClean="0">
                <a:latin typeface="+mn-lt"/>
                <a:cs typeface="Times New Roman" pitchFamily="18" charset="0"/>
              </a:rPr>
              <a:t> </a:t>
            </a:r>
            <a:r>
              <a:rPr lang="en-US" sz="2000" dirty="0" err="1" smtClean="0">
                <a:latin typeface="+mn-lt"/>
                <a:cs typeface="Times New Roman" pitchFamily="18" charset="0"/>
              </a:rPr>
              <a:t>dataName</a:t>
            </a:r>
            <a:r>
              <a:rPr lang="en-US" sz="2000" dirty="0" smtClean="0">
                <a:latin typeface="+mn-lt"/>
                <a:cs typeface="Times New Roman" pitchFamily="18" charset="0"/>
              </a:rPr>
              <a:t>.</a:t>
            </a:r>
          </a:p>
          <a:p>
            <a:pPr marL="914400" lvl="1" indent="-457200" algn="just" eaLnBrk="1" hangingPunct="1">
              <a:spcBef>
                <a:spcPct val="20000"/>
              </a:spcBef>
              <a:buSzPct val="75000"/>
              <a:buFont typeface="Wingdings" panose="05000000000000000000" pitchFamily="2" charset="2"/>
              <a:buChar char="Ø"/>
              <a:defRPr/>
            </a:pPr>
            <a:r>
              <a:rPr lang="en-US" sz="2000" dirty="0" smtClean="0">
                <a:latin typeface="+mn-lt"/>
                <a:cs typeface="Times New Roman" pitchFamily="18" charset="0"/>
              </a:rPr>
              <a:t>Get (</a:t>
            </a:r>
            <a:r>
              <a:rPr lang="en-US" sz="2000" dirty="0" err="1" smtClean="0">
                <a:latin typeface="+mn-lt"/>
                <a:cs typeface="Times New Roman" pitchFamily="18" charset="0"/>
              </a:rPr>
              <a:t>dataName</a:t>
            </a:r>
            <a:r>
              <a:rPr lang="en-US" sz="2000" dirty="0" smtClean="0">
                <a:latin typeface="+mn-lt"/>
                <a:cs typeface="Times New Roman" pitchFamily="18" charset="0"/>
              </a:rPr>
              <a:t>): </a:t>
            </a:r>
            <a:r>
              <a:rPr lang="en-US" sz="2000" dirty="0" err="1" smtClean="0">
                <a:latin typeface="+mn-lt"/>
                <a:cs typeface="Times New Roman" pitchFamily="18" charset="0"/>
              </a:rPr>
              <a:t>lấy</a:t>
            </a:r>
            <a:r>
              <a:rPr lang="en-US" sz="2000" dirty="0" smtClean="0">
                <a:latin typeface="+mn-lt"/>
                <a:cs typeface="Times New Roman" pitchFamily="18" charset="0"/>
              </a:rPr>
              <a:t> </a:t>
            </a:r>
            <a:r>
              <a:rPr lang="en-US" sz="2000" dirty="0" err="1" smtClean="0">
                <a:latin typeface="+mn-lt"/>
                <a:cs typeface="Times New Roman" pitchFamily="18" charset="0"/>
              </a:rPr>
              <a:t>giá</a:t>
            </a:r>
            <a:r>
              <a:rPr lang="en-US" sz="2000" dirty="0" smtClean="0">
                <a:latin typeface="+mn-lt"/>
                <a:cs typeface="Times New Roman" pitchFamily="18" charset="0"/>
              </a:rPr>
              <a:t> </a:t>
            </a:r>
            <a:r>
              <a:rPr lang="en-US" sz="2000" dirty="0" err="1" smtClean="0">
                <a:latin typeface="+mn-lt"/>
                <a:cs typeface="Times New Roman" pitchFamily="18" charset="0"/>
              </a:rPr>
              <a:t>trị</a:t>
            </a:r>
            <a:r>
              <a:rPr lang="en-US" sz="2000" dirty="0" smtClean="0">
                <a:latin typeface="+mn-lt"/>
                <a:cs typeface="Times New Roman" pitchFamily="18" charset="0"/>
              </a:rPr>
              <a:t> </a:t>
            </a:r>
            <a:r>
              <a:rPr lang="en-US" sz="2000" dirty="0" err="1" smtClean="0">
                <a:latin typeface="+mn-lt"/>
                <a:cs typeface="Times New Roman" pitchFamily="18" charset="0"/>
              </a:rPr>
              <a:t>của</a:t>
            </a:r>
            <a:r>
              <a:rPr lang="en-US" sz="2000" dirty="0" smtClean="0">
                <a:latin typeface="+mn-lt"/>
                <a:cs typeface="Times New Roman" pitchFamily="18" charset="0"/>
              </a:rPr>
              <a:t> </a:t>
            </a:r>
            <a:r>
              <a:rPr lang="en-US" sz="2000" dirty="0" err="1" smtClean="0">
                <a:latin typeface="+mn-lt"/>
                <a:cs typeface="Times New Roman" pitchFamily="18" charset="0"/>
              </a:rPr>
              <a:t>dữ</a:t>
            </a:r>
            <a:r>
              <a:rPr lang="en-US" sz="2000" dirty="0" smtClean="0">
                <a:latin typeface="+mn-lt"/>
                <a:cs typeface="Times New Roman" pitchFamily="18" charset="0"/>
              </a:rPr>
              <a:t> </a:t>
            </a:r>
            <a:r>
              <a:rPr lang="en-US" sz="2000" dirty="0" err="1" smtClean="0">
                <a:latin typeface="+mn-lt"/>
                <a:cs typeface="Times New Roman" pitchFamily="18" charset="0"/>
              </a:rPr>
              <a:t>liệu</a:t>
            </a:r>
            <a:r>
              <a:rPr lang="en-US" sz="2000" dirty="0" smtClean="0">
                <a:latin typeface="+mn-lt"/>
                <a:cs typeface="Times New Roman" pitchFamily="18" charset="0"/>
              </a:rPr>
              <a:t> </a:t>
            </a:r>
            <a:r>
              <a:rPr lang="en-US" sz="2000" dirty="0" err="1" smtClean="0">
                <a:latin typeface="+mn-lt"/>
                <a:cs typeface="Times New Roman" pitchFamily="18" charset="0"/>
              </a:rPr>
              <a:t>được</a:t>
            </a:r>
            <a:r>
              <a:rPr lang="en-US" sz="2000" dirty="0" smtClean="0">
                <a:latin typeface="+mn-lt"/>
                <a:cs typeface="Times New Roman" pitchFamily="18" charset="0"/>
              </a:rPr>
              <a:t> </a:t>
            </a:r>
            <a:r>
              <a:rPr lang="en-US" sz="2000" dirty="0" err="1" smtClean="0">
                <a:latin typeface="+mn-lt"/>
                <a:cs typeface="Times New Roman" pitchFamily="18" charset="0"/>
              </a:rPr>
              <a:t>lưu</a:t>
            </a:r>
            <a:r>
              <a:rPr lang="en-US" sz="2000" dirty="0" smtClean="0">
                <a:latin typeface="+mn-lt"/>
                <a:cs typeface="Times New Roman" pitchFamily="18" charset="0"/>
              </a:rPr>
              <a:t> </a:t>
            </a:r>
            <a:r>
              <a:rPr lang="en-US" sz="2000" dirty="0" err="1" smtClean="0">
                <a:latin typeface="+mn-lt"/>
                <a:cs typeface="Times New Roman" pitchFamily="18" charset="0"/>
              </a:rPr>
              <a:t>trữ</a:t>
            </a:r>
            <a:r>
              <a:rPr lang="en-US" sz="2000" dirty="0" smtClean="0">
                <a:latin typeface="+mn-lt"/>
                <a:cs typeface="Times New Roman" pitchFamily="18" charset="0"/>
              </a:rPr>
              <a:t> </a:t>
            </a:r>
            <a:r>
              <a:rPr lang="en-US" sz="2000" dirty="0" err="1" smtClean="0">
                <a:latin typeface="+mn-lt"/>
                <a:cs typeface="Times New Roman" pitchFamily="18" charset="0"/>
              </a:rPr>
              <a:t>tại</a:t>
            </a:r>
            <a:r>
              <a:rPr lang="en-US" sz="2000" dirty="0" smtClean="0">
                <a:latin typeface="+mn-lt"/>
                <a:cs typeface="Times New Roman" pitchFamily="18" charset="0"/>
              </a:rPr>
              <a:t> </a:t>
            </a:r>
            <a:r>
              <a:rPr lang="en-US" sz="2000" dirty="0" err="1" smtClean="0">
                <a:latin typeface="+mn-lt"/>
                <a:cs typeface="Times New Roman" pitchFamily="18" charset="0"/>
              </a:rPr>
              <a:t>nút</a:t>
            </a:r>
            <a:r>
              <a:rPr lang="en-US" sz="2000" dirty="0" smtClean="0">
                <a:latin typeface="+mn-lt"/>
                <a:cs typeface="Times New Roman" pitchFamily="18" charset="0"/>
              </a:rPr>
              <a:t> </a:t>
            </a:r>
            <a:r>
              <a:rPr lang="en-US" sz="2000" dirty="0" err="1" smtClean="0">
                <a:latin typeface="+mn-lt"/>
                <a:cs typeface="Times New Roman" pitchFamily="18" charset="0"/>
              </a:rPr>
              <a:t>tương</a:t>
            </a:r>
            <a:r>
              <a:rPr lang="en-US" sz="2000" dirty="0" smtClean="0">
                <a:latin typeface="+mn-lt"/>
                <a:cs typeface="Times New Roman" pitchFamily="18" charset="0"/>
              </a:rPr>
              <a:t> </a:t>
            </a:r>
            <a:r>
              <a:rPr lang="en-US" sz="2000" dirty="0" err="1" smtClean="0">
                <a:latin typeface="+mn-lt"/>
                <a:cs typeface="Times New Roman" pitchFamily="18" charset="0"/>
              </a:rPr>
              <a:t>ứng</a:t>
            </a:r>
            <a:r>
              <a:rPr lang="en-US" sz="2000" dirty="0" smtClean="0">
                <a:latin typeface="+mn-lt"/>
                <a:cs typeface="Times New Roman" pitchFamily="18" charset="0"/>
              </a:rPr>
              <a:t>  </a:t>
            </a:r>
            <a:r>
              <a:rPr lang="en-US" sz="2000" dirty="0" err="1" smtClean="0">
                <a:latin typeface="+mn-lt"/>
                <a:cs typeface="Times New Roman" pitchFamily="18" charset="0"/>
              </a:rPr>
              <a:t>với</a:t>
            </a:r>
            <a:r>
              <a:rPr lang="en-US" sz="2000" dirty="0" smtClean="0">
                <a:latin typeface="+mn-lt"/>
                <a:cs typeface="Times New Roman" pitchFamily="18" charset="0"/>
              </a:rPr>
              <a:t> </a:t>
            </a:r>
            <a:r>
              <a:rPr lang="en-US" sz="2000" dirty="0" err="1" smtClean="0">
                <a:latin typeface="+mn-lt"/>
                <a:cs typeface="Times New Roman" pitchFamily="18" charset="0"/>
              </a:rPr>
              <a:t>dataName</a:t>
            </a:r>
            <a:r>
              <a:rPr lang="en-US" sz="2000" dirty="0" smtClean="0">
                <a:latin typeface="+mn-lt"/>
                <a:cs typeface="Times New Roman" pitchFamily="18" charset="0"/>
              </a:rPr>
              <a:t> </a:t>
            </a:r>
            <a:r>
              <a:rPr lang="en-US" sz="2000" dirty="0" err="1" smtClean="0">
                <a:latin typeface="+mn-lt"/>
                <a:cs typeface="Times New Roman" pitchFamily="18" charset="0"/>
              </a:rPr>
              <a:t>đã</a:t>
            </a:r>
            <a:r>
              <a:rPr lang="en-US" sz="2000" dirty="0" smtClean="0">
                <a:latin typeface="+mn-lt"/>
                <a:cs typeface="Times New Roman" pitchFamily="18" charset="0"/>
              </a:rPr>
              <a:t> </a:t>
            </a:r>
            <a:r>
              <a:rPr lang="en-US" sz="2000" dirty="0" err="1" smtClean="0">
                <a:latin typeface="+mn-lt"/>
                <a:cs typeface="Times New Roman" pitchFamily="18" charset="0"/>
              </a:rPr>
              <a:t>cho</a:t>
            </a:r>
            <a:r>
              <a:rPr lang="en-US" sz="2000" dirty="0" smtClean="0">
                <a:latin typeface="+mn-lt"/>
                <a:cs typeface="Times New Roman" pitchFamily="18" charset="0"/>
              </a:rPr>
              <a:t>.</a:t>
            </a:r>
          </a:p>
          <a:p>
            <a:pPr marL="342900" indent="-342900" algn="just" eaLnBrk="1" hangingPunct="1">
              <a:spcBef>
                <a:spcPct val="20000"/>
              </a:spcBef>
              <a:buSzPct val="75000"/>
              <a:buFont typeface="Arial" panose="020B0604020202020204" pitchFamily="34" charset="0"/>
              <a:buChar char="−"/>
              <a:defRPr/>
            </a:pPr>
            <a:r>
              <a:rPr lang="en-US" sz="2000" dirty="0" smtClean="0">
                <a:latin typeface="+mn-lt"/>
                <a:cs typeface="Times New Roman" pitchFamily="18" charset="0"/>
              </a:rPr>
              <a:t>DCS </a:t>
            </a:r>
            <a:r>
              <a:rPr lang="en-US" sz="2000" dirty="0" err="1" smtClean="0">
                <a:latin typeface="+mn-lt"/>
                <a:cs typeface="Times New Roman" pitchFamily="18" charset="0"/>
              </a:rPr>
              <a:t>dùng</a:t>
            </a:r>
            <a:r>
              <a:rPr lang="en-US" sz="2000" dirty="0" smtClean="0">
                <a:latin typeface="+mn-lt"/>
                <a:cs typeface="Times New Roman" pitchFamily="18" charset="0"/>
              </a:rPr>
              <a:t> </a:t>
            </a:r>
            <a:r>
              <a:rPr lang="en-US" sz="2000" dirty="0" err="1" smtClean="0">
                <a:latin typeface="+mn-lt"/>
                <a:cs typeface="Times New Roman" pitchFamily="18" charset="0"/>
              </a:rPr>
              <a:t>thuật</a:t>
            </a:r>
            <a:r>
              <a:rPr lang="en-US" sz="2000" dirty="0" smtClean="0">
                <a:latin typeface="+mn-lt"/>
                <a:cs typeface="Times New Roman" pitchFamily="18" charset="0"/>
              </a:rPr>
              <a:t> </a:t>
            </a:r>
            <a:r>
              <a:rPr lang="en-US" sz="2000" dirty="0" err="1" smtClean="0">
                <a:latin typeface="+mn-lt"/>
                <a:cs typeface="Times New Roman" pitchFamily="18" charset="0"/>
              </a:rPr>
              <a:t>toán</a:t>
            </a:r>
            <a:r>
              <a:rPr lang="en-US" sz="2000" dirty="0" smtClean="0">
                <a:latin typeface="+mn-lt"/>
                <a:cs typeface="Times New Roman" pitchFamily="18" charset="0"/>
              </a:rPr>
              <a:t> </a:t>
            </a:r>
            <a:r>
              <a:rPr lang="en-US" sz="2000" dirty="0" err="1" smtClean="0">
                <a:latin typeface="+mn-lt"/>
                <a:cs typeface="Times New Roman" pitchFamily="18" charset="0"/>
              </a:rPr>
              <a:t>định</a:t>
            </a:r>
            <a:r>
              <a:rPr lang="en-US" sz="2000" dirty="0" smtClean="0">
                <a:latin typeface="+mn-lt"/>
                <a:cs typeface="Times New Roman" pitchFamily="18" charset="0"/>
              </a:rPr>
              <a:t> </a:t>
            </a:r>
            <a:r>
              <a:rPr lang="en-US" sz="2000" dirty="0" err="1" smtClean="0">
                <a:latin typeface="+mn-lt"/>
                <a:cs typeface="Times New Roman" pitchFamily="18" charset="0"/>
              </a:rPr>
              <a:t>tuyến</a:t>
            </a:r>
            <a:r>
              <a:rPr lang="en-US" sz="2000" dirty="0" smtClean="0">
                <a:latin typeface="+mn-lt"/>
                <a:cs typeface="Times New Roman" pitchFamily="18" charset="0"/>
              </a:rPr>
              <a:t> </a:t>
            </a:r>
            <a:r>
              <a:rPr lang="en-US" sz="2000" dirty="0" err="1" smtClean="0">
                <a:latin typeface="+mn-lt"/>
                <a:cs typeface="Times New Roman" pitchFamily="18" charset="0"/>
              </a:rPr>
              <a:t>địa</a:t>
            </a:r>
            <a:r>
              <a:rPr lang="en-US" sz="2000" dirty="0" smtClean="0">
                <a:latin typeface="+mn-lt"/>
                <a:cs typeface="Times New Roman" pitchFamily="18" charset="0"/>
              </a:rPr>
              <a:t> </a:t>
            </a:r>
            <a:r>
              <a:rPr lang="en-US" sz="2000" dirty="0" err="1" smtClean="0">
                <a:latin typeface="+mn-lt"/>
                <a:cs typeface="Times New Roman" pitchFamily="18" charset="0"/>
              </a:rPr>
              <a:t>lý</a:t>
            </a:r>
            <a:r>
              <a:rPr lang="en-US" sz="2000" dirty="0" smtClean="0">
                <a:latin typeface="+mn-lt"/>
                <a:cs typeface="Times New Roman" pitchFamily="18" charset="0"/>
              </a:rPr>
              <a:t> GPSR </a:t>
            </a:r>
            <a:r>
              <a:rPr lang="en-US" sz="2000" dirty="0" err="1" smtClean="0">
                <a:latin typeface="+mn-lt"/>
                <a:cs typeface="Times New Roman" pitchFamily="18" charset="0"/>
              </a:rPr>
              <a:t>để</a:t>
            </a:r>
            <a:r>
              <a:rPr lang="en-US" sz="2000" dirty="0" smtClean="0">
                <a:latin typeface="+mn-lt"/>
                <a:cs typeface="Times New Roman" pitchFamily="18" charset="0"/>
              </a:rPr>
              <a:t> </a:t>
            </a:r>
            <a:r>
              <a:rPr lang="en-US" sz="2000" dirty="0" err="1" smtClean="0">
                <a:latin typeface="+mn-lt"/>
                <a:cs typeface="Times New Roman" pitchFamily="18" charset="0"/>
              </a:rPr>
              <a:t>định</a:t>
            </a:r>
            <a:r>
              <a:rPr lang="en-US" sz="2000" dirty="0" smtClean="0">
                <a:latin typeface="+mn-lt"/>
                <a:cs typeface="Times New Roman" pitchFamily="18" charset="0"/>
              </a:rPr>
              <a:t> </a:t>
            </a:r>
            <a:r>
              <a:rPr lang="en-US" sz="2000" dirty="0" err="1" smtClean="0">
                <a:latin typeface="+mn-lt"/>
                <a:cs typeface="Times New Roman" pitchFamily="18" charset="0"/>
              </a:rPr>
              <a:t>tuyến</a:t>
            </a:r>
            <a:r>
              <a:rPr lang="en-US" sz="2000" dirty="0" smtClean="0">
                <a:latin typeface="+mn-lt"/>
                <a:cs typeface="Times New Roman" pitchFamily="18" charset="0"/>
              </a:rPr>
              <a:t> </a:t>
            </a:r>
            <a:r>
              <a:rPr lang="en-US" sz="2000" dirty="0" err="1" smtClean="0">
                <a:latin typeface="+mn-lt"/>
                <a:cs typeface="Times New Roman" pitchFamily="18" charset="0"/>
              </a:rPr>
              <a:t>cấp</a:t>
            </a:r>
            <a:r>
              <a:rPr lang="en-US" sz="2000" dirty="0" smtClean="0">
                <a:latin typeface="+mn-lt"/>
                <a:cs typeface="Times New Roman" pitchFamily="18" charset="0"/>
              </a:rPr>
              <a:t> </a:t>
            </a:r>
            <a:r>
              <a:rPr lang="en-US" sz="2000" dirty="0" err="1" smtClean="0">
                <a:latin typeface="+mn-lt"/>
                <a:cs typeface="Times New Roman" pitchFamily="18" charset="0"/>
              </a:rPr>
              <a:t>thấp</a:t>
            </a:r>
            <a:r>
              <a:rPr lang="en-US" sz="2000" dirty="0" smtClean="0">
                <a:latin typeface="+mn-lt"/>
                <a:cs typeface="Times New Roman" pitchFamily="18" charset="0"/>
              </a:rPr>
              <a:t>. </a:t>
            </a:r>
            <a:r>
              <a:rPr lang="en-US" sz="2000" dirty="0" err="1" smtClean="0">
                <a:latin typeface="+mn-lt"/>
                <a:cs typeface="Times New Roman" pitchFamily="18" charset="0"/>
              </a:rPr>
              <a:t>Sau</a:t>
            </a:r>
            <a:r>
              <a:rPr lang="en-US" sz="2000" dirty="0" smtClean="0">
                <a:latin typeface="+mn-lt"/>
                <a:cs typeface="Times New Roman" pitchFamily="18" charset="0"/>
              </a:rPr>
              <a:t> </a:t>
            </a:r>
            <a:r>
              <a:rPr lang="en-US" sz="2000" dirty="0" err="1" smtClean="0">
                <a:latin typeface="+mn-lt"/>
                <a:cs typeface="Times New Roman" pitchFamily="18" charset="0"/>
              </a:rPr>
              <a:t>đó</a:t>
            </a:r>
            <a:r>
              <a:rPr lang="en-US" sz="2000" dirty="0" smtClean="0">
                <a:latin typeface="+mn-lt"/>
                <a:cs typeface="Times New Roman" pitchFamily="18" charset="0"/>
              </a:rPr>
              <a:t> </a:t>
            </a:r>
            <a:r>
              <a:rPr lang="en-US" sz="2000" dirty="0" err="1" smtClean="0">
                <a:latin typeface="+mn-lt"/>
                <a:cs typeface="Times New Roman" pitchFamily="18" charset="0"/>
              </a:rPr>
              <a:t>xây</a:t>
            </a:r>
            <a:r>
              <a:rPr lang="en-US" sz="2000" dirty="0" smtClean="0">
                <a:latin typeface="+mn-lt"/>
                <a:cs typeface="Times New Roman" pitchFamily="18" charset="0"/>
              </a:rPr>
              <a:t> </a:t>
            </a:r>
            <a:r>
              <a:rPr lang="en-US" sz="2000" dirty="0" err="1" smtClean="0">
                <a:latin typeface="+mn-lt"/>
                <a:cs typeface="Times New Roman" pitchFamily="18" charset="0"/>
              </a:rPr>
              <a:t>dựng</a:t>
            </a:r>
            <a:r>
              <a:rPr lang="en-US" sz="2000" dirty="0" smtClean="0">
                <a:latin typeface="+mn-lt"/>
                <a:cs typeface="Times New Roman" pitchFamily="18" charset="0"/>
              </a:rPr>
              <a:t> 1 DHT </a:t>
            </a:r>
            <a:r>
              <a:rPr lang="en-US" sz="2000" dirty="0" err="1" smtClean="0">
                <a:latin typeface="+mn-lt"/>
                <a:cs typeface="Times New Roman" pitchFamily="18" charset="0"/>
              </a:rPr>
              <a:t>trên</a:t>
            </a:r>
            <a:r>
              <a:rPr lang="en-US" sz="2000" dirty="0" smtClean="0">
                <a:latin typeface="+mn-lt"/>
                <a:cs typeface="Times New Roman" pitchFamily="18" charset="0"/>
              </a:rPr>
              <a:t> GPSR.</a:t>
            </a:r>
          </a:p>
          <a:p>
            <a:pPr marL="914400" lvl="1" indent="-457200" algn="just" eaLnBrk="1" hangingPunct="1">
              <a:spcBef>
                <a:spcPct val="20000"/>
              </a:spcBef>
              <a:buSzPct val="75000"/>
              <a:buFont typeface="Wingdings" panose="05000000000000000000" pitchFamily="2" charset="2"/>
              <a:buChar char="Ø"/>
              <a:defRPr/>
            </a:pPr>
            <a:endParaRPr lang="en-US" sz="2000" dirty="0">
              <a:latin typeface="+mn-lt"/>
              <a:cs typeface="Times New Roman" pitchFamily="18" charset="0"/>
            </a:endParaRPr>
          </a:p>
        </p:txBody>
      </p:sp>
    </p:spTree>
    <p:extLst>
      <p:ext uri="{BB962C8B-B14F-4D97-AF65-F5344CB8AC3E}">
        <p14:creationId xmlns:p14="http://schemas.microsoft.com/office/powerpoint/2010/main" val="12325323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5</a:t>
            </a:fld>
            <a:endParaRPr lang="en-US" smtClean="0">
              <a:latin typeface="+mn-lt"/>
            </a:endParaRPr>
          </a:p>
        </p:txBody>
      </p:sp>
      <p:sp>
        <p:nvSpPr>
          <p:cNvPr id="81924" name="Rectangle 4"/>
          <p:cNvSpPr>
            <a:spLocks noChangeArrowheads="1"/>
          </p:cNvSpPr>
          <p:nvPr/>
        </p:nvSpPr>
        <p:spPr bwMode="auto">
          <a:xfrm>
            <a:off x="0" y="228600"/>
            <a:ext cx="9144000" cy="990600"/>
          </a:xfrm>
          <a:prstGeom prst="rect">
            <a:avLst/>
          </a:prstGeom>
          <a:noFill/>
          <a:ln w="9525">
            <a:noFill/>
            <a:miter lim="800000"/>
            <a:headEnd/>
            <a:tailEnd/>
          </a:ln>
          <a:effectLst/>
        </p:spPr>
        <p:txBody>
          <a:bodyPr anchor="ctr"/>
          <a:lstStyle/>
          <a:p>
            <a:pPr algn="ctr" eaLnBrk="1" hangingPunct="1">
              <a:defRPr/>
            </a:pPr>
            <a:r>
              <a:rPr lang="en-US" sz="2800" b="1" dirty="0">
                <a:solidFill>
                  <a:schemeClr val="bg2"/>
                </a:solidFill>
                <a:effectLst>
                  <a:outerShdw blurRad="38100" dist="38100" dir="2700000" algn="tl">
                    <a:srgbClr val="C0C0C0"/>
                  </a:outerShdw>
                </a:effectLst>
                <a:latin typeface="+mj-lt"/>
              </a:rPr>
              <a:t>CHƯƠNG 2 – KIẾN TRÚC MẠNG CẢM BIẾN</a:t>
            </a: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7" name="Rectangle 6"/>
          <p:cNvSpPr>
            <a:spLocks noChangeArrowheads="1"/>
          </p:cNvSpPr>
          <p:nvPr/>
        </p:nvSpPr>
        <p:spPr bwMode="auto">
          <a:xfrm>
            <a:off x="2428908" y="6286894"/>
            <a:ext cx="4286183" cy="457200"/>
          </a:xfrm>
          <a:prstGeom prst="rect">
            <a:avLst/>
          </a:prstGeom>
          <a:noFill/>
          <a:ln w="9525">
            <a:noFill/>
            <a:miter lim="800000"/>
            <a:headEnd/>
            <a:tailEnd/>
          </a:ln>
          <a:effectLst/>
        </p:spPr>
        <p:txBody>
          <a:bodyPr/>
          <a:lstStyle/>
          <a:p>
            <a:pPr algn="ctr" eaLnBrk="1" hangingPunct="1">
              <a:spcBef>
                <a:spcPct val="20000"/>
              </a:spcBef>
              <a:buSzPct val="75000"/>
              <a:defRPr/>
            </a:pPr>
            <a:r>
              <a:rPr lang="vi-VN" sz="1600" dirty="0" smtClean="0">
                <a:latin typeface="+mn-lt"/>
                <a:cs typeface="Times New Roman" pitchFamily="18" charset="0"/>
              </a:rPr>
              <a:t>Hình </a:t>
            </a:r>
            <a:r>
              <a:rPr lang="vi-VN" sz="1600" dirty="0">
                <a:latin typeface="+mn-lt"/>
                <a:cs typeface="Times New Roman" pitchFamily="18" charset="0"/>
              </a:rPr>
              <a:t>2</a:t>
            </a:r>
            <a:r>
              <a:rPr lang="vi-VN" sz="1600" dirty="0" smtClean="0">
                <a:latin typeface="+mn-lt"/>
                <a:cs typeface="Times New Roman" pitchFamily="18" charset="0"/>
              </a:rPr>
              <a:t>.1 Kiến trúc mạng cảm biến không dây</a:t>
            </a:r>
            <a:endParaRPr lang="en-US" sz="1600" dirty="0">
              <a:latin typeface="+mn-lt"/>
              <a:cs typeface="Times New Roman" pitchFamily="18" charset="0"/>
            </a:endParaRPr>
          </a:p>
        </p:txBody>
      </p:sp>
      <p:sp>
        <p:nvSpPr>
          <p:cNvPr id="8" name="Rectangle 6"/>
          <p:cNvSpPr>
            <a:spLocks noChangeArrowheads="1"/>
          </p:cNvSpPr>
          <p:nvPr/>
        </p:nvSpPr>
        <p:spPr bwMode="auto">
          <a:xfrm>
            <a:off x="152400" y="11430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a:defRPr/>
            </a:pPr>
            <a:r>
              <a:rPr lang="en-US" sz="2800" dirty="0" err="1" smtClean="0">
                <a:latin typeface="+mn-lt"/>
                <a:cs typeface="Times New Roman" pitchFamily="18" charset="0"/>
              </a:rPr>
              <a:t>Kiến</a:t>
            </a:r>
            <a:r>
              <a:rPr lang="en-US" sz="2800" dirty="0" smtClean="0">
                <a:latin typeface="+mn-lt"/>
                <a:cs typeface="Times New Roman" pitchFamily="18" charset="0"/>
              </a:rPr>
              <a:t> </a:t>
            </a:r>
            <a:r>
              <a:rPr lang="en-US" sz="2800" dirty="0" err="1" smtClean="0">
                <a:latin typeface="+mn-lt"/>
                <a:cs typeface="Times New Roman" pitchFamily="18" charset="0"/>
              </a:rPr>
              <a:t>trúc</a:t>
            </a:r>
            <a:r>
              <a:rPr lang="en-US" sz="2800" dirty="0" smtClean="0">
                <a:latin typeface="+mn-lt"/>
                <a:cs typeface="Times New Roman" pitchFamily="18" charset="0"/>
              </a:rPr>
              <a:t> </a:t>
            </a:r>
            <a:r>
              <a:rPr lang="en-US" sz="2800" dirty="0" err="1" smtClean="0">
                <a:latin typeface="+mn-lt"/>
                <a:cs typeface="Times New Roman" pitchFamily="18" charset="0"/>
              </a:rPr>
              <a:t>và</a:t>
            </a:r>
            <a:r>
              <a:rPr lang="en-US" sz="2800" dirty="0" smtClean="0">
                <a:latin typeface="+mn-lt"/>
                <a:cs typeface="Times New Roman" pitchFamily="18" charset="0"/>
              </a:rPr>
              <a:t> </a:t>
            </a:r>
            <a:r>
              <a:rPr lang="en-US" sz="2800" dirty="0" err="1" smtClean="0">
                <a:latin typeface="+mn-lt"/>
                <a:cs typeface="Times New Roman" pitchFamily="18" charset="0"/>
              </a:rPr>
              <a:t>các</a:t>
            </a:r>
            <a:r>
              <a:rPr lang="en-US" sz="2800" dirty="0" smtClean="0">
                <a:latin typeface="+mn-lt"/>
                <a:cs typeface="Times New Roman" pitchFamily="18" charset="0"/>
              </a:rPr>
              <a:t> </a:t>
            </a:r>
            <a:r>
              <a:rPr lang="en-US" sz="2800" dirty="0" err="1">
                <a:latin typeface="+mn-lt"/>
                <a:cs typeface="Times New Roman" pitchFamily="18" charset="0"/>
              </a:rPr>
              <a:t>kiểu</a:t>
            </a:r>
            <a:r>
              <a:rPr lang="en-US" sz="2800" dirty="0">
                <a:latin typeface="+mn-lt"/>
                <a:cs typeface="Times New Roman" pitchFamily="18" charset="0"/>
              </a:rPr>
              <a:t> </a:t>
            </a:r>
            <a:r>
              <a:rPr lang="en-US" sz="2800" dirty="0" err="1">
                <a:latin typeface="+mn-lt"/>
                <a:cs typeface="Times New Roman" pitchFamily="18" charset="0"/>
              </a:rPr>
              <a:t>mạng</a:t>
            </a:r>
            <a:r>
              <a:rPr lang="en-US" sz="2800" dirty="0">
                <a:latin typeface="+mn-lt"/>
                <a:cs typeface="Times New Roman" pitchFamily="18" charset="0"/>
              </a:rPr>
              <a:t> </a:t>
            </a:r>
            <a:r>
              <a:rPr lang="en-US" sz="2800" dirty="0" err="1">
                <a:latin typeface="+mn-lt"/>
                <a:cs typeface="Times New Roman" pitchFamily="18" charset="0"/>
              </a:rPr>
              <a:t>cảm</a:t>
            </a:r>
            <a:r>
              <a:rPr lang="en-US" sz="2800" dirty="0">
                <a:latin typeface="+mn-lt"/>
                <a:cs typeface="Times New Roman" pitchFamily="18" charset="0"/>
              </a:rPr>
              <a:t> </a:t>
            </a:r>
            <a:r>
              <a:rPr lang="en-US" sz="2800" dirty="0" err="1">
                <a:latin typeface="+mn-lt"/>
                <a:cs typeface="Times New Roman" pitchFamily="18" charset="0"/>
              </a:rPr>
              <a:t>biến</a:t>
            </a:r>
            <a:endParaRPr lang="en-US" sz="2800" dirty="0">
              <a:latin typeface="+mn-lt"/>
              <a:cs typeface="Times New Roman" pitchFamily="18" charset="0"/>
            </a:endParaRPr>
          </a:p>
          <a:p>
            <a:pPr marL="457200" indent="-457200" algn="just" eaLnBrk="1" hangingPunct="1">
              <a:spcBef>
                <a:spcPct val="20000"/>
              </a:spcBef>
              <a:buSzPct val="75000"/>
              <a:buFont typeface="Wingdings" panose="05000000000000000000" pitchFamily="2" charset="2"/>
              <a:buChar char="v"/>
              <a:defRPr/>
            </a:pPr>
            <a:r>
              <a:rPr lang="vi-VN" sz="2000" dirty="0" smtClean="0">
                <a:latin typeface="+mn-lt"/>
                <a:cs typeface="Times New Roman" pitchFamily="18" charset="0"/>
              </a:rPr>
              <a:t>Kiến trúc của Mạng cảm biến</a:t>
            </a:r>
            <a:r>
              <a:rPr lang="en-US" sz="2000" dirty="0" smtClean="0">
                <a:latin typeface="+mn-lt"/>
                <a:cs typeface="Times New Roman" pitchFamily="18" charset="0"/>
              </a:rPr>
              <a:t> </a:t>
            </a:r>
            <a:r>
              <a:rPr lang="en-US" sz="2000" dirty="0" err="1" smtClean="0">
                <a:latin typeface="+mn-lt"/>
                <a:cs typeface="Times New Roman" pitchFamily="18" charset="0"/>
              </a:rPr>
              <a:t>bao</a:t>
            </a:r>
            <a:r>
              <a:rPr lang="en-US" sz="2000" dirty="0" smtClean="0">
                <a:latin typeface="+mn-lt"/>
                <a:cs typeface="Times New Roman" pitchFamily="18" charset="0"/>
              </a:rPr>
              <a:t> </a:t>
            </a:r>
            <a:r>
              <a:rPr lang="en-US" sz="2000" dirty="0" err="1" smtClean="0">
                <a:latin typeface="+mn-lt"/>
                <a:cs typeface="Times New Roman" pitchFamily="18" charset="0"/>
              </a:rPr>
              <a:t>gồm</a:t>
            </a:r>
            <a:r>
              <a:rPr lang="en-US" sz="2000" dirty="0" smtClean="0">
                <a:latin typeface="+mn-lt"/>
                <a:cs typeface="Times New Roman" pitchFamily="18" charset="0"/>
              </a:rPr>
              <a:t> </a:t>
            </a: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thành</a:t>
            </a:r>
            <a:r>
              <a:rPr lang="en-US" sz="2000" dirty="0" smtClean="0">
                <a:latin typeface="+mn-lt"/>
                <a:cs typeface="Times New Roman" pitchFamily="18" charset="0"/>
              </a:rPr>
              <a:t> </a:t>
            </a:r>
            <a:r>
              <a:rPr lang="en-US" sz="2000" dirty="0" err="1" smtClean="0">
                <a:latin typeface="+mn-lt"/>
                <a:cs typeface="Times New Roman" pitchFamily="18" charset="0"/>
              </a:rPr>
              <a:t>phần</a:t>
            </a:r>
            <a:r>
              <a:rPr lang="en-US" sz="2000" dirty="0" smtClean="0">
                <a:latin typeface="+mn-lt"/>
                <a:cs typeface="Times New Roman" pitchFamily="18" charset="0"/>
              </a:rPr>
              <a:t>:</a:t>
            </a:r>
            <a:endParaRPr lang="vi-VN" sz="2000" dirty="0" smtClean="0">
              <a:latin typeface="+mn-lt"/>
              <a:cs typeface="Times New Roman" pitchFamily="18" charset="0"/>
            </a:endParaRPr>
          </a:p>
        </p:txBody>
      </p:sp>
      <p:pic>
        <p:nvPicPr>
          <p:cNvPr id="1026" name="Picture 2" descr="Nghiên cứu, ứng dụng mạng cảm biến không dây và giao thức truyền thông  Zigbee trong cảnh báo cháy rừ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133600"/>
            <a:ext cx="7778295" cy="4052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087631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50</a:t>
            </a:fld>
            <a:endParaRPr lang="en-US" smtClean="0">
              <a:latin typeface="+mn-lt"/>
            </a:endParaRPr>
          </a:p>
        </p:txBody>
      </p:sp>
      <p:sp>
        <p:nvSpPr>
          <p:cNvPr id="81924"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800" b="1" dirty="0">
                <a:solidFill>
                  <a:schemeClr val="bg2"/>
                </a:solidFill>
                <a:effectLst>
                  <a:outerShdw blurRad="38100" dist="38100" dir="2700000" algn="tl">
                    <a:srgbClr val="C0C0C0"/>
                  </a:outerShdw>
                </a:effectLst>
                <a:latin typeface="+mn-lt"/>
              </a:rPr>
              <a:t>CHƯƠNG 2 – KIẾN TRÚC MẠNG CẢM BIẾN</a:t>
            </a: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3"/>
              <a:defRPr/>
            </a:pPr>
            <a:r>
              <a:rPr lang="en-US" sz="2800" dirty="0" err="1">
                <a:latin typeface="+mn-lt"/>
                <a:cs typeface="Times New Roman" pitchFamily="18" charset="0"/>
              </a:rPr>
              <a:t>Các</a:t>
            </a:r>
            <a:r>
              <a:rPr lang="en-US" sz="2800" dirty="0">
                <a:latin typeface="+mn-lt"/>
                <a:cs typeface="Times New Roman" pitchFamily="18" charset="0"/>
              </a:rPr>
              <a:t> </a:t>
            </a:r>
            <a:r>
              <a:rPr lang="en-US" sz="2800" dirty="0" err="1">
                <a:latin typeface="+mn-lt"/>
                <a:cs typeface="Times New Roman" pitchFamily="18" charset="0"/>
              </a:rPr>
              <a:t>quy</a:t>
            </a:r>
            <a:r>
              <a:rPr lang="en-US" sz="2800" dirty="0">
                <a:latin typeface="+mn-lt"/>
                <a:cs typeface="Times New Roman" pitchFamily="18" charset="0"/>
              </a:rPr>
              <a:t> </a:t>
            </a:r>
            <a:r>
              <a:rPr lang="en-US" sz="2800" dirty="0" err="1">
                <a:latin typeface="+mn-lt"/>
                <a:cs typeface="Times New Roman" pitchFamily="18" charset="0"/>
              </a:rPr>
              <a:t>tắc</a:t>
            </a:r>
            <a:r>
              <a:rPr lang="en-US" sz="2800" dirty="0">
                <a:latin typeface="+mn-lt"/>
                <a:cs typeface="Times New Roman" pitchFamily="18" charset="0"/>
              </a:rPr>
              <a:t> </a:t>
            </a:r>
            <a:r>
              <a:rPr lang="en-US" sz="2800" dirty="0" err="1">
                <a:latin typeface="+mn-lt"/>
                <a:cs typeface="Times New Roman" pitchFamily="18" charset="0"/>
              </a:rPr>
              <a:t>thiết</a:t>
            </a:r>
            <a:r>
              <a:rPr lang="en-US" sz="2800" dirty="0">
                <a:latin typeface="+mn-lt"/>
                <a:cs typeface="Times New Roman" pitchFamily="18" charset="0"/>
              </a:rPr>
              <a:t> </a:t>
            </a:r>
            <a:r>
              <a:rPr lang="en-US" sz="2800" dirty="0" err="1">
                <a:latin typeface="+mn-lt"/>
                <a:cs typeface="Times New Roman" pitchFamily="18" charset="0"/>
              </a:rPr>
              <a:t>kế</a:t>
            </a:r>
            <a:r>
              <a:rPr lang="en-US" sz="2800" dirty="0">
                <a:latin typeface="+mn-lt"/>
                <a:cs typeface="Times New Roman" pitchFamily="18" charset="0"/>
              </a:rPr>
              <a:t> </a:t>
            </a:r>
            <a:r>
              <a:rPr lang="en-US" sz="2800" dirty="0" err="1">
                <a:latin typeface="+mn-lt"/>
                <a:cs typeface="Times New Roman" pitchFamily="18" charset="0"/>
              </a:rPr>
              <a:t>cho</a:t>
            </a:r>
            <a:r>
              <a:rPr lang="en-US" sz="2800" dirty="0">
                <a:latin typeface="+mn-lt"/>
                <a:cs typeface="Times New Roman" pitchFamily="18" charset="0"/>
              </a:rPr>
              <a:t> </a:t>
            </a:r>
            <a:r>
              <a:rPr lang="en-US" sz="2800" dirty="0" err="1">
                <a:latin typeface="+mn-lt"/>
                <a:cs typeface="Times New Roman" pitchFamily="18" charset="0"/>
              </a:rPr>
              <a:t>mạng</a:t>
            </a:r>
            <a:r>
              <a:rPr lang="en-US" sz="2800" dirty="0">
                <a:latin typeface="+mn-lt"/>
                <a:cs typeface="Times New Roman" pitchFamily="18" charset="0"/>
              </a:rPr>
              <a:t> </a:t>
            </a:r>
            <a:r>
              <a:rPr lang="en-US" sz="2800" dirty="0" err="1">
                <a:latin typeface="+mn-lt"/>
                <a:cs typeface="Times New Roman" pitchFamily="18" charset="0"/>
              </a:rPr>
              <a:t>cảm</a:t>
            </a:r>
            <a:r>
              <a:rPr lang="en-US" sz="2800" dirty="0">
                <a:latin typeface="+mn-lt"/>
                <a:cs typeface="Times New Roman" pitchFamily="18" charset="0"/>
              </a:rPr>
              <a:t> </a:t>
            </a:r>
            <a:r>
              <a:rPr lang="en-US" sz="2800" dirty="0" err="1">
                <a:latin typeface="+mn-lt"/>
                <a:cs typeface="Times New Roman" pitchFamily="18" charset="0"/>
              </a:rPr>
              <a:t>biến</a:t>
            </a:r>
            <a:endParaRPr lang="en-US" sz="2800" dirty="0">
              <a:latin typeface="+mn-lt"/>
              <a:cs typeface="Times New Roman" pitchFamily="18" charset="0"/>
            </a:endParaRPr>
          </a:p>
          <a:p>
            <a:pPr marL="457200" indent="-457200" algn="just" eaLnBrk="1" hangingPunct="1">
              <a:spcBef>
                <a:spcPct val="20000"/>
              </a:spcBef>
              <a:buSzPct val="75000"/>
              <a:buFont typeface="Wingdings" panose="05000000000000000000" pitchFamily="2" charset="2"/>
              <a:buChar char="v"/>
              <a:defRPr/>
            </a:pPr>
            <a:r>
              <a:rPr lang="vi-VN" sz="2000" dirty="0" smtClean="0">
                <a:latin typeface="+mn-lt"/>
                <a:cs typeface="Times New Roman" pitchFamily="18" charset="0"/>
              </a:rPr>
              <a:t>Trung tâm dữ liệu</a:t>
            </a: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Giao</a:t>
            </a:r>
            <a:r>
              <a:rPr lang="en-US" sz="2000" dirty="0" smtClean="0">
                <a:latin typeface="+mn-lt"/>
                <a:cs typeface="Times New Roman" pitchFamily="18" charset="0"/>
              </a:rPr>
              <a:t> </a:t>
            </a:r>
            <a:r>
              <a:rPr lang="en-US" sz="2000" dirty="0" err="1" smtClean="0">
                <a:latin typeface="+mn-lt"/>
                <a:cs typeface="Times New Roman" pitchFamily="18" charset="0"/>
              </a:rPr>
              <a:t>thức</a:t>
            </a:r>
            <a:r>
              <a:rPr lang="en-US" sz="2000" dirty="0" smtClean="0">
                <a:latin typeface="+mn-lt"/>
                <a:cs typeface="Times New Roman" pitchFamily="18" charset="0"/>
              </a:rPr>
              <a:t> GPSR:</a:t>
            </a:r>
          </a:p>
          <a:p>
            <a:pPr marL="914400" lvl="1" indent="-457200" algn="just" eaLnBrk="1" hangingPunct="1">
              <a:spcBef>
                <a:spcPct val="20000"/>
              </a:spcBef>
              <a:buSzPct val="75000"/>
              <a:buFont typeface="Wingdings" panose="05000000000000000000" pitchFamily="2" charset="2"/>
              <a:buChar char="Ø"/>
              <a:defRPr/>
            </a:pPr>
            <a:r>
              <a:rPr lang="en-US" sz="2000" dirty="0" err="1" smtClean="0">
                <a:latin typeface="+mn-lt"/>
                <a:cs typeface="Times New Roman" pitchFamily="18" charset="0"/>
              </a:rPr>
              <a:t>Định</a:t>
            </a:r>
            <a:r>
              <a:rPr lang="en-US" sz="2000" dirty="0" smtClean="0">
                <a:latin typeface="+mn-lt"/>
                <a:cs typeface="Times New Roman" pitchFamily="18" charset="0"/>
              </a:rPr>
              <a:t> </a:t>
            </a:r>
            <a:r>
              <a:rPr lang="en-US" sz="2000" dirty="0" err="1" smtClean="0">
                <a:latin typeface="+mn-lt"/>
                <a:cs typeface="Times New Roman" pitchFamily="18" charset="0"/>
              </a:rPr>
              <a:t>tuyến</a:t>
            </a:r>
            <a:r>
              <a:rPr lang="en-US" sz="2000" dirty="0" smtClean="0">
                <a:latin typeface="+mn-lt"/>
                <a:cs typeface="Times New Roman" pitchFamily="18" charset="0"/>
              </a:rPr>
              <a:t> </a:t>
            </a:r>
            <a:r>
              <a:rPr lang="en-US" sz="2000" dirty="0" err="1" smtClean="0">
                <a:latin typeface="+mn-lt"/>
                <a:cs typeface="Times New Roman" pitchFamily="18" charset="0"/>
              </a:rPr>
              <a:t>địa</a:t>
            </a:r>
            <a:r>
              <a:rPr lang="en-US" sz="2000" dirty="0" smtClean="0">
                <a:latin typeface="+mn-lt"/>
                <a:cs typeface="Times New Roman" pitchFamily="18" charset="0"/>
              </a:rPr>
              <a:t> </a:t>
            </a:r>
            <a:r>
              <a:rPr lang="en-US" sz="2000" dirty="0" err="1" smtClean="0">
                <a:latin typeface="+mn-lt"/>
                <a:cs typeface="Times New Roman" pitchFamily="18" charset="0"/>
              </a:rPr>
              <a:t>lý</a:t>
            </a:r>
            <a:r>
              <a:rPr lang="en-US" sz="2000" dirty="0" smtClean="0">
                <a:latin typeface="+mn-lt"/>
                <a:cs typeface="Times New Roman" pitchFamily="18" charset="0"/>
              </a:rPr>
              <a:t> </a:t>
            </a:r>
            <a:r>
              <a:rPr lang="en-US" sz="2000" dirty="0" err="1" smtClean="0">
                <a:latin typeface="+mn-lt"/>
                <a:cs typeface="Times New Roman" pitchFamily="18" charset="0"/>
              </a:rPr>
              <a:t>sử</a:t>
            </a:r>
            <a:r>
              <a:rPr lang="en-US" sz="2000" dirty="0" smtClean="0">
                <a:latin typeface="+mn-lt"/>
                <a:cs typeface="Times New Roman" pitchFamily="18" charset="0"/>
              </a:rPr>
              <a:t> </a:t>
            </a:r>
            <a:r>
              <a:rPr lang="en-US" sz="2000" dirty="0" err="1" smtClean="0">
                <a:latin typeface="+mn-lt"/>
                <a:cs typeface="Times New Roman" pitchFamily="18" charset="0"/>
              </a:rPr>
              <a:t>dụng</a:t>
            </a:r>
            <a:r>
              <a:rPr lang="en-US" sz="2000" dirty="0" smtClean="0">
                <a:latin typeface="+mn-lt"/>
                <a:cs typeface="Times New Roman" pitchFamily="18" charset="0"/>
              </a:rPr>
              <a:t> </a:t>
            </a:r>
            <a:r>
              <a:rPr lang="en-US" sz="2000" dirty="0" err="1" smtClean="0">
                <a:latin typeface="+mn-lt"/>
                <a:cs typeface="Times New Roman" pitchFamily="18" charset="0"/>
              </a:rPr>
              <a:t>mối</a:t>
            </a:r>
            <a:r>
              <a:rPr lang="en-US" sz="2000" dirty="0" smtClean="0">
                <a:latin typeface="+mn-lt"/>
                <a:cs typeface="Times New Roman" pitchFamily="18" charset="0"/>
              </a:rPr>
              <a:t> </a:t>
            </a:r>
            <a:r>
              <a:rPr lang="en-US" sz="2000" dirty="0" err="1" smtClean="0">
                <a:latin typeface="+mn-lt"/>
                <a:cs typeface="Times New Roman" pitchFamily="18" charset="0"/>
              </a:rPr>
              <a:t>quan</a:t>
            </a:r>
            <a:r>
              <a:rPr lang="en-US" sz="2000" dirty="0" smtClean="0">
                <a:latin typeface="+mn-lt"/>
                <a:cs typeface="Times New Roman" pitchFamily="18" charset="0"/>
              </a:rPr>
              <a:t> </a:t>
            </a:r>
            <a:r>
              <a:rPr lang="en-US" sz="2000" dirty="0" err="1" smtClean="0">
                <a:latin typeface="+mn-lt"/>
                <a:cs typeface="Times New Roman" pitchFamily="18" charset="0"/>
              </a:rPr>
              <a:t>hệ</a:t>
            </a:r>
            <a:r>
              <a:rPr lang="en-US" sz="2000" dirty="0" smtClean="0">
                <a:latin typeface="+mn-lt"/>
                <a:cs typeface="Times New Roman" pitchFamily="18" charset="0"/>
              </a:rPr>
              <a:t> </a:t>
            </a:r>
            <a:r>
              <a:rPr lang="en-US" sz="2000" dirty="0" err="1" smtClean="0">
                <a:latin typeface="+mn-lt"/>
                <a:cs typeface="Times New Roman" pitchFamily="18" charset="0"/>
              </a:rPr>
              <a:t>vị</a:t>
            </a:r>
            <a:r>
              <a:rPr lang="en-US" sz="2000" dirty="0" smtClean="0">
                <a:latin typeface="+mn-lt"/>
                <a:cs typeface="Times New Roman" pitchFamily="18" charset="0"/>
              </a:rPr>
              <a:t> </a:t>
            </a:r>
            <a:r>
              <a:rPr lang="en-US" sz="2000" dirty="0" err="1" smtClean="0">
                <a:latin typeface="+mn-lt"/>
                <a:cs typeface="Times New Roman" pitchFamily="18" charset="0"/>
              </a:rPr>
              <a:t>trí</a:t>
            </a:r>
            <a:r>
              <a:rPr lang="en-US" sz="2000" dirty="0" smtClean="0">
                <a:latin typeface="+mn-lt"/>
                <a:cs typeface="Times New Roman" pitchFamily="18" charset="0"/>
              </a:rPr>
              <a:t> </a:t>
            </a:r>
            <a:r>
              <a:rPr lang="en-US" sz="2000" dirty="0" err="1" smtClean="0">
                <a:latin typeface="+mn-lt"/>
                <a:cs typeface="Times New Roman" pitchFamily="18" charset="0"/>
              </a:rPr>
              <a:t>địa</a:t>
            </a:r>
            <a:r>
              <a:rPr lang="en-US" sz="2000" dirty="0" smtClean="0">
                <a:latin typeface="+mn-lt"/>
                <a:cs typeface="Times New Roman" pitchFamily="18" charset="0"/>
              </a:rPr>
              <a:t> </a:t>
            </a:r>
            <a:r>
              <a:rPr lang="en-US" sz="2000" dirty="0" err="1" smtClean="0">
                <a:latin typeface="+mn-lt"/>
                <a:cs typeface="Times New Roman" pitchFamily="18" charset="0"/>
              </a:rPr>
              <a:t>lý</a:t>
            </a:r>
            <a:r>
              <a:rPr lang="en-US" sz="2000" dirty="0" smtClean="0">
                <a:latin typeface="+mn-lt"/>
                <a:cs typeface="Times New Roman" pitchFamily="18" charset="0"/>
              </a:rPr>
              <a:t> </a:t>
            </a:r>
            <a:r>
              <a:rPr lang="en-US" sz="2000" dirty="0" err="1" smtClean="0">
                <a:latin typeface="+mn-lt"/>
                <a:cs typeface="Times New Roman" pitchFamily="18" charset="0"/>
              </a:rPr>
              <a:t>và</a:t>
            </a:r>
            <a:r>
              <a:rPr lang="en-US" sz="2000" dirty="0" smtClean="0">
                <a:latin typeface="+mn-lt"/>
                <a:cs typeface="Times New Roman" pitchFamily="18" charset="0"/>
              </a:rPr>
              <a:t> </a:t>
            </a:r>
            <a:r>
              <a:rPr lang="en-US" sz="2000" dirty="0" err="1" smtClean="0">
                <a:latin typeface="+mn-lt"/>
                <a:cs typeface="Times New Roman" pitchFamily="18" charset="0"/>
              </a:rPr>
              <a:t>kết</a:t>
            </a:r>
            <a:r>
              <a:rPr lang="en-US" sz="2000" dirty="0" smtClean="0">
                <a:latin typeface="+mn-lt"/>
                <a:cs typeface="Times New Roman" pitchFamily="18" charset="0"/>
              </a:rPr>
              <a:t> </a:t>
            </a:r>
            <a:r>
              <a:rPr lang="en-US" sz="2000" dirty="0" err="1" smtClean="0">
                <a:latin typeface="+mn-lt"/>
                <a:cs typeface="Times New Roman" pitchFamily="18" charset="0"/>
              </a:rPr>
              <a:t>nối</a:t>
            </a:r>
            <a:r>
              <a:rPr lang="en-US" sz="2000" dirty="0" smtClean="0">
                <a:latin typeface="+mn-lt"/>
                <a:cs typeface="Times New Roman" pitchFamily="18" charset="0"/>
              </a:rPr>
              <a:t> </a:t>
            </a:r>
            <a:r>
              <a:rPr lang="en-US" sz="2000" dirty="0" err="1" smtClean="0">
                <a:latin typeface="+mn-lt"/>
                <a:cs typeface="Times New Roman" pitchFamily="18" charset="0"/>
              </a:rPr>
              <a:t>trong</a:t>
            </a:r>
            <a:r>
              <a:rPr lang="en-US" sz="2000" dirty="0" smtClean="0">
                <a:latin typeface="+mn-lt"/>
                <a:cs typeface="Times New Roman" pitchFamily="18" charset="0"/>
              </a:rPr>
              <a:t> </a:t>
            </a:r>
            <a:r>
              <a:rPr lang="en-US" sz="2000" dirty="0" err="1" smtClean="0">
                <a:latin typeface="+mn-lt"/>
                <a:cs typeface="Times New Roman" pitchFamily="18" charset="0"/>
              </a:rPr>
              <a:t>mạng</a:t>
            </a:r>
            <a:r>
              <a:rPr lang="en-US" sz="2000" dirty="0" smtClean="0">
                <a:latin typeface="+mn-lt"/>
                <a:cs typeface="Times New Roman" pitchFamily="18" charset="0"/>
              </a:rPr>
              <a:t> </a:t>
            </a:r>
            <a:r>
              <a:rPr lang="en-US" sz="2000" dirty="0" err="1" smtClean="0">
                <a:latin typeface="+mn-lt"/>
                <a:cs typeface="Times New Roman" pitchFamily="18" charset="0"/>
              </a:rPr>
              <a:t>không</a:t>
            </a:r>
            <a:r>
              <a:rPr lang="en-US" sz="2000" dirty="0" smtClean="0">
                <a:latin typeface="+mn-lt"/>
                <a:cs typeface="Times New Roman" pitchFamily="18" charset="0"/>
              </a:rPr>
              <a:t> </a:t>
            </a:r>
            <a:r>
              <a:rPr lang="en-US" sz="2000" dirty="0" err="1" smtClean="0">
                <a:latin typeface="+mn-lt"/>
                <a:cs typeface="Times New Roman" pitchFamily="18" charset="0"/>
              </a:rPr>
              <a:t>dây</a:t>
            </a:r>
            <a:r>
              <a:rPr lang="en-US" sz="2000" dirty="0" smtClean="0">
                <a:latin typeface="+mn-lt"/>
                <a:cs typeface="Times New Roman" pitchFamily="18" charset="0"/>
              </a:rPr>
              <a:t>.</a:t>
            </a:r>
          </a:p>
          <a:p>
            <a:pPr marL="914400" lvl="1" indent="-457200" algn="just" eaLnBrk="1" hangingPunct="1">
              <a:spcBef>
                <a:spcPct val="20000"/>
              </a:spcBef>
              <a:buSzPct val="75000"/>
              <a:buFont typeface="Wingdings" panose="05000000000000000000" pitchFamily="2" charset="2"/>
              <a:buChar char="Ø"/>
              <a:defRPr/>
            </a:pPr>
            <a:r>
              <a:rPr lang="en-US" sz="2000" dirty="0" smtClean="0">
                <a:latin typeface="+mn-lt"/>
                <a:cs typeface="Times New Roman" pitchFamily="18" charset="0"/>
              </a:rPr>
              <a:t>GPSR </a:t>
            </a:r>
            <a:r>
              <a:rPr lang="en-US" sz="2000" dirty="0" err="1" smtClean="0">
                <a:latin typeface="+mn-lt"/>
                <a:cs typeface="Times New Roman" pitchFamily="18" charset="0"/>
              </a:rPr>
              <a:t>cần</a:t>
            </a:r>
            <a:r>
              <a:rPr lang="en-US" sz="2000" dirty="0" smtClean="0">
                <a:latin typeface="+mn-lt"/>
                <a:cs typeface="Times New Roman" pitchFamily="18" charset="0"/>
              </a:rPr>
              <a:t> </a:t>
            </a:r>
            <a:r>
              <a:rPr lang="en-US" sz="2000" dirty="0" err="1" smtClean="0">
                <a:latin typeface="+mn-lt"/>
                <a:cs typeface="Times New Roman" pitchFamily="18" charset="0"/>
              </a:rPr>
              <a:t>kiến</a:t>
            </a:r>
            <a:r>
              <a:rPr lang="en-US" sz="2000" dirty="0" smtClean="0">
                <a:latin typeface="+mn-lt"/>
                <a:cs typeface="Times New Roman" pitchFamily="18" charset="0"/>
              </a:rPr>
              <a:t> </a:t>
            </a:r>
            <a:r>
              <a:rPr lang="en-US" sz="2000" dirty="0" err="1" smtClean="0">
                <a:latin typeface="+mn-lt"/>
                <a:cs typeface="Times New Roman" pitchFamily="18" charset="0"/>
              </a:rPr>
              <a:t>thức</a:t>
            </a:r>
            <a:r>
              <a:rPr lang="en-US" sz="2000" dirty="0" smtClean="0">
                <a:latin typeface="+mn-lt"/>
                <a:cs typeface="Times New Roman" pitchFamily="18" charset="0"/>
              </a:rPr>
              <a:t> </a:t>
            </a:r>
            <a:r>
              <a:rPr lang="en-US" sz="2000" dirty="0" err="1" smtClean="0">
                <a:latin typeface="+mn-lt"/>
                <a:cs typeface="Times New Roman" pitchFamily="18" charset="0"/>
              </a:rPr>
              <a:t>về</a:t>
            </a:r>
            <a:r>
              <a:rPr lang="en-US" sz="2000" dirty="0" smtClean="0">
                <a:latin typeface="+mn-lt"/>
                <a:cs typeface="Times New Roman" pitchFamily="18" charset="0"/>
              </a:rPr>
              <a:t> </a:t>
            </a:r>
            <a:r>
              <a:rPr lang="en-US" sz="2000" dirty="0" err="1" smtClean="0">
                <a:latin typeface="+mn-lt"/>
                <a:cs typeface="Times New Roman" pitchFamily="18" charset="0"/>
              </a:rPr>
              <a:t>tọa</a:t>
            </a:r>
            <a:r>
              <a:rPr lang="en-US" sz="2000" dirty="0" smtClean="0">
                <a:latin typeface="+mn-lt"/>
                <a:cs typeface="Times New Roman" pitchFamily="18" charset="0"/>
              </a:rPr>
              <a:t> </a:t>
            </a:r>
            <a:r>
              <a:rPr lang="en-US" sz="2000" dirty="0" err="1" smtClean="0">
                <a:latin typeface="+mn-lt"/>
                <a:cs typeface="Times New Roman" pitchFamily="18" charset="0"/>
              </a:rPr>
              <a:t>độ</a:t>
            </a:r>
            <a:r>
              <a:rPr lang="en-US" sz="2000" dirty="0" smtClean="0">
                <a:latin typeface="+mn-lt"/>
                <a:cs typeface="Times New Roman" pitchFamily="18" charset="0"/>
              </a:rPr>
              <a:t> </a:t>
            </a:r>
            <a:r>
              <a:rPr lang="en-US" sz="2000" dirty="0" err="1" smtClean="0">
                <a:latin typeface="+mn-lt"/>
                <a:cs typeface="Times New Roman" pitchFamily="18" charset="0"/>
              </a:rPr>
              <a:t>địa</a:t>
            </a:r>
            <a:r>
              <a:rPr lang="en-US" sz="2000" dirty="0" smtClean="0">
                <a:latin typeface="+mn-lt"/>
                <a:cs typeface="Times New Roman" pitchFamily="18" charset="0"/>
              </a:rPr>
              <a:t> </a:t>
            </a:r>
            <a:r>
              <a:rPr lang="en-US" sz="2000" dirty="0" err="1" smtClean="0">
                <a:latin typeface="+mn-lt"/>
                <a:cs typeface="Times New Roman" pitchFamily="18" charset="0"/>
              </a:rPr>
              <a:t>lý</a:t>
            </a:r>
            <a:r>
              <a:rPr lang="en-US" sz="2000" dirty="0" smtClean="0">
                <a:latin typeface="+mn-lt"/>
                <a:cs typeface="Times New Roman" pitchFamily="18" charset="0"/>
              </a:rPr>
              <a:t> </a:t>
            </a:r>
            <a:r>
              <a:rPr lang="en-US" sz="2000" dirty="0" err="1" smtClean="0">
                <a:latin typeface="+mn-lt"/>
                <a:cs typeface="Times New Roman" pitchFamily="18" charset="0"/>
              </a:rPr>
              <a:t>của</a:t>
            </a:r>
            <a:r>
              <a:rPr lang="en-US" sz="2000" dirty="0" smtClean="0">
                <a:latin typeface="+mn-lt"/>
                <a:cs typeface="Times New Roman" pitchFamily="18" charset="0"/>
              </a:rPr>
              <a:t> </a:t>
            </a: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nút</a:t>
            </a:r>
            <a:r>
              <a:rPr lang="en-US" sz="2000" dirty="0" smtClean="0">
                <a:latin typeface="+mn-lt"/>
                <a:cs typeface="Times New Roman" pitchFamily="18" charset="0"/>
              </a:rPr>
              <a:t> </a:t>
            </a:r>
            <a:r>
              <a:rPr lang="en-US" sz="2000" dirty="0" err="1" smtClean="0">
                <a:latin typeface="+mn-lt"/>
                <a:cs typeface="Times New Roman" pitchFamily="18" charset="0"/>
              </a:rPr>
              <a:t>cảm</a:t>
            </a:r>
            <a:r>
              <a:rPr lang="en-US" sz="2000" dirty="0" smtClean="0">
                <a:latin typeface="+mn-lt"/>
                <a:cs typeface="Times New Roman" pitchFamily="18" charset="0"/>
              </a:rPr>
              <a:t> </a:t>
            </a:r>
            <a:r>
              <a:rPr lang="en-US" sz="2000" dirty="0" err="1" smtClean="0">
                <a:latin typeface="+mn-lt"/>
                <a:cs typeface="Times New Roman" pitchFamily="18" charset="0"/>
              </a:rPr>
              <a:t>biến</a:t>
            </a:r>
            <a:r>
              <a:rPr lang="en-US" sz="2000" dirty="0" smtClean="0">
                <a:latin typeface="+mn-lt"/>
                <a:cs typeface="Times New Roman" pitchFamily="18" charset="0"/>
              </a:rPr>
              <a:t> </a:t>
            </a:r>
            <a:r>
              <a:rPr lang="en-US" sz="2000" dirty="0" err="1" smtClean="0">
                <a:latin typeface="+mn-lt"/>
                <a:cs typeface="Times New Roman" pitchFamily="18" charset="0"/>
              </a:rPr>
              <a:t>để</a:t>
            </a:r>
            <a:r>
              <a:rPr lang="en-US" sz="2000" dirty="0" smtClean="0">
                <a:latin typeface="+mn-lt"/>
                <a:cs typeface="Times New Roman" pitchFamily="18" charset="0"/>
              </a:rPr>
              <a:t> </a:t>
            </a:r>
            <a:r>
              <a:rPr lang="en-US" sz="2000" dirty="0" err="1" smtClean="0">
                <a:latin typeface="+mn-lt"/>
                <a:cs typeface="Times New Roman" pitchFamily="18" charset="0"/>
              </a:rPr>
              <a:t>định</a:t>
            </a:r>
            <a:r>
              <a:rPr lang="en-US" sz="2000" dirty="0" smtClean="0">
                <a:latin typeface="+mn-lt"/>
                <a:cs typeface="Times New Roman" pitchFamily="18" charset="0"/>
              </a:rPr>
              <a:t> </a:t>
            </a:r>
            <a:r>
              <a:rPr lang="en-US" sz="2000" dirty="0" err="1" smtClean="0">
                <a:latin typeface="+mn-lt"/>
                <a:cs typeface="Times New Roman" pitchFamily="18" charset="0"/>
              </a:rPr>
              <a:t>tuyến</a:t>
            </a:r>
            <a:r>
              <a:rPr lang="en-US" sz="2000" dirty="0" smtClean="0">
                <a:latin typeface="+mn-lt"/>
                <a:cs typeface="Times New Roman" pitchFamily="18" charset="0"/>
              </a:rPr>
              <a:t> tin </a:t>
            </a:r>
            <a:r>
              <a:rPr lang="en-US" sz="2000" dirty="0" err="1" smtClean="0">
                <a:latin typeface="+mn-lt"/>
                <a:cs typeface="Times New Roman" pitchFamily="18" charset="0"/>
              </a:rPr>
              <a:t>nhắn</a:t>
            </a:r>
            <a:r>
              <a:rPr lang="en-US" sz="2000" dirty="0" smtClean="0">
                <a:latin typeface="+mn-lt"/>
                <a:cs typeface="Times New Roman" pitchFamily="18" charset="0"/>
              </a:rPr>
              <a:t>.</a:t>
            </a:r>
          </a:p>
          <a:p>
            <a:pPr marL="914400" lvl="1" indent="-457200" algn="just" eaLnBrk="1" hangingPunct="1">
              <a:spcBef>
                <a:spcPct val="20000"/>
              </a:spcBef>
              <a:buSzPct val="75000"/>
              <a:buFont typeface="Wingdings" panose="05000000000000000000" pitchFamily="2" charset="2"/>
              <a:buChar char="Ø"/>
              <a:defRPr/>
            </a:pP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nút</a:t>
            </a:r>
            <a:r>
              <a:rPr lang="en-US" sz="2000" dirty="0" smtClean="0">
                <a:latin typeface="+mn-lt"/>
                <a:cs typeface="Times New Roman" pitchFamily="18" charset="0"/>
              </a:rPr>
              <a:t> </a:t>
            </a:r>
            <a:r>
              <a:rPr lang="en-US" sz="2000" dirty="0" err="1" smtClean="0">
                <a:latin typeface="+mn-lt"/>
                <a:cs typeface="Times New Roman" pitchFamily="18" charset="0"/>
              </a:rPr>
              <a:t>biết</a:t>
            </a:r>
            <a:r>
              <a:rPr lang="en-US" sz="2000" dirty="0" smtClean="0">
                <a:latin typeface="+mn-lt"/>
                <a:cs typeface="Times New Roman" pitchFamily="18" charset="0"/>
              </a:rPr>
              <a:t> </a:t>
            </a:r>
            <a:r>
              <a:rPr lang="en-US" sz="2000" dirty="0" err="1" smtClean="0">
                <a:latin typeface="+mn-lt"/>
                <a:cs typeface="Times New Roman" pitchFamily="18" charset="0"/>
              </a:rPr>
              <a:t>vị</a:t>
            </a:r>
            <a:r>
              <a:rPr lang="en-US" sz="2000" dirty="0" smtClean="0">
                <a:latin typeface="+mn-lt"/>
                <a:cs typeface="Times New Roman" pitchFamily="18" charset="0"/>
              </a:rPr>
              <a:t> </a:t>
            </a:r>
            <a:r>
              <a:rPr lang="en-US" sz="2000" dirty="0" err="1" smtClean="0">
                <a:latin typeface="+mn-lt"/>
                <a:cs typeface="Times New Roman" pitchFamily="18" charset="0"/>
              </a:rPr>
              <a:t>trí</a:t>
            </a:r>
            <a:r>
              <a:rPr lang="en-US" sz="2000" dirty="0" smtClean="0">
                <a:latin typeface="+mn-lt"/>
                <a:cs typeface="Times New Roman" pitchFamily="18" charset="0"/>
              </a:rPr>
              <a:t> </a:t>
            </a:r>
            <a:r>
              <a:rPr lang="en-US" sz="2000" dirty="0" err="1" smtClean="0">
                <a:latin typeface="+mn-lt"/>
                <a:cs typeface="Times New Roman" pitchFamily="18" charset="0"/>
              </a:rPr>
              <a:t>thông</a:t>
            </a:r>
            <a:r>
              <a:rPr lang="en-US" sz="2000" dirty="0" smtClean="0">
                <a:latin typeface="+mn-lt"/>
                <a:cs typeface="Times New Roman" pitchFamily="18" charset="0"/>
              </a:rPr>
              <a:t> qua </a:t>
            </a:r>
            <a:r>
              <a:rPr lang="en-US" sz="2000" dirty="0" err="1" smtClean="0">
                <a:latin typeface="+mn-lt"/>
                <a:cs typeface="Times New Roman" pitchFamily="18" charset="0"/>
              </a:rPr>
              <a:t>việc</a:t>
            </a:r>
            <a:r>
              <a:rPr lang="en-US" sz="2000" dirty="0" smtClean="0">
                <a:latin typeface="+mn-lt"/>
                <a:cs typeface="Times New Roman" pitchFamily="18" charset="0"/>
              </a:rPr>
              <a:t> </a:t>
            </a:r>
            <a:r>
              <a:rPr lang="en-US" sz="2000" dirty="0" err="1" smtClean="0">
                <a:latin typeface="+mn-lt"/>
                <a:cs typeface="Times New Roman" pitchFamily="18" charset="0"/>
              </a:rPr>
              <a:t>sử</a:t>
            </a:r>
            <a:r>
              <a:rPr lang="en-US" sz="2000" dirty="0" smtClean="0">
                <a:latin typeface="+mn-lt"/>
                <a:cs typeface="Times New Roman" pitchFamily="18" charset="0"/>
              </a:rPr>
              <a:t> </a:t>
            </a:r>
            <a:r>
              <a:rPr lang="en-US" sz="2000" dirty="0" err="1" smtClean="0">
                <a:latin typeface="+mn-lt"/>
                <a:cs typeface="Times New Roman" pitchFamily="18" charset="0"/>
              </a:rPr>
              <a:t>dụng</a:t>
            </a:r>
            <a:r>
              <a:rPr lang="en-US" sz="2000" dirty="0" smtClean="0">
                <a:latin typeface="+mn-lt"/>
                <a:cs typeface="Times New Roman" pitchFamily="18" charset="0"/>
              </a:rPr>
              <a:t> </a:t>
            </a: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phương</a:t>
            </a:r>
            <a:r>
              <a:rPr lang="en-US" sz="2000" dirty="0" smtClean="0">
                <a:latin typeface="+mn-lt"/>
                <a:cs typeface="Times New Roman" pitchFamily="18" charset="0"/>
              </a:rPr>
              <a:t> </a:t>
            </a:r>
            <a:r>
              <a:rPr lang="en-US" sz="2000" dirty="0" err="1" smtClean="0">
                <a:latin typeface="+mn-lt"/>
                <a:cs typeface="Times New Roman" pitchFamily="18" charset="0"/>
              </a:rPr>
              <a:t>pháp</a:t>
            </a:r>
            <a:r>
              <a:rPr lang="en-US" sz="2000" dirty="0" smtClean="0">
                <a:latin typeface="+mn-lt"/>
                <a:cs typeface="Times New Roman" pitchFamily="18" charset="0"/>
              </a:rPr>
              <a:t> </a:t>
            </a:r>
            <a:r>
              <a:rPr lang="en-US" sz="2000" dirty="0" err="1" smtClean="0">
                <a:latin typeface="+mn-lt"/>
                <a:cs typeface="Times New Roman" pitchFamily="18" charset="0"/>
              </a:rPr>
              <a:t>địa</a:t>
            </a:r>
            <a:r>
              <a:rPr lang="en-US" sz="2000" dirty="0" smtClean="0">
                <a:latin typeface="+mn-lt"/>
                <a:cs typeface="Times New Roman" pitchFamily="18" charset="0"/>
              </a:rPr>
              <a:t> </a:t>
            </a:r>
            <a:r>
              <a:rPr lang="en-US" sz="2000" dirty="0" err="1" smtClean="0">
                <a:latin typeface="+mn-lt"/>
                <a:cs typeface="Times New Roman" pitchFamily="18" charset="0"/>
              </a:rPr>
              <a:t>phương</a:t>
            </a:r>
            <a:r>
              <a:rPr lang="en-US" sz="2000" dirty="0" smtClean="0">
                <a:latin typeface="+mn-lt"/>
                <a:cs typeface="Times New Roman" pitchFamily="18" charset="0"/>
              </a:rPr>
              <a:t> </a:t>
            </a:r>
            <a:r>
              <a:rPr lang="en-US" sz="2000" dirty="0" err="1" smtClean="0">
                <a:latin typeface="+mn-lt"/>
                <a:cs typeface="Times New Roman" pitchFamily="18" charset="0"/>
              </a:rPr>
              <a:t>hóa</a:t>
            </a:r>
            <a:r>
              <a:rPr lang="en-US" sz="2000" dirty="0" smtClean="0">
                <a:latin typeface="+mn-lt"/>
                <a:cs typeface="Times New Roman" pitchFamily="18" charset="0"/>
              </a:rPr>
              <a:t>.</a:t>
            </a:r>
          </a:p>
          <a:p>
            <a:pPr marL="914400" lvl="1" indent="-457200" algn="just" eaLnBrk="1" hangingPunct="1">
              <a:spcBef>
                <a:spcPct val="20000"/>
              </a:spcBef>
              <a:buSzPct val="75000"/>
              <a:buFont typeface="Wingdings" panose="05000000000000000000" pitchFamily="2" charset="2"/>
              <a:buChar char="Ø"/>
              <a:defRPr/>
            </a:pPr>
            <a:r>
              <a:rPr lang="en-US" sz="2000" dirty="0" smtClean="0">
                <a:latin typeface="+mn-lt"/>
                <a:cs typeface="Times New Roman" pitchFamily="18" charset="0"/>
              </a:rPr>
              <a:t>GPSR </a:t>
            </a:r>
            <a:r>
              <a:rPr lang="en-US" sz="2000" dirty="0" err="1" smtClean="0">
                <a:latin typeface="+mn-lt"/>
                <a:cs typeface="Times New Roman" pitchFamily="18" charset="0"/>
              </a:rPr>
              <a:t>sử</a:t>
            </a:r>
            <a:r>
              <a:rPr lang="en-US" sz="2000" dirty="0" smtClean="0">
                <a:latin typeface="+mn-lt"/>
                <a:cs typeface="Times New Roman" pitchFamily="18" charset="0"/>
              </a:rPr>
              <a:t> </a:t>
            </a:r>
            <a:r>
              <a:rPr lang="en-US" sz="2000" dirty="0" err="1" smtClean="0">
                <a:latin typeface="+mn-lt"/>
                <a:cs typeface="Times New Roman" pitchFamily="18" charset="0"/>
              </a:rPr>
              <a:t>dụng</a:t>
            </a:r>
            <a:r>
              <a:rPr lang="en-US" sz="2000" dirty="0" smtClean="0">
                <a:latin typeface="+mn-lt"/>
                <a:cs typeface="Times New Roman" pitchFamily="18" charset="0"/>
              </a:rPr>
              <a:t> </a:t>
            </a:r>
            <a:r>
              <a:rPr lang="en-US" sz="2000" dirty="0" err="1" smtClean="0">
                <a:latin typeface="+mn-lt"/>
                <a:cs typeface="Times New Roman" pitchFamily="18" charset="0"/>
              </a:rPr>
              <a:t>chuyển</a:t>
            </a:r>
            <a:r>
              <a:rPr lang="en-US" sz="2000" dirty="0" smtClean="0">
                <a:latin typeface="+mn-lt"/>
                <a:cs typeface="Times New Roman" pitchFamily="18" charset="0"/>
              </a:rPr>
              <a:t> </a:t>
            </a:r>
            <a:r>
              <a:rPr lang="en-US" sz="2000" dirty="0" err="1" smtClean="0">
                <a:latin typeface="+mn-lt"/>
                <a:cs typeface="Times New Roman" pitchFamily="18" charset="0"/>
              </a:rPr>
              <a:t>tiếp</a:t>
            </a:r>
            <a:r>
              <a:rPr lang="en-US" sz="2000" dirty="0" smtClean="0">
                <a:latin typeface="+mn-lt"/>
                <a:cs typeface="Times New Roman" pitchFamily="18" charset="0"/>
              </a:rPr>
              <a:t> </a:t>
            </a:r>
            <a:r>
              <a:rPr lang="en-US" sz="2000" dirty="0" err="1" smtClean="0">
                <a:latin typeface="+mn-lt"/>
                <a:cs typeface="Times New Roman" pitchFamily="18" charset="0"/>
              </a:rPr>
              <a:t>để</a:t>
            </a:r>
            <a:r>
              <a:rPr lang="en-US" sz="2000" dirty="0" smtClean="0">
                <a:latin typeface="+mn-lt"/>
                <a:cs typeface="Times New Roman" pitchFamily="18" charset="0"/>
              </a:rPr>
              <a:t> </a:t>
            </a:r>
            <a:r>
              <a:rPr lang="en-US" sz="2000" dirty="0" err="1" smtClean="0">
                <a:latin typeface="+mn-lt"/>
                <a:cs typeface="Times New Roman" pitchFamily="18" charset="0"/>
              </a:rPr>
              <a:t>chuyển</a:t>
            </a:r>
            <a:r>
              <a:rPr lang="en-US" sz="2000" dirty="0" smtClean="0">
                <a:latin typeface="+mn-lt"/>
                <a:cs typeface="Times New Roman" pitchFamily="18" charset="0"/>
              </a:rPr>
              <a:t> </a:t>
            </a:r>
            <a:r>
              <a:rPr lang="en-US" sz="2000" dirty="0" err="1" smtClean="0">
                <a:latin typeface="+mn-lt"/>
                <a:cs typeface="Times New Roman" pitchFamily="18" charset="0"/>
              </a:rPr>
              <a:t>tiếp</a:t>
            </a:r>
            <a:r>
              <a:rPr lang="en-US" sz="2000" dirty="0" smtClean="0">
                <a:latin typeface="+mn-lt"/>
                <a:cs typeface="Times New Roman" pitchFamily="18" charset="0"/>
              </a:rPr>
              <a:t> </a:t>
            </a: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gói</a:t>
            </a:r>
            <a:r>
              <a:rPr lang="en-US" sz="2000" dirty="0" smtClean="0">
                <a:latin typeface="+mn-lt"/>
                <a:cs typeface="Times New Roman" pitchFamily="18" charset="0"/>
              </a:rPr>
              <a:t> </a:t>
            </a:r>
            <a:r>
              <a:rPr lang="en-US" sz="2000" dirty="0" err="1" smtClean="0">
                <a:latin typeface="+mn-lt"/>
                <a:cs typeface="Times New Roman" pitchFamily="18" charset="0"/>
              </a:rPr>
              <a:t>đến</a:t>
            </a:r>
            <a:r>
              <a:rPr lang="en-US" sz="2000" dirty="0" smtClean="0">
                <a:latin typeface="+mn-lt"/>
                <a:cs typeface="Times New Roman" pitchFamily="18" charset="0"/>
              </a:rPr>
              <a:t> </a:t>
            </a: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nút</a:t>
            </a:r>
            <a:r>
              <a:rPr lang="en-US" sz="2000" dirty="0" smtClean="0">
                <a:latin typeface="+mn-lt"/>
                <a:cs typeface="Times New Roman" pitchFamily="18" charset="0"/>
              </a:rPr>
              <a:t> </a:t>
            </a:r>
            <a:r>
              <a:rPr lang="en-US" sz="2000" dirty="0" err="1" smtClean="0">
                <a:latin typeface="+mn-lt"/>
                <a:cs typeface="Times New Roman" pitchFamily="18" charset="0"/>
              </a:rPr>
              <a:t>luôn</a:t>
            </a:r>
            <a:r>
              <a:rPr lang="en-US" sz="2000" dirty="0" smtClean="0">
                <a:latin typeface="+mn-lt"/>
                <a:cs typeface="Times New Roman" pitchFamily="18" charset="0"/>
              </a:rPr>
              <a:t> </a:t>
            </a:r>
            <a:r>
              <a:rPr lang="en-US" sz="2000" dirty="0" err="1" smtClean="0">
                <a:latin typeface="+mn-lt"/>
                <a:cs typeface="Times New Roman" pitchFamily="18" charset="0"/>
              </a:rPr>
              <a:t>tiến</a:t>
            </a:r>
            <a:r>
              <a:rPr lang="en-US" sz="2000" dirty="0" smtClean="0">
                <a:latin typeface="+mn-lt"/>
                <a:cs typeface="Times New Roman" pitchFamily="18" charset="0"/>
              </a:rPr>
              <a:t> </a:t>
            </a:r>
            <a:r>
              <a:rPr lang="en-US" sz="2000" dirty="0" err="1" smtClean="0">
                <a:latin typeface="+mn-lt"/>
                <a:cs typeface="Times New Roman" pitchFamily="18" charset="0"/>
              </a:rPr>
              <a:t>gần</a:t>
            </a:r>
            <a:r>
              <a:rPr lang="en-US" sz="2000" dirty="0" smtClean="0">
                <a:latin typeface="+mn-lt"/>
                <a:cs typeface="Times New Roman" pitchFamily="18" charset="0"/>
              </a:rPr>
              <a:t> </a:t>
            </a:r>
            <a:r>
              <a:rPr lang="en-US" sz="2000" dirty="0" err="1" smtClean="0">
                <a:latin typeface="+mn-lt"/>
                <a:cs typeface="Times New Roman" pitchFamily="18" charset="0"/>
              </a:rPr>
              <a:t>hơn</a:t>
            </a:r>
            <a:r>
              <a:rPr lang="en-US" sz="2000" dirty="0" smtClean="0">
                <a:latin typeface="+mn-lt"/>
                <a:cs typeface="Times New Roman" pitchFamily="18" charset="0"/>
              </a:rPr>
              <a:t> </a:t>
            </a:r>
            <a:r>
              <a:rPr lang="en-US" sz="2000" dirty="0" err="1" smtClean="0">
                <a:latin typeface="+mn-lt"/>
                <a:cs typeface="Times New Roman" pitchFamily="18" charset="0"/>
              </a:rPr>
              <a:t>tới</a:t>
            </a:r>
            <a:r>
              <a:rPr lang="en-US" sz="2000" dirty="0" smtClean="0">
                <a:latin typeface="+mn-lt"/>
                <a:cs typeface="Times New Roman" pitchFamily="18" charset="0"/>
              </a:rPr>
              <a:t> </a:t>
            </a:r>
            <a:r>
              <a:rPr lang="en-US" sz="2000" dirty="0" err="1" smtClean="0">
                <a:latin typeface="+mn-lt"/>
                <a:cs typeface="Times New Roman" pitchFamily="18" charset="0"/>
              </a:rPr>
              <a:t>đích</a:t>
            </a:r>
            <a:r>
              <a:rPr lang="en-US" sz="2000" dirty="0" smtClean="0">
                <a:latin typeface="+mn-lt"/>
                <a:cs typeface="Times New Roman" pitchFamily="18" charset="0"/>
              </a:rPr>
              <a:t> </a:t>
            </a:r>
            <a:r>
              <a:rPr lang="en-US" sz="2000" dirty="0" err="1" smtClean="0">
                <a:latin typeface="+mn-lt"/>
                <a:cs typeface="Times New Roman" pitchFamily="18" charset="0"/>
              </a:rPr>
              <a:t>đến</a:t>
            </a:r>
            <a:r>
              <a:rPr lang="en-US" sz="2000" dirty="0" smtClean="0">
                <a:latin typeface="+mn-lt"/>
                <a:cs typeface="Times New Roman" pitchFamily="18" charset="0"/>
              </a:rPr>
              <a:t>.</a:t>
            </a:r>
          </a:p>
          <a:p>
            <a:pPr marL="914400" lvl="1" indent="-457200" algn="just" eaLnBrk="1" hangingPunct="1">
              <a:spcBef>
                <a:spcPct val="20000"/>
              </a:spcBef>
              <a:buSzPct val="75000"/>
              <a:buFont typeface="Wingdings" panose="05000000000000000000" pitchFamily="2" charset="2"/>
              <a:buChar char="Ø"/>
              <a:defRPr/>
            </a:pPr>
            <a:r>
              <a:rPr lang="en-US" sz="2000" dirty="0" err="1" smtClean="0">
                <a:latin typeface="+mn-lt"/>
                <a:cs typeface="Times New Roman" pitchFamily="18" charset="0"/>
              </a:rPr>
              <a:t>Gửi</a:t>
            </a:r>
            <a:r>
              <a:rPr lang="en-US" sz="2000" dirty="0" smtClean="0">
                <a:latin typeface="+mn-lt"/>
                <a:cs typeface="Times New Roman" pitchFamily="18" charset="0"/>
              </a:rPr>
              <a:t> </a:t>
            </a:r>
            <a:r>
              <a:rPr lang="en-US" sz="2000" dirty="0" err="1" smtClean="0">
                <a:latin typeface="+mn-lt"/>
                <a:cs typeface="Times New Roman" pitchFamily="18" charset="0"/>
              </a:rPr>
              <a:t>bản</a:t>
            </a:r>
            <a:r>
              <a:rPr lang="en-US" sz="2000" dirty="0" smtClean="0">
                <a:latin typeface="+mn-lt"/>
                <a:cs typeface="Times New Roman" pitchFamily="18" charset="0"/>
              </a:rPr>
              <a:t> tin </a:t>
            </a:r>
            <a:r>
              <a:rPr lang="en-US" sz="2000" dirty="0" err="1" smtClean="0">
                <a:latin typeface="+mn-lt"/>
                <a:cs typeface="Times New Roman" pitchFamily="18" charset="0"/>
              </a:rPr>
              <a:t>bao</a:t>
            </a:r>
            <a:r>
              <a:rPr lang="en-US" sz="2000" dirty="0" smtClean="0">
                <a:latin typeface="+mn-lt"/>
                <a:cs typeface="Times New Roman" pitchFamily="18" charset="0"/>
              </a:rPr>
              <a:t> </a:t>
            </a:r>
            <a:r>
              <a:rPr lang="en-US" sz="2000" dirty="0" err="1" smtClean="0">
                <a:latin typeface="+mn-lt"/>
                <a:cs typeface="Times New Roman" pitchFamily="18" charset="0"/>
              </a:rPr>
              <a:t>gồm</a:t>
            </a:r>
            <a:r>
              <a:rPr lang="en-US" sz="2000" dirty="0" smtClean="0">
                <a:latin typeface="+mn-lt"/>
                <a:cs typeface="Times New Roman" pitchFamily="18" charset="0"/>
              </a:rPr>
              <a:t> </a:t>
            </a:r>
            <a:r>
              <a:rPr lang="en-US" sz="2000" dirty="0" err="1" smtClean="0">
                <a:latin typeface="+mn-lt"/>
                <a:cs typeface="Times New Roman" pitchFamily="18" charset="0"/>
              </a:rPr>
              <a:t>tọa</a:t>
            </a:r>
            <a:r>
              <a:rPr lang="en-US" sz="2000" dirty="0" smtClean="0">
                <a:latin typeface="+mn-lt"/>
                <a:cs typeface="Times New Roman" pitchFamily="18" charset="0"/>
              </a:rPr>
              <a:t> </a:t>
            </a:r>
            <a:r>
              <a:rPr lang="en-US" sz="2000" dirty="0" err="1" smtClean="0">
                <a:latin typeface="+mn-lt"/>
                <a:cs typeface="Times New Roman" pitchFamily="18" charset="0"/>
              </a:rPr>
              <a:t>độ</a:t>
            </a:r>
            <a:r>
              <a:rPr lang="en-US" sz="2000" dirty="0" smtClean="0">
                <a:latin typeface="+mn-lt"/>
                <a:cs typeface="Times New Roman" pitchFamily="18" charset="0"/>
              </a:rPr>
              <a:t> </a:t>
            </a:r>
            <a:r>
              <a:rPr lang="en-US" sz="2000" dirty="0" err="1" smtClean="0">
                <a:latin typeface="+mn-lt"/>
                <a:cs typeface="Times New Roman" pitchFamily="18" charset="0"/>
              </a:rPr>
              <a:t>gần</a:t>
            </a:r>
            <a:r>
              <a:rPr lang="en-US" sz="2000" dirty="0" smtClean="0">
                <a:latin typeface="+mn-lt"/>
                <a:cs typeface="Times New Roman" pitchFamily="18" charset="0"/>
              </a:rPr>
              <a:t> </a:t>
            </a:r>
            <a:r>
              <a:rPr lang="en-US" sz="2000" dirty="0" err="1" smtClean="0">
                <a:latin typeface="+mn-lt"/>
                <a:cs typeface="Times New Roman" pitchFamily="18" charset="0"/>
              </a:rPr>
              <a:t>đúng</a:t>
            </a:r>
            <a:r>
              <a:rPr lang="en-US" sz="2000" dirty="0" smtClean="0">
                <a:latin typeface="+mn-lt"/>
                <a:cs typeface="Times New Roman" pitchFamily="18" charset="0"/>
              </a:rPr>
              <a:t> </a:t>
            </a:r>
            <a:r>
              <a:rPr lang="en-US" sz="2000" dirty="0" err="1" smtClean="0">
                <a:latin typeface="+mn-lt"/>
                <a:cs typeface="Times New Roman" pitchFamily="18" charset="0"/>
              </a:rPr>
              <a:t>của</a:t>
            </a:r>
            <a:r>
              <a:rPr lang="en-US" sz="2000" dirty="0" smtClean="0">
                <a:latin typeface="+mn-lt"/>
                <a:cs typeface="Times New Roman" pitchFamily="18" charset="0"/>
              </a:rPr>
              <a:t> </a:t>
            </a:r>
            <a:r>
              <a:rPr lang="en-US" sz="2000" dirty="0" err="1" smtClean="0">
                <a:latin typeface="+mn-lt"/>
                <a:cs typeface="Times New Roman" pitchFamily="18" charset="0"/>
              </a:rPr>
              <a:t>đích</a:t>
            </a:r>
            <a:r>
              <a:rPr lang="en-US" sz="2000" dirty="0" smtClean="0">
                <a:latin typeface="+mn-lt"/>
                <a:cs typeface="Times New Roman" pitchFamily="18" charset="0"/>
              </a:rPr>
              <a:t> </a:t>
            </a:r>
            <a:r>
              <a:rPr lang="en-US" sz="2000" dirty="0" err="1" smtClean="0">
                <a:latin typeface="+mn-lt"/>
                <a:cs typeface="Times New Roman" pitchFamily="18" charset="0"/>
              </a:rPr>
              <a:t>đến</a:t>
            </a:r>
            <a:r>
              <a:rPr lang="en-US" sz="2000" dirty="0" smtClean="0">
                <a:latin typeface="+mn-lt"/>
                <a:cs typeface="Times New Roman" pitchFamily="18" charset="0"/>
              </a:rPr>
              <a:t>.</a:t>
            </a:r>
          </a:p>
          <a:p>
            <a:pPr marL="914400" lvl="1" indent="-457200" algn="just" eaLnBrk="1" hangingPunct="1">
              <a:spcBef>
                <a:spcPct val="20000"/>
              </a:spcBef>
              <a:buSzPct val="75000"/>
              <a:buFont typeface="Wingdings" panose="05000000000000000000" pitchFamily="2" charset="2"/>
              <a:buChar char="Ø"/>
              <a:defRPr/>
            </a:pPr>
            <a:endParaRPr lang="en-US" sz="2000" dirty="0" smtClean="0">
              <a:latin typeface="+mn-lt"/>
              <a:cs typeface="Times New Roman" pitchFamily="18" charset="0"/>
            </a:endParaRPr>
          </a:p>
          <a:p>
            <a:pPr marL="914400" lvl="1" indent="-457200" algn="just" eaLnBrk="1" hangingPunct="1">
              <a:spcBef>
                <a:spcPct val="20000"/>
              </a:spcBef>
              <a:buSzPct val="75000"/>
              <a:buFont typeface="Wingdings" panose="05000000000000000000" pitchFamily="2" charset="2"/>
              <a:buChar char="Ø"/>
              <a:defRPr/>
            </a:pPr>
            <a:endParaRPr lang="en-US" sz="2000" dirty="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endParaRPr lang="en-US" sz="2000" dirty="0" smtClean="0">
              <a:latin typeface="+mn-lt"/>
              <a:cs typeface="Times New Roman" pitchFamily="18" charset="0"/>
            </a:endParaRPr>
          </a:p>
          <a:p>
            <a:pPr marL="914400" lvl="1" indent="-457200" algn="just" eaLnBrk="1" hangingPunct="1">
              <a:spcBef>
                <a:spcPct val="20000"/>
              </a:spcBef>
              <a:buSzPct val="75000"/>
              <a:buFont typeface="Wingdings" panose="05000000000000000000" pitchFamily="2" charset="2"/>
              <a:buChar char="Ø"/>
              <a:defRPr/>
            </a:pPr>
            <a:endParaRPr lang="en-US" sz="2000" dirty="0">
              <a:latin typeface="+mn-lt"/>
              <a:cs typeface="Times New Roman" pitchFamily="18" charset="0"/>
            </a:endParaRPr>
          </a:p>
        </p:txBody>
      </p:sp>
    </p:spTree>
    <p:extLst>
      <p:ext uri="{BB962C8B-B14F-4D97-AF65-F5344CB8AC3E}">
        <p14:creationId xmlns:p14="http://schemas.microsoft.com/office/powerpoint/2010/main" val="226656899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51</a:t>
            </a:fld>
            <a:endParaRPr lang="en-US" smtClean="0">
              <a:latin typeface="+mn-lt"/>
            </a:endParaRPr>
          </a:p>
        </p:txBody>
      </p:sp>
      <p:sp>
        <p:nvSpPr>
          <p:cNvPr id="81924"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800" b="1" dirty="0">
                <a:solidFill>
                  <a:schemeClr val="bg2"/>
                </a:solidFill>
                <a:effectLst>
                  <a:outerShdw blurRad="38100" dist="38100" dir="2700000" algn="tl">
                    <a:srgbClr val="C0C0C0"/>
                  </a:outerShdw>
                </a:effectLst>
                <a:latin typeface="+mn-lt"/>
              </a:rPr>
              <a:t>CHƯƠNG 2 – KIẾN TRÚC MẠNG CẢM BIẾN</a:t>
            </a: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3"/>
              <a:defRPr/>
            </a:pPr>
            <a:r>
              <a:rPr lang="en-US" sz="2800" dirty="0" err="1">
                <a:latin typeface="+mn-lt"/>
                <a:cs typeface="Times New Roman" pitchFamily="18" charset="0"/>
              </a:rPr>
              <a:t>Các</a:t>
            </a:r>
            <a:r>
              <a:rPr lang="en-US" sz="2800" dirty="0">
                <a:latin typeface="+mn-lt"/>
                <a:cs typeface="Times New Roman" pitchFamily="18" charset="0"/>
              </a:rPr>
              <a:t> </a:t>
            </a:r>
            <a:r>
              <a:rPr lang="en-US" sz="2800" dirty="0" err="1">
                <a:latin typeface="+mn-lt"/>
                <a:cs typeface="Times New Roman" pitchFamily="18" charset="0"/>
              </a:rPr>
              <a:t>quy</a:t>
            </a:r>
            <a:r>
              <a:rPr lang="en-US" sz="2800" dirty="0">
                <a:latin typeface="+mn-lt"/>
                <a:cs typeface="Times New Roman" pitchFamily="18" charset="0"/>
              </a:rPr>
              <a:t> </a:t>
            </a:r>
            <a:r>
              <a:rPr lang="en-US" sz="2800" dirty="0" err="1">
                <a:latin typeface="+mn-lt"/>
                <a:cs typeface="Times New Roman" pitchFamily="18" charset="0"/>
              </a:rPr>
              <a:t>tắc</a:t>
            </a:r>
            <a:r>
              <a:rPr lang="en-US" sz="2800" dirty="0">
                <a:latin typeface="+mn-lt"/>
                <a:cs typeface="Times New Roman" pitchFamily="18" charset="0"/>
              </a:rPr>
              <a:t> </a:t>
            </a:r>
            <a:r>
              <a:rPr lang="en-US" sz="2800" dirty="0" err="1">
                <a:latin typeface="+mn-lt"/>
                <a:cs typeface="Times New Roman" pitchFamily="18" charset="0"/>
              </a:rPr>
              <a:t>thiết</a:t>
            </a:r>
            <a:r>
              <a:rPr lang="en-US" sz="2800" dirty="0">
                <a:latin typeface="+mn-lt"/>
                <a:cs typeface="Times New Roman" pitchFamily="18" charset="0"/>
              </a:rPr>
              <a:t> </a:t>
            </a:r>
            <a:r>
              <a:rPr lang="en-US" sz="2800" dirty="0" err="1">
                <a:latin typeface="+mn-lt"/>
                <a:cs typeface="Times New Roman" pitchFamily="18" charset="0"/>
              </a:rPr>
              <a:t>kế</a:t>
            </a:r>
            <a:r>
              <a:rPr lang="en-US" sz="2800" dirty="0">
                <a:latin typeface="+mn-lt"/>
                <a:cs typeface="Times New Roman" pitchFamily="18" charset="0"/>
              </a:rPr>
              <a:t> </a:t>
            </a:r>
            <a:r>
              <a:rPr lang="en-US" sz="2800" dirty="0" err="1">
                <a:latin typeface="+mn-lt"/>
                <a:cs typeface="Times New Roman" pitchFamily="18" charset="0"/>
              </a:rPr>
              <a:t>cho</a:t>
            </a:r>
            <a:r>
              <a:rPr lang="en-US" sz="2800" dirty="0">
                <a:latin typeface="+mn-lt"/>
                <a:cs typeface="Times New Roman" pitchFamily="18" charset="0"/>
              </a:rPr>
              <a:t> </a:t>
            </a:r>
            <a:r>
              <a:rPr lang="en-US" sz="2800" dirty="0" err="1">
                <a:latin typeface="+mn-lt"/>
                <a:cs typeface="Times New Roman" pitchFamily="18" charset="0"/>
              </a:rPr>
              <a:t>mạng</a:t>
            </a:r>
            <a:r>
              <a:rPr lang="en-US" sz="2800" dirty="0">
                <a:latin typeface="+mn-lt"/>
                <a:cs typeface="Times New Roman" pitchFamily="18" charset="0"/>
              </a:rPr>
              <a:t> </a:t>
            </a:r>
            <a:r>
              <a:rPr lang="en-US" sz="2800" dirty="0" err="1">
                <a:latin typeface="+mn-lt"/>
                <a:cs typeface="Times New Roman" pitchFamily="18" charset="0"/>
              </a:rPr>
              <a:t>cảm</a:t>
            </a:r>
            <a:r>
              <a:rPr lang="en-US" sz="2800" dirty="0">
                <a:latin typeface="+mn-lt"/>
                <a:cs typeface="Times New Roman" pitchFamily="18" charset="0"/>
              </a:rPr>
              <a:t> </a:t>
            </a:r>
            <a:r>
              <a:rPr lang="en-US" sz="2800" dirty="0" err="1">
                <a:latin typeface="+mn-lt"/>
                <a:cs typeface="Times New Roman" pitchFamily="18" charset="0"/>
              </a:rPr>
              <a:t>biến</a:t>
            </a:r>
            <a:endParaRPr lang="en-US" sz="2800" dirty="0">
              <a:latin typeface="+mn-lt"/>
              <a:cs typeface="Times New Roman" pitchFamily="18" charset="0"/>
            </a:endParaRPr>
          </a:p>
          <a:p>
            <a:pPr marL="457200" indent="-457200" algn="just" eaLnBrk="1" hangingPunct="1">
              <a:spcBef>
                <a:spcPct val="20000"/>
              </a:spcBef>
              <a:buSzPct val="75000"/>
              <a:buFont typeface="Wingdings" panose="05000000000000000000" pitchFamily="2" charset="2"/>
              <a:buChar char="v"/>
              <a:defRPr/>
            </a:pPr>
            <a:r>
              <a:rPr lang="vi-VN" sz="2000" dirty="0" smtClean="0">
                <a:latin typeface="+mn-lt"/>
                <a:cs typeface="Times New Roman" pitchFamily="18" charset="0"/>
              </a:rPr>
              <a:t>Trung tâm dữ liệu</a:t>
            </a:r>
          </a:p>
          <a:p>
            <a:pPr marL="457200" indent="-457200" algn="just" eaLnBrk="1" hangingPunct="1">
              <a:spcBef>
                <a:spcPct val="20000"/>
              </a:spcBef>
              <a:buSzPct val="75000"/>
              <a:buFont typeface="Arial" panose="020B0604020202020204" pitchFamily="34" charset="0"/>
              <a:buChar char="−"/>
              <a:defRPr/>
            </a:pPr>
            <a:r>
              <a:rPr lang="en-US" sz="2000" dirty="0" smtClean="0">
                <a:latin typeface="+mn-lt"/>
                <a:cs typeface="Times New Roman" pitchFamily="18" charset="0"/>
              </a:rPr>
              <a:t>DHT </a:t>
            </a:r>
            <a:r>
              <a:rPr lang="en-US" sz="2000" dirty="0" err="1" smtClean="0">
                <a:latin typeface="+mn-lt"/>
                <a:cs typeface="Times New Roman" pitchFamily="18" charset="0"/>
              </a:rPr>
              <a:t>được</a:t>
            </a:r>
            <a:r>
              <a:rPr lang="en-US" sz="2000" dirty="0" smtClean="0">
                <a:latin typeface="+mn-lt"/>
                <a:cs typeface="Times New Roman" pitchFamily="18" charset="0"/>
              </a:rPr>
              <a:t> </a:t>
            </a:r>
            <a:r>
              <a:rPr lang="en-US" sz="2000" dirty="0" err="1" smtClean="0">
                <a:latin typeface="+mn-lt"/>
                <a:cs typeface="Times New Roman" pitchFamily="18" charset="0"/>
              </a:rPr>
              <a:t>sử</a:t>
            </a:r>
            <a:r>
              <a:rPr lang="en-US" sz="2000" dirty="0" smtClean="0">
                <a:latin typeface="+mn-lt"/>
                <a:cs typeface="Times New Roman" pitchFamily="18" charset="0"/>
              </a:rPr>
              <a:t> </a:t>
            </a:r>
            <a:r>
              <a:rPr lang="en-US" sz="2000" dirty="0" err="1" smtClean="0">
                <a:latin typeface="+mn-lt"/>
                <a:cs typeface="Times New Roman" pitchFamily="18" charset="0"/>
              </a:rPr>
              <a:t>dụng</a:t>
            </a:r>
            <a:r>
              <a:rPr lang="en-US" sz="2000" dirty="0" smtClean="0">
                <a:latin typeface="+mn-lt"/>
                <a:cs typeface="Times New Roman" pitchFamily="18" charset="0"/>
              </a:rPr>
              <a:t> </a:t>
            </a:r>
            <a:r>
              <a:rPr lang="en-US" sz="2000" dirty="0" err="1" smtClean="0">
                <a:latin typeface="+mn-lt"/>
                <a:cs typeface="Times New Roman" pitchFamily="18" charset="0"/>
              </a:rPr>
              <a:t>để</a:t>
            </a:r>
            <a:r>
              <a:rPr lang="en-US" sz="2000" dirty="0" smtClean="0">
                <a:latin typeface="+mn-lt"/>
                <a:cs typeface="Times New Roman" pitchFamily="18" charset="0"/>
              </a:rPr>
              <a:t> </a:t>
            </a:r>
            <a:r>
              <a:rPr lang="en-US" sz="2000" dirty="0" err="1" smtClean="0">
                <a:latin typeface="+mn-lt"/>
                <a:cs typeface="Times New Roman" pitchFamily="18" charset="0"/>
              </a:rPr>
              <a:t>băm</a:t>
            </a:r>
            <a:r>
              <a:rPr lang="en-US" sz="2000" dirty="0" smtClean="0">
                <a:latin typeface="+mn-lt"/>
                <a:cs typeface="Times New Roman" pitchFamily="18" charset="0"/>
              </a:rPr>
              <a:t> </a:t>
            </a:r>
            <a:r>
              <a:rPr lang="en-US" sz="2000" dirty="0" err="1" smtClean="0">
                <a:latin typeface="+mn-lt"/>
                <a:cs typeface="Times New Roman" pitchFamily="18" charset="0"/>
              </a:rPr>
              <a:t>tên</a:t>
            </a:r>
            <a:r>
              <a:rPr lang="en-US" sz="2000" dirty="0" smtClean="0">
                <a:latin typeface="+mn-lt"/>
                <a:cs typeface="Times New Roman" pitchFamily="18" charset="0"/>
              </a:rPr>
              <a:t> 1 </a:t>
            </a:r>
            <a:r>
              <a:rPr lang="en-US" sz="2000" dirty="0" err="1" smtClean="0">
                <a:latin typeface="+mn-lt"/>
                <a:cs typeface="Times New Roman" pitchFamily="18" charset="0"/>
              </a:rPr>
              <a:t>sự</a:t>
            </a:r>
            <a:r>
              <a:rPr lang="en-US" sz="2000" dirty="0" smtClean="0">
                <a:latin typeface="+mn-lt"/>
                <a:cs typeface="Times New Roman" pitchFamily="18" charset="0"/>
              </a:rPr>
              <a:t> </a:t>
            </a:r>
            <a:r>
              <a:rPr lang="en-US" sz="2000" dirty="0" err="1" smtClean="0">
                <a:latin typeface="+mn-lt"/>
                <a:cs typeface="Times New Roman" pitchFamily="18" charset="0"/>
              </a:rPr>
              <a:t>kiện</a:t>
            </a:r>
            <a:r>
              <a:rPr lang="en-US" sz="2000" dirty="0" smtClean="0">
                <a:latin typeface="+mn-lt"/>
                <a:cs typeface="Times New Roman" pitchFamily="18" charset="0"/>
              </a:rPr>
              <a:t> </a:t>
            </a:r>
            <a:r>
              <a:rPr lang="en-US" sz="2000" dirty="0" err="1" smtClean="0">
                <a:latin typeface="+mn-lt"/>
                <a:cs typeface="Times New Roman" pitchFamily="18" charset="0"/>
              </a:rPr>
              <a:t>nhất</a:t>
            </a:r>
            <a:r>
              <a:rPr lang="en-US" sz="2000" dirty="0" smtClean="0">
                <a:latin typeface="+mn-lt"/>
                <a:cs typeface="Times New Roman" pitchFamily="18" charset="0"/>
              </a:rPr>
              <a:t> </a:t>
            </a:r>
            <a:r>
              <a:rPr lang="en-US" sz="2000" dirty="0" err="1" smtClean="0">
                <a:latin typeface="+mn-lt"/>
                <a:cs typeface="Times New Roman" pitchFamily="18" charset="0"/>
              </a:rPr>
              <a:t>định</a:t>
            </a:r>
            <a:r>
              <a:rPr lang="en-US" sz="2000" dirty="0" smtClean="0">
                <a:latin typeface="+mn-lt"/>
                <a:cs typeface="Times New Roman" pitchFamily="18" charset="0"/>
              </a:rPr>
              <a:t> </a:t>
            </a:r>
            <a:r>
              <a:rPr lang="en-US" sz="2000" dirty="0" err="1" smtClean="0">
                <a:latin typeface="+mn-lt"/>
                <a:cs typeface="Times New Roman" pitchFamily="18" charset="0"/>
              </a:rPr>
              <a:t>vào</a:t>
            </a:r>
            <a:r>
              <a:rPr lang="en-US" sz="2000" dirty="0" smtClean="0">
                <a:latin typeface="+mn-lt"/>
                <a:cs typeface="Times New Roman" pitchFamily="18" charset="0"/>
              </a:rPr>
              <a:t> 1 </a:t>
            </a:r>
            <a:r>
              <a:rPr lang="en-US" sz="2000" dirty="0" err="1" smtClean="0">
                <a:latin typeface="+mn-lt"/>
                <a:cs typeface="Times New Roman" pitchFamily="18" charset="0"/>
              </a:rPr>
              <a:t>khóa</a:t>
            </a:r>
            <a:r>
              <a:rPr lang="en-US" sz="2000" dirty="0" smtClean="0">
                <a:latin typeface="+mn-lt"/>
                <a:cs typeface="Times New Roman" pitchFamily="18" charset="0"/>
              </a:rPr>
              <a:t> (</a:t>
            </a:r>
            <a:r>
              <a:rPr lang="en-US" sz="2000" dirty="0" err="1" smtClean="0">
                <a:latin typeface="+mn-lt"/>
                <a:cs typeface="Times New Roman" pitchFamily="18" charset="0"/>
              </a:rPr>
              <a:t>dataName</a:t>
            </a:r>
            <a:r>
              <a:rPr lang="en-US" sz="2000" dirty="0" smtClean="0">
                <a:latin typeface="+mn-lt"/>
                <a:cs typeface="Times New Roman" pitchFamily="18" charset="0"/>
              </a:rPr>
              <a:t>) </a:t>
            </a:r>
            <a:r>
              <a:rPr lang="en-US" sz="2000" dirty="0" err="1" smtClean="0">
                <a:latin typeface="+mn-lt"/>
                <a:cs typeface="Times New Roman" pitchFamily="18" charset="0"/>
              </a:rPr>
              <a:t>là</a:t>
            </a:r>
            <a:r>
              <a:rPr lang="en-US" sz="2000" dirty="0" smtClean="0">
                <a:latin typeface="+mn-lt"/>
                <a:cs typeface="Times New Roman" pitchFamily="18" charset="0"/>
              </a:rPr>
              <a:t> 1 </a:t>
            </a:r>
            <a:r>
              <a:rPr lang="en-US" sz="2000" dirty="0" err="1" smtClean="0">
                <a:latin typeface="+mn-lt"/>
                <a:cs typeface="Times New Roman" pitchFamily="18" charset="0"/>
              </a:rPr>
              <a:t>vị</a:t>
            </a:r>
            <a:r>
              <a:rPr lang="en-US" sz="2000" dirty="0" smtClean="0">
                <a:latin typeface="+mn-lt"/>
                <a:cs typeface="Times New Roman" pitchFamily="18" charset="0"/>
              </a:rPr>
              <a:t> </a:t>
            </a:r>
            <a:r>
              <a:rPr lang="en-US" sz="2000" dirty="0" err="1" smtClean="0">
                <a:latin typeface="+mn-lt"/>
                <a:cs typeface="Times New Roman" pitchFamily="18" charset="0"/>
              </a:rPr>
              <a:t>trí</a:t>
            </a:r>
            <a:r>
              <a:rPr lang="en-US" sz="2000" dirty="0" smtClean="0">
                <a:latin typeface="+mn-lt"/>
                <a:cs typeface="Times New Roman" pitchFamily="18" charset="0"/>
              </a:rPr>
              <a:t> ở </a:t>
            </a:r>
            <a:r>
              <a:rPr lang="en-US" sz="2000" dirty="0" err="1" smtClean="0">
                <a:latin typeface="+mn-lt"/>
                <a:cs typeface="Times New Roman" pitchFamily="18" charset="0"/>
              </a:rPr>
              <a:t>đâu</a:t>
            </a:r>
            <a:r>
              <a:rPr lang="en-US" sz="2000" dirty="0" smtClean="0">
                <a:latin typeface="+mn-lt"/>
                <a:cs typeface="Times New Roman" pitchFamily="18" charset="0"/>
              </a:rPr>
              <a:t> </a:t>
            </a:r>
            <a:r>
              <a:rPr lang="en-US" sz="2000" dirty="0" err="1" smtClean="0">
                <a:latin typeface="+mn-lt"/>
                <a:cs typeface="Times New Roman" pitchFamily="18" charset="0"/>
              </a:rPr>
              <a:t>đó</a:t>
            </a:r>
            <a:r>
              <a:rPr lang="en-US" sz="2000" dirty="0" smtClean="0">
                <a:latin typeface="+mn-lt"/>
                <a:cs typeface="Times New Roman" pitchFamily="18" charset="0"/>
              </a:rPr>
              <a:t> </a:t>
            </a:r>
            <a:r>
              <a:rPr lang="en-US" sz="2000" dirty="0" err="1" smtClean="0">
                <a:latin typeface="+mn-lt"/>
                <a:cs typeface="Times New Roman" pitchFamily="18" charset="0"/>
              </a:rPr>
              <a:t>trong</a:t>
            </a:r>
            <a:r>
              <a:rPr lang="en-US" sz="2000" dirty="0" smtClean="0">
                <a:latin typeface="+mn-lt"/>
                <a:cs typeface="Times New Roman" pitchFamily="18" charset="0"/>
              </a:rPr>
              <a:t> </a:t>
            </a:r>
            <a:r>
              <a:rPr lang="en-US" sz="2000" dirty="0" err="1" smtClean="0">
                <a:latin typeface="+mn-lt"/>
                <a:cs typeface="Times New Roman" pitchFamily="18" charset="0"/>
              </a:rPr>
              <a:t>ranh</a:t>
            </a:r>
            <a:r>
              <a:rPr lang="en-US" sz="2000" dirty="0" smtClean="0">
                <a:latin typeface="+mn-lt"/>
                <a:cs typeface="Times New Roman" pitchFamily="18" charset="0"/>
              </a:rPr>
              <a:t> </a:t>
            </a:r>
            <a:r>
              <a:rPr lang="en-US" sz="2000" dirty="0" err="1" smtClean="0">
                <a:latin typeface="+mn-lt"/>
                <a:cs typeface="Times New Roman" pitchFamily="18" charset="0"/>
              </a:rPr>
              <a:t>giới</a:t>
            </a:r>
            <a:r>
              <a:rPr lang="en-US" sz="2000" dirty="0" smtClean="0">
                <a:latin typeface="+mn-lt"/>
                <a:cs typeface="Times New Roman" pitchFamily="18" charset="0"/>
              </a:rPr>
              <a:t> </a:t>
            </a:r>
            <a:r>
              <a:rPr lang="en-US" sz="2000" dirty="0" err="1" smtClean="0">
                <a:latin typeface="+mn-lt"/>
                <a:cs typeface="Times New Roman" pitchFamily="18" charset="0"/>
              </a:rPr>
              <a:t>của</a:t>
            </a:r>
            <a:r>
              <a:rPr lang="en-US" sz="2000" dirty="0" smtClean="0">
                <a:latin typeface="+mn-lt"/>
                <a:cs typeface="Times New Roman" pitchFamily="18" charset="0"/>
              </a:rPr>
              <a:t> </a:t>
            </a:r>
            <a:r>
              <a:rPr lang="en-US" sz="2000" dirty="0" err="1" smtClean="0">
                <a:latin typeface="+mn-lt"/>
                <a:cs typeface="Times New Roman" pitchFamily="18" charset="0"/>
              </a:rPr>
              <a:t>mạng</a:t>
            </a:r>
            <a:r>
              <a:rPr lang="en-US" sz="2000" dirty="0" smtClean="0">
                <a:latin typeface="+mn-lt"/>
                <a:cs typeface="Times New Roman" pitchFamily="18" charset="0"/>
              </a:rPr>
              <a:t> </a:t>
            </a:r>
            <a:r>
              <a:rPr lang="en-US" sz="2000" dirty="0" err="1" smtClean="0">
                <a:latin typeface="+mn-lt"/>
                <a:cs typeface="Times New Roman" pitchFamily="18" charset="0"/>
              </a:rPr>
              <a:t>cảm</a:t>
            </a:r>
            <a:r>
              <a:rPr lang="en-US" sz="2000" dirty="0" smtClean="0">
                <a:latin typeface="+mn-lt"/>
                <a:cs typeface="Times New Roman" pitchFamily="18" charset="0"/>
              </a:rPr>
              <a:t> </a:t>
            </a:r>
            <a:r>
              <a:rPr lang="en-US" sz="2000" dirty="0" err="1" smtClean="0">
                <a:latin typeface="+mn-lt"/>
                <a:cs typeface="Times New Roman" pitchFamily="18" charset="0"/>
              </a:rPr>
              <a:t>biến</a:t>
            </a:r>
            <a:r>
              <a:rPr lang="en-US" sz="2000" dirty="0" smtClean="0">
                <a:latin typeface="+mn-lt"/>
                <a:cs typeface="Times New Roman" pitchFamily="18" charset="0"/>
              </a:rPr>
              <a:t>.</a:t>
            </a: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nguyên</a:t>
            </a:r>
            <a:r>
              <a:rPr lang="en-US" sz="2000" dirty="0" smtClean="0">
                <a:latin typeface="+mn-lt"/>
                <a:cs typeface="Times New Roman" pitchFamily="18" charset="0"/>
              </a:rPr>
              <a:t> </a:t>
            </a:r>
            <a:r>
              <a:rPr lang="en-US" sz="2000" dirty="0" err="1" smtClean="0">
                <a:latin typeface="+mn-lt"/>
                <a:cs typeface="Times New Roman" pitchFamily="18" charset="0"/>
              </a:rPr>
              <a:t>thủy</a:t>
            </a:r>
            <a:r>
              <a:rPr lang="en-US" sz="2000" dirty="0" smtClean="0">
                <a:latin typeface="+mn-lt"/>
                <a:cs typeface="Times New Roman" pitchFamily="18" charset="0"/>
              </a:rPr>
              <a:t> (</a:t>
            </a:r>
            <a:r>
              <a:rPr lang="en-US" sz="2000" dirty="0" err="1" smtClean="0">
                <a:latin typeface="+mn-lt"/>
                <a:cs typeface="Times New Roman" pitchFamily="18" charset="0"/>
              </a:rPr>
              <a:t>dataName</a:t>
            </a:r>
            <a:r>
              <a:rPr lang="en-US" sz="2000" dirty="0" smtClean="0">
                <a:latin typeface="+mn-lt"/>
                <a:cs typeface="Times New Roman" pitchFamily="18" charset="0"/>
              </a:rPr>
              <a:t>, </a:t>
            </a:r>
            <a:r>
              <a:rPr lang="en-US" sz="2000" dirty="0" err="1" smtClean="0">
                <a:latin typeface="+mn-lt"/>
                <a:cs typeface="Times New Roman" pitchFamily="18" charset="0"/>
              </a:rPr>
              <a:t>dataValue</a:t>
            </a:r>
            <a:r>
              <a:rPr lang="en-US" sz="2000" dirty="0" smtClean="0">
                <a:latin typeface="+mn-lt"/>
                <a:cs typeface="Times New Roman" pitchFamily="18" charset="0"/>
              </a:rPr>
              <a:t>) </a:t>
            </a:r>
            <a:r>
              <a:rPr lang="en-US" sz="2000" dirty="0" err="1" smtClean="0">
                <a:latin typeface="+mn-lt"/>
                <a:cs typeface="Times New Roman" pitchFamily="18" charset="0"/>
              </a:rPr>
              <a:t>gửi</a:t>
            </a:r>
            <a:r>
              <a:rPr lang="en-US" sz="2000" dirty="0" smtClean="0">
                <a:latin typeface="+mn-lt"/>
                <a:cs typeface="Times New Roman" pitchFamily="18" charset="0"/>
              </a:rPr>
              <a:t> </a:t>
            </a:r>
            <a:r>
              <a:rPr lang="en-US" sz="2000" dirty="0" err="1" smtClean="0">
                <a:latin typeface="+mn-lt"/>
                <a:cs typeface="Times New Roman" pitchFamily="18" charset="0"/>
              </a:rPr>
              <a:t>một</a:t>
            </a:r>
            <a:r>
              <a:rPr lang="en-US" sz="2000" dirty="0" smtClean="0">
                <a:latin typeface="+mn-lt"/>
                <a:cs typeface="Times New Roman" pitchFamily="18" charset="0"/>
              </a:rPr>
              <a:t> </a:t>
            </a:r>
            <a:r>
              <a:rPr lang="en-US" sz="2000" dirty="0" err="1" smtClean="0">
                <a:latin typeface="+mn-lt"/>
                <a:cs typeface="Times New Roman" pitchFamily="18" charset="0"/>
              </a:rPr>
              <a:t>gói</a:t>
            </a:r>
            <a:r>
              <a:rPr lang="en-US" sz="2000" dirty="0" smtClean="0">
                <a:latin typeface="+mn-lt"/>
                <a:cs typeface="Times New Roman" pitchFamily="18" charset="0"/>
              </a:rPr>
              <a:t> </a:t>
            </a:r>
            <a:r>
              <a:rPr lang="en-US" sz="2000" dirty="0" err="1" smtClean="0">
                <a:latin typeface="+mn-lt"/>
                <a:cs typeface="Times New Roman" pitchFamily="18" charset="0"/>
              </a:rPr>
              <a:t>với</a:t>
            </a:r>
            <a:r>
              <a:rPr lang="en-US" sz="2000" dirty="0" smtClean="0">
                <a:latin typeface="+mn-lt"/>
                <a:cs typeface="Times New Roman" pitchFamily="18" charset="0"/>
              </a:rPr>
              <a:t> </a:t>
            </a:r>
            <a:r>
              <a:rPr lang="en-US" sz="2000" dirty="0" err="1" smtClean="0">
                <a:latin typeface="+mn-lt"/>
                <a:cs typeface="Times New Roman" pitchFamily="18" charset="0"/>
              </a:rPr>
              <a:t>tải</a:t>
            </a:r>
            <a:r>
              <a:rPr lang="en-US" sz="2000" dirty="0" smtClean="0">
                <a:latin typeface="+mn-lt"/>
                <a:cs typeface="Times New Roman" pitchFamily="18" charset="0"/>
              </a:rPr>
              <a:t> </a:t>
            </a:r>
            <a:r>
              <a:rPr lang="en-US" sz="2000" dirty="0" err="1" smtClean="0">
                <a:latin typeface="+mn-lt"/>
                <a:cs typeface="Times New Roman" pitchFamily="18" charset="0"/>
              </a:rPr>
              <a:t>trọng</a:t>
            </a:r>
            <a:r>
              <a:rPr lang="en-US" sz="2000" dirty="0" smtClean="0">
                <a:latin typeface="+mn-lt"/>
                <a:cs typeface="Times New Roman" pitchFamily="18" charset="0"/>
              </a:rPr>
              <a:t> </a:t>
            </a:r>
            <a:r>
              <a:rPr lang="en-US" sz="2000" dirty="0" err="1" smtClean="0">
                <a:latin typeface="+mn-lt"/>
                <a:cs typeface="Times New Roman" pitchFamily="18" charset="0"/>
              </a:rPr>
              <a:t>đã</a:t>
            </a:r>
            <a:r>
              <a:rPr lang="en-US" sz="2000" dirty="0" smtClean="0">
                <a:latin typeface="+mn-lt"/>
                <a:cs typeface="Times New Roman" pitchFamily="18" charset="0"/>
              </a:rPr>
              <a:t> </a:t>
            </a:r>
            <a:r>
              <a:rPr lang="en-US" sz="2000" dirty="0" err="1" smtClean="0">
                <a:latin typeface="+mn-lt"/>
                <a:cs typeface="Times New Roman" pitchFamily="18" charset="0"/>
              </a:rPr>
              <a:t>cho</a:t>
            </a:r>
            <a:r>
              <a:rPr lang="en-US" sz="2000" dirty="0" smtClean="0">
                <a:latin typeface="+mn-lt"/>
                <a:cs typeface="Times New Roman" pitchFamily="18" charset="0"/>
              </a:rPr>
              <a:t> </a:t>
            </a:r>
            <a:r>
              <a:rPr lang="en-US" sz="2000" dirty="0" err="1" smtClean="0">
                <a:latin typeface="+mn-lt"/>
                <a:cs typeface="Times New Roman" pitchFamily="18" charset="0"/>
              </a:rPr>
              <a:t>vào</a:t>
            </a:r>
            <a:r>
              <a:rPr lang="en-US" sz="2000" dirty="0" smtClean="0">
                <a:latin typeface="+mn-lt"/>
                <a:cs typeface="Times New Roman" pitchFamily="18" charset="0"/>
              </a:rPr>
              <a:t> </a:t>
            </a:r>
            <a:r>
              <a:rPr lang="en-US" sz="2000" dirty="0" err="1" smtClean="0">
                <a:latin typeface="+mn-lt"/>
                <a:cs typeface="Times New Roman" pitchFamily="18" charset="0"/>
              </a:rPr>
              <a:t>mạng</a:t>
            </a:r>
            <a:r>
              <a:rPr lang="en-US" sz="2000" dirty="0" smtClean="0">
                <a:latin typeface="+mn-lt"/>
                <a:cs typeface="Times New Roman" pitchFamily="18" charset="0"/>
              </a:rPr>
              <a:t> </a:t>
            </a:r>
            <a:r>
              <a:rPr lang="en-US" sz="2000" dirty="0" err="1" smtClean="0">
                <a:latin typeface="+mn-lt"/>
                <a:cs typeface="Times New Roman" pitchFamily="18" charset="0"/>
              </a:rPr>
              <a:t>cảm</a:t>
            </a:r>
            <a:r>
              <a:rPr lang="en-US" sz="2000" dirty="0" smtClean="0">
                <a:latin typeface="+mn-lt"/>
                <a:cs typeface="Times New Roman" pitchFamily="18" charset="0"/>
              </a:rPr>
              <a:t> </a:t>
            </a:r>
            <a:r>
              <a:rPr lang="en-US" sz="2000" dirty="0" err="1" smtClean="0">
                <a:latin typeface="+mn-lt"/>
                <a:cs typeface="Times New Roman" pitchFamily="18" charset="0"/>
              </a:rPr>
              <a:t>biến</a:t>
            </a:r>
            <a:r>
              <a:rPr lang="en-US" sz="2000" dirty="0" smtClean="0">
                <a:latin typeface="+mn-lt"/>
                <a:cs typeface="Times New Roman" pitchFamily="18" charset="0"/>
              </a:rPr>
              <a:t> </a:t>
            </a:r>
            <a:r>
              <a:rPr lang="en-US" sz="2000" dirty="0" err="1" smtClean="0">
                <a:latin typeface="+mn-lt"/>
                <a:cs typeface="Times New Roman" pitchFamily="18" charset="0"/>
              </a:rPr>
              <a:t>được</a:t>
            </a:r>
            <a:r>
              <a:rPr lang="en-US" sz="2000" dirty="0" smtClean="0">
                <a:latin typeface="+mn-lt"/>
                <a:cs typeface="Times New Roman" pitchFamily="18" charset="0"/>
              </a:rPr>
              <a:t> </a:t>
            </a:r>
            <a:r>
              <a:rPr lang="en-US" sz="2000" dirty="0" err="1" smtClean="0">
                <a:latin typeface="+mn-lt"/>
                <a:cs typeface="Times New Roman" pitchFamily="18" charset="0"/>
              </a:rPr>
              <a:t>định</a:t>
            </a:r>
            <a:r>
              <a:rPr lang="en-US" sz="2000" dirty="0" smtClean="0">
                <a:latin typeface="+mn-lt"/>
                <a:cs typeface="Times New Roman" pitchFamily="18" charset="0"/>
              </a:rPr>
              <a:t> </a:t>
            </a:r>
            <a:r>
              <a:rPr lang="en-US" sz="2000" dirty="0" err="1" smtClean="0">
                <a:latin typeface="+mn-lt"/>
                <a:cs typeface="Times New Roman" pitchFamily="18" charset="0"/>
              </a:rPr>
              <a:t>hướng</a:t>
            </a:r>
            <a:r>
              <a:rPr lang="en-US" sz="2000" dirty="0" smtClean="0">
                <a:latin typeface="+mn-lt"/>
                <a:cs typeface="Times New Roman" pitchFamily="18" charset="0"/>
              </a:rPr>
              <a:t> </a:t>
            </a:r>
            <a:r>
              <a:rPr lang="en-US" sz="2000" dirty="0" err="1" smtClean="0">
                <a:latin typeface="+mn-lt"/>
                <a:cs typeface="Times New Roman" pitchFamily="18" charset="0"/>
              </a:rPr>
              <a:t>tới</a:t>
            </a:r>
            <a:r>
              <a:rPr lang="en-US" sz="2000" dirty="0" smtClean="0">
                <a:latin typeface="+mn-lt"/>
                <a:cs typeface="Times New Roman" pitchFamily="18" charset="0"/>
              </a:rPr>
              <a:t> </a:t>
            </a:r>
            <a:r>
              <a:rPr lang="en-US" sz="2000" dirty="0" err="1" smtClean="0">
                <a:latin typeface="+mn-lt"/>
                <a:cs typeface="Times New Roman" pitchFamily="18" charset="0"/>
              </a:rPr>
              <a:t>dataName</a:t>
            </a:r>
            <a:r>
              <a:rPr lang="en-US" sz="2000" dirty="0" smtClean="0">
                <a:latin typeface="+mn-lt"/>
                <a:cs typeface="Times New Roman" pitchFamily="18" charset="0"/>
              </a:rPr>
              <a:t>.</a:t>
            </a: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Các</a:t>
            </a:r>
            <a:r>
              <a:rPr lang="en-US" sz="2000" dirty="0" smtClean="0">
                <a:latin typeface="+mn-lt"/>
                <a:cs typeface="Times New Roman" pitchFamily="18" charset="0"/>
              </a:rPr>
              <a:t> get (</a:t>
            </a:r>
            <a:r>
              <a:rPr lang="en-US" sz="2000" dirty="0" err="1" smtClean="0">
                <a:latin typeface="+mn-lt"/>
                <a:cs typeface="Times New Roman" pitchFamily="18" charset="0"/>
              </a:rPr>
              <a:t>dataNam</a:t>
            </a:r>
            <a:r>
              <a:rPr lang="en-US" sz="2000" dirty="0" err="1">
                <a:latin typeface="+mn-lt"/>
                <a:cs typeface="Times New Roman" pitchFamily="18" charset="0"/>
              </a:rPr>
              <a:t>e</a:t>
            </a:r>
            <a:r>
              <a:rPr lang="en-US" sz="2000" dirty="0" smtClean="0">
                <a:latin typeface="+mn-lt"/>
                <a:cs typeface="Times New Roman" pitchFamily="18" charset="0"/>
              </a:rPr>
              <a:t>) </a:t>
            </a:r>
            <a:r>
              <a:rPr lang="en-US" sz="2000" dirty="0" err="1" smtClean="0">
                <a:latin typeface="+mn-lt"/>
                <a:cs typeface="Times New Roman" pitchFamily="18" charset="0"/>
              </a:rPr>
              <a:t>nguyên</a:t>
            </a:r>
            <a:r>
              <a:rPr lang="en-US" sz="2000" dirty="0" smtClean="0">
                <a:latin typeface="+mn-lt"/>
                <a:cs typeface="Times New Roman" pitchFamily="18" charset="0"/>
              </a:rPr>
              <a:t> </a:t>
            </a:r>
            <a:r>
              <a:rPr lang="en-US" sz="2000" dirty="0" err="1" smtClean="0">
                <a:latin typeface="+mn-lt"/>
                <a:cs typeface="Times New Roman" pitchFamily="18" charset="0"/>
              </a:rPr>
              <a:t>thủy</a:t>
            </a:r>
            <a:r>
              <a:rPr lang="en-US" sz="2000" dirty="0" smtClean="0">
                <a:latin typeface="+mn-lt"/>
                <a:cs typeface="Times New Roman" pitchFamily="18" charset="0"/>
              </a:rPr>
              <a:t> </a:t>
            </a:r>
            <a:r>
              <a:rPr lang="en-US" sz="2000" dirty="0" err="1" smtClean="0">
                <a:latin typeface="+mn-lt"/>
                <a:cs typeface="Times New Roman" pitchFamily="18" charset="0"/>
              </a:rPr>
              <a:t>được</a:t>
            </a:r>
            <a:r>
              <a:rPr lang="en-US" sz="2000" dirty="0" smtClean="0">
                <a:latin typeface="+mn-lt"/>
                <a:cs typeface="Times New Roman" pitchFamily="18" charset="0"/>
              </a:rPr>
              <a:t> </a:t>
            </a:r>
            <a:r>
              <a:rPr lang="en-US" sz="2000" dirty="0" err="1" smtClean="0">
                <a:latin typeface="+mn-lt"/>
                <a:cs typeface="Times New Roman" pitchFamily="18" charset="0"/>
              </a:rPr>
              <a:t>định</a:t>
            </a:r>
            <a:r>
              <a:rPr lang="en-US" sz="2000" dirty="0" smtClean="0">
                <a:latin typeface="+mn-lt"/>
                <a:cs typeface="Times New Roman" pitchFamily="18" charset="0"/>
              </a:rPr>
              <a:t> </a:t>
            </a:r>
            <a:r>
              <a:rPr lang="en-US" sz="2000" dirty="0" err="1" smtClean="0">
                <a:latin typeface="+mn-lt"/>
                <a:cs typeface="Times New Roman" pitchFamily="18" charset="0"/>
              </a:rPr>
              <a:t>tuyến</a:t>
            </a:r>
            <a:r>
              <a:rPr lang="en-US" sz="2000" dirty="0" smtClean="0">
                <a:latin typeface="+mn-lt"/>
                <a:cs typeface="Times New Roman" pitchFamily="18" charset="0"/>
              </a:rPr>
              <a:t> </a:t>
            </a:r>
            <a:r>
              <a:rPr lang="en-US" sz="2000" dirty="0" err="1" smtClean="0">
                <a:latin typeface="+mn-lt"/>
                <a:cs typeface="Times New Roman" pitchFamily="18" charset="0"/>
              </a:rPr>
              <a:t>đến</a:t>
            </a:r>
            <a:r>
              <a:rPr lang="en-US" sz="2000" dirty="0" smtClean="0">
                <a:latin typeface="+mn-lt"/>
                <a:cs typeface="Times New Roman" pitchFamily="18" charset="0"/>
              </a:rPr>
              <a:t> </a:t>
            </a:r>
            <a:r>
              <a:rPr lang="en-US" sz="2000" dirty="0" err="1" smtClean="0">
                <a:latin typeface="+mn-lt"/>
                <a:cs typeface="Times New Roman" pitchFamily="18" charset="0"/>
              </a:rPr>
              <a:t>nút</a:t>
            </a:r>
            <a:r>
              <a:rPr lang="en-US" sz="2000" dirty="0" smtClean="0">
                <a:latin typeface="+mn-lt"/>
                <a:cs typeface="Times New Roman" pitchFamily="18" charset="0"/>
              </a:rPr>
              <a:t> </a:t>
            </a:r>
            <a:r>
              <a:rPr lang="en-US" sz="2000" dirty="0" err="1" smtClean="0">
                <a:latin typeface="+mn-lt"/>
                <a:cs typeface="Times New Roman" pitchFamily="18" charset="0"/>
              </a:rPr>
              <a:t>gần</a:t>
            </a:r>
            <a:r>
              <a:rPr lang="en-US" sz="2000" dirty="0" smtClean="0">
                <a:latin typeface="+mn-lt"/>
                <a:cs typeface="Times New Roman" pitchFamily="18" charset="0"/>
              </a:rPr>
              <a:t> </a:t>
            </a:r>
            <a:r>
              <a:rPr lang="en-US" sz="2000" dirty="0" err="1" smtClean="0">
                <a:latin typeface="+mn-lt"/>
                <a:cs typeface="Times New Roman" pitchFamily="18" charset="0"/>
              </a:rPr>
              <a:t>nhất</a:t>
            </a:r>
            <a:r>
              <a:rPr lang="en-US" sz="2000" dirty="0" smtClean="0">
                <a:latin typeface="+mn-lt"/>
                <a:cs typeface="Times New Roman" pitchFamily="18" charset="0"/>
              </a:rPr>
              <a:t> </a:t>
            </a:r>
            <a:r>
              <a:rPr lang="en-US" sz="2000" dirty="0" err="1" smtClean="0">
                <a:latin typeface="+mn-lt"/>
                <a:cs typeface="Times New Roman" pitchFamily="18" charset="0"/>
              </a:rPr>
              <a:t>với</a:t>
            </a:r>
            <a:r>
              <a:rPr lang="en-US" sz="2000" dirty="0" smtClean="0">
                <a:latin typeface="+mn-lt"/>
                <a:cs typeface="Times New Roman" pitchFamily="18" charset="0"/>
              </a:rPr>
              <a:t> </a:t>
            </a:r>
            <a:r>
              <a:rPr lang="en-US" sz="2000" dirty="0" err="1" smtClean="0">
                <a:latin typeface="+mn-lt"/>
                <a:cs typeface="Times New Roman" pitchFamily="18" charset="0"/>
              </a:rPr>
              <a:t>vùng</a:t>
            </a:r>
            <a:r>
              <a:rPr lang="en-US" sz="2000" dirty="0" smtClean="0">
                <a:latin typeface="+mn-lt"/>
                <a:cs typeface="Times New Roman" pitchFamily="18" charset="0"/>
              </a:rPr>
              <a:t> </a:t>
            </a:r>
            <a:r>
              <a:rPr lang="en-US" sz="2000" dirty="0" err="1" smtClean="0">
                <a:latin typeface="+mn-lt"/>
                <a:cs typeface="Times New Roman" pitchFamily="18" charset="0"/>
              </a:rPr>
              <a:t>dataName</a:t>
            </a:r>
            <a:r>
              <a:rPr lang="en-US" sz="2000" dirty="0" smtClean="0">
                <a:latin typeface="+mn-lt"/>
                <a:cs typeface="Times New Roman" pitchFamily="18" charset="0"/>
              </a:rPr>
              <a:t>, </a:t>
            </a:r>
            <a:r>
              <a:rPr lang="en-US" sz="2000" dirty="0" err="1" smtClean="0">
                <a:latin typeface="+mn-lt"/>
                <a:cs typeface="Times New Roman" pitchFamily="18" charset="0"/>
              </a:rPr>
              <a:t>sau</a:t>
            </a:r>
            <a:r>
              <a:rPr lang="en-US" sz="2000" dirty="0" smtClean="0">
                <a:latin typeface="+mn-lt"/>
                <a:cs typeface="Times New Roman" pitchFamily="18" charset="0"/>
              </a:rPr>
              <a:t> </a:t>
            </a:r>
            <a:r>
              <a:rPr lang="en-US" sz="2000" dirty="0" err="1" smtClean="0">
                <a:latin typeface="+mn-lt"/>
                <a:cs typeface="Times New Roman" pitchFamily="18" charset="0"/>
              </a:rPr>
              <a:t>đó</a:t>
            </a:r>
            <a:r>
              <a:rPr lang="en-US" sz="2000" dirty="0" smtClean="0">
                <a:latin typeface="+mn-lt"/>
                <a:cs typeface="Times New Roman" pitchFamily="18" charset="0"/>
              </a:rPr>
              <a:t> </a:t>
            </a:r>
            <a:r>
              <a:rPr lang="en-US" sz="2000" dirty="0" err="1" smtClean="0">
                <a:latin typeface="+mn-lt"/>
                <a:cs typeface="Times New Roman" pitchFamily="18" charset="0"/>
              </a:rPr>
              <a:t>truyền</a:t>
            </a:r>
            <a:r>
              <a:rPr lang="en-US" sz="2000" dirty="0" smtClean="0">
                <a:latin typeface="+mn-lt"/>
                <a:cs typeface="Times New Roman" pitchFamily="18" charset="0"/>
              </a:rPr>
              <a:t> 1 </a:t>
            </a:r>
            <a:r>
              <a:rPr lang="en-US" sz="2000" dirty="0" err="1" smtClean="0">
                <a:latin typeface="+mn-lt"/>
                <a:cs typeface="Times New Roman" pitchFamily="18" charset="0"/>
              </a:rPr>
              <a:t>gói</a:t>
            </a:r>
            <a:r>
              <a:rPr lang="en-US" sz="2000" dirty="0" smtClean="0">
                <a:latin typeface="+mn-lt"/>
                <a:cs typeface="Times New Roman" pitchFamily="18" charset="0"/>
              </a:rPr>
              <a:t> </a:t>
            </a:r>
            <a:r>
              <a:rPr lang="en-US" sz="2000" dirty="0" err="1" smtClean="0">
                <a:latin typeface="+mn-lt"/>
                <a:cs typeface="Times New Roman" pitchFamily="18" charset="0"/>
              </a:rPr>
              <a:t>đến</a:t>
            </a:r>
            <a:r>
              <a:rPr lang="en-US" sz="2000" dirty="0" smtClean="0">
                <a:latin typeface="+mn-lt"/>
                <a:cs typeface="Times New Roman" pitchFamily="18" charset="0"/>
              </a:rPr>
              <a:t> </a:t>
            </a:r>
            <a:r>
              <a:rPr lang="en-US" sz="2000" dirty="0" err="1" smtClean="0">
                <a:latin typeface="+mn-lt"/>
                <a:cs typeface="Times New Roman" pitchFamily="18" charset="0"/>
              </a:rPr>
              <a:t>nút</a:t>
            </a:r>
            <a:r>
              <a:rPr lang="en-US" sz="2000" dirty="0" smtClean="0">
                <a:latin typeface="+mn-lt"/>
                <a:cs typeface="Times New Roman" pitchFamily="18" charset="0"/>
              </a:rPr>
              <a:t> </a:t>
            </a:r>
            <a:r>
              <a:rPr lang="en-US" sz="2000" dirty="0" err="1" smtClean="0">
                <a:latin typeface="+mn-lt"/>
                <a:cs typeface="Times New Roman" pitchFamily="18" charset="0"/>
              </a:rPr>
              <a:t>khởi</a:t>
            </a:r>
            <a:r>
              <a:rPr lang="en-US" sz="2000" dirty="0" smtClean="0">
                <a:latin typeface="+mn-lt"/>
                <a:cs typeface="Times New Roman" pitchFamily="18" charset="0"/>
              </a:rPr>
              <a:t> </a:t>
            </a:r>
            <a:r>
              <a:rPr lang="en-US" sz="2000" dirty="0" err="1" smtClean="0">
                <a:latin typeface="+mn-lt"/>
                <a:cs typeface="Times New Roman" pitchFamily="18" charset="0"/>
              </a:rPr>
              <a:t>tạo</a:t>
            </a:r>
            <a:r>
              <a:rPr lang="en-US" sz="2000" dirty="0" smtClean="0">
                <a:latin typeface="+mn-lt"/>
                <a:cs typeface="Times New Roman" pitchFamily="18" charset="0"/>
              </a:rPr>
              <a:t> </a:t>
            </a:r>
            <a:r>
              <a:rPr lang="en-US" sz="2000" dirty="0" err="1" smtClean="0">
                <a:latin typeface="+mn-lt"/>
                <a:cs typeface="Times New Roman" pitchFamily="18" charset="0"/>
              </a:rPr>
              <a:t>truy</a:t>
            </a:r>
            <a:r>
              <a:rPr lang="en-US" sz="2000" dirty="0" smtClean="0">
                <a:latin typeface="+mn-lt"/>
                <a:cs typeface="Times New Roman" pitchFamily="18" charset="0"/>
              </a:rPr>
              <a:t> </a:t>
            </a:r>
            <a:r>
              <a:rPr lang="en-US" sz="2000" dirty="0" err="1" smtClean="0">
                <a:latin typeface="+mn-lt"/>
                <a:cs typeface="Times New Roman" pitchFamily="18" charset="0"/>
              </a:rPr>
              <a:t>vấn</a:t>
            </a:r>
            <a:r>
              <a:rPr lang="en-US" sz="2000" dirty="0" smtClean="0">
                <a:latin typeface="+mn-lt"/>
                <a:cs typeface="Times New Roman" pitchFamily="18" charset="0"/>
              </a:rPr>
              <a:t> </a:t>
            </a:r>
            <a:r>
              <a:rPr lang="en-US" sz="2000" dirty="0" err="1" smtClean="0">
                <a:latin typeface="+mn-lt"/>
                <a:cs typeface="Times New Roman" pitchFamily="18" charset="0"/>
              </a:rPr>
              <a:t>với</a:t>
            </a:r>
            <a:r>
              <a:rPr lang="en-US" sz="2000" dirty="0" smtClean="0">
                <a:latin typeface="+mn-lt"/>
                <a:cs typeface="Times New Roman" pitchFamily="18" charset="0"/>
              </a:rPr>
              <a:t> </a:t>
            </a:r>
            <a:r>
              <a:rPr lang="en-US" sz="2000" dirty="0" err="1" smtClean="0">
                <a:latin typeface="+mn-lt"/>
                <a:cs typeface="Times New Roman" pitchFamily="18" charset="0"/>
              </a:rPr>
              <a:t>dữ</a:t>
            </a:r>
            <a:r>
              <a:rPr lang="en-US" sz="2000" dirty="0" smtClean="0">
                <a:latin typeface="+mn-lt"/>
                <a:cs typeface="Times New Roman" pitchFamily="18" charset="0"/>
              </a:rPr>
              <a:t> </a:t>
            </a:r>
            <a:r>
              <a:rPr lang="en-US" sz="2000" dirty="0" err="1" smtClean="0">
                <a:latin typeface="+mn-lt"/>
                <a:cs typeface="Times New Roman" pitchFamily="18" charset="0"/>
              </a:rPr>
              <a:t>liệu</a:t>
            </a:r>
            <a:r>
              <a:rPr lang="en-US" sz="2000" dirty="0" smtClean="0">
                <a:latin typeface="+mn-lt"/>
                <a:cs typeface="Times New Roman" pitchFamily="18" charset="0"/>
              </a:rPr>
              <a:t> </a:t>
            </a:r>
            <a:r>
              <a:rPr lang="en-US" sz="2000" dirty="0" err="1" smtClean="0">
                <a:latin typeface="+mn-lt"/>
                <a:cs typeface="Times New Roman" pitchFamily="18" charset="0"/>
              </a:rPr>
              <a:t>tương</a:t>
            </a:r>
            <a:r>
              <a:rPr lang="en-US" sz="2000" dirty="0" smtClean="0">
                <a:latin typeface="+mn-lt"/>
                <a:cs typeface="Times New Roman" pitchFamily="18" charset="0"/>
              </a:rPr>
              <a:t> </a:t>
            </a:r>
            <a:r>
              <a:rPr lang="en-US" sz="2000" dirty="0" err="1" smtClean="0">
                <a:latin typeface="+mn-lt"/>
                <a:cs typeface="Times New Roman" pitchFamily="18" charset="0"/>
              </a:rPr>
              <a:t>ứng</a:t>
            </a:r>
            <a:r>
              <a:rPr lang="en-US" sz="2000" dirty="0" smtClean="0">
                <a:latin typeface="+mn-lt"/>
                <a:cs typeface="Times New Roman" pitchFamily="18" charset="0"/>
              </a:rPr>
              <a:t>.</a:t>
            </a: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Trong</a:t>
            </a:r>
            <a:r>
              <a:rPr lang="en-US" sz="2000" dirty="0" smtClean="0">
                <a:latin typeface="+mn-lt"/>
                <a:cs typeface="Times New Roman" pitchFamily="18" charset="0"/>
              </a:rPr>
              <a:t> </a:t>
            </a:r>
            <a:r>
              <a:rPr lang="en-US" sz="2000" dirty="0" err="1" smtClean="0">
                <a:latin typeface="+mn-lt"/>
                <a:cs typeface="Times New Roman" pitchFamily="18" charset="0"/>
              </a:rPr>
              <a:t>một</a:t>
            </a:r>
            <a:r>
              <a:rPr lang="en-US" sz="2000" dirty="0" smtClean="0">
                <a:latin typeface="+mn-lt"/>
                <a:cs typeface="Times New Roman" pitchFamily="18" charset="0"/>
              </a:rPr>
              <a:t> </a:t>
            </a:r>
            <a:r>
              <a:rPr lang="en-US" sz="2000" dirty="0" err="1" smtClean="0">
                <a:latin typeface="+mn-lt"/>
                <a:cs typeface="Times New Roman" pitchFamily="18" charset="0"/>
              </a:rPr>
              <a:t>mạng</a:t>
            </a:r>
            <a:r>
              <a:rPr lang="en-US" sz="2000" dirty="0" smtClean="0">
                <a:latin typeface="+mn-lt"/>
                <a:cs typeface="Times New Roman" pitchFamily="18" charset="0"/>
              </a:rPr>
              <a:t> </a:t>
            </a:r>
            <a:r>
              <a:rPr lang="en-US" sz="2000" dirty="0" err="1" smtClean="0">
                <a:latin typeface="+mn-lt"/>
                <a:cs typeface="Times New Roman" pitchFamily="18" charset="0"/>
              </a:rPr>
              <a:t>cảm</a:t>
            </a:r>
            <a:r>
              <a:rPr lang="en-US" sz="2000" dirty="0" smtClean="0">
                <a:latin typeface="+mn-lt"/>
                <a:cs typeface="Times New Roman" pitchFamily="18" charset="0"/>
              </a:rPr>
              <a:t> </a:t>
            </a:r>
            <a:r>
              <a:rPr lang="en-US" sz="2000" dirty="0" err="1" smtClean="0">
                <a:latin typeface="+mn-lt"/>
                <a:cs typeface="Times New Roman" pitchFamily="18" charset="0"/>
              </a:rPr>
              <a:t>biến</a:t>
            </a:r>
            <a:r>
              <a:rPr lang="en-US" sz="2000" dirty="0" smtClean="0">
                <a:latin typeface="+mn-lt"/>
                <a:cs typeface="Times New Roman" pitchFamily="18" charset="0"/>
              </a:rPr>
              <a:t> </a:t>
            </a:r>
            <a:r>
              <a:rPr lang="en-US" sz="2000" dirty="0" err="1" smtClean="0">
                <a:latin typeface="+mn-lt"/>
                <a:cs typeface="Times New Roman" pitchFamily="18" charset="0"/>
              </a:rPr>
              <a:t>với</a:t>
            </a:r>
            <a:r>
              <a:rPr lang="en-US" sz="2000" dirty="0" smtClean="0">
                <a:latin typeface="+mn-lt"/>
                <a:cs typeface="Times New Roman" pitchFamily="18" charset="0"/>
              </a:rPr>
              <a:t> </a:t>
            </a:r>
            <a:r>
              <a:rPr lang="en-US" sz="2000" dirty="0" err="1" smtClean="0">
                <a:latin typeface="+mn-lt"/>
                <a:cs typeface="Times New Roman" pitchFamily="18" charset="0"/>
              </a:rPr>
              <a:t>hoàn</a:t>
            </a:r>
            <a:r>
              <a:rPr lang="en-US" sz="2000" dirty="0" smtClean="0">
                <a:latin typeface="+mn-lt"/>
                <a:cs typeface="Times New Roman" pitchFamily="18" charset="0"/>
              </a:rPr>
              <a:t> </a:t>
            </a:r>
            <a:r>
              <a:rPr lang="en-US" sz="2000" dirty="0" err="1" smtClean="0">
                <a:latin typeface="+mn-lt"/>
                <a:cs typeface="Times New Roman" pitchFamily="18" charset="0"/>
              </a:rPr>
              <a:t>toàn</a:t>
            </a:r>
            <a:r>
              <a:rPr lang="en-US" sz="2000" dirty="0" smtClean="0">
                <a:latin typeface="+mn-lt"/>
                <a:cs typeface="Times New Roman" pitchFamily="18" charset="0"/>
              </a:rPr>
              <a:t> </a:t>
            </a:r>
            <a:r>
              <a:rPr lang="en-US" sz="2000" dirty="0" err="1" smtClean="0">
                <a:latin typeface="+mn-lt"/>
                <a:cs typeface="Times New Roman" pitchFamily="18" charset="0"/>
              </a:rPr>
              <a:t>đứng</a:t>
            </a:r>
            <a:r>
              <a:rPr lang="en-US" sz="2000" dirty="0" smtClean="0">
                <a:latin typeface="+mn-lt"/>
                <a:cs typeface="Times New Roman" pitchFamily="18" charset="0"/>
              </a:rPr>
              <a:t> </a:t>
            </a:r>
            <a:r>
              <a:rPr lang="en-US" sz="2000" dirty="0" err="1" smtClean="0">
                <a:latin typeface="+mn-lt"/>
                <a:cs typeface="Times New Roman" pitchFamily="18" charset="0"/>
              </a:rPr>
              <a:t>yên</a:t>
            </a:r>
            <a:r>
              <a:rPr lang="en-US" sz="2000" dirty="0" smtClean="0">
                <a:latin typeface="+mn-lt"/>
                <a:cs typeface="Times New Roman" pitchFamily="18" charset="0"/>
              </a:rPr>
              <a:t> </a:t>
            </a:r>
            <a:r>
              <a:rPr lang="en-US" sz="2000" dirty="0" err="1" smtClean="0">
                <a:latin typeface="+mn-lt"/>
                <a:cs typeface="Times New Roman" pitchFamily="18" charset="0"/>
              </a:rPr>
              <a:t>và</a:t>
            </a:r>
            <a:r>
              <a:rPr lang="en-US" sz="2000" dirty="0" smtClean="0">
                <a:latin typeface="+mn-lt"/>
                <a:cs typeface="Times New Roman" pitchFamily="18" charset="0"/>
              </a:rPr>
              <a:t> </a:t>
            </a:r>
            <a:r>
              <a:rPr lang="en-US" sz="2000" dirty="0" err="1" smtClean="0">
                <a:latin typeface="+mn-lt"/>
                <a:cs typeface="Times New Roman" pitchFamily="18" charset="0"/>
              </a:rPr>
              <a:t>nút</a:t>
            </a:r>
            <a:r>
              <a:rPr lang="en-US" sz="2000" dirty="0" smtClean="0">
                <a:latin typeface="+mn-lt"/>
                <a:cs typeface="Times New Roman" pitchFamily="18" charset="0"/>
              </a:rPr>
              <a:t> </a:t>
            </a:r>
            <a:r>
              <a:rPr lang="en-US" sz="2000" dirty="0" err="1" smtClean="0">
                <a:latin typeface="+mn-lt"/>
                <a:cs typeface="Times New Roman" pitchFamily="18" charset="0"/>
              </a:rPr>
              <a:t>đáng</a:t>
            </a:r>
            <a:r>
              <a:rPr lang="en-US" sz="2000" dirty="0" smtClean="0">
                <a:latin typeface="+mn-lt"/>
                <a:cs typeface="Times New Roman" pitchFamily="18" charset="0"/>
              </a:rPr>
              <a:t> tin </a:t>
            </a:r>
            <a:r>
              <a:rPr lang="en-US" sz="2000" dirty="0" err="1" smtClean="0">
                <a:latin typeface="+mn-lt"/>
                <a:cs typeface="Times New Roman" pitchFamily="18" charset="0"/>
              </a:rPr>
              <a:t>cậy</a:t>
            </a:r>
            <a:r>
              <a:rPr lang="en-US" sz="2000" dirty="0" smtClean="0">
                <a:latin typeface="+mn-lt"/>
                <a:cs typeface="Times New Roman" pitchFamily="18" charset="0"/>
              </a:rPr>
              <a:t>, </a:t>
            </a:r>
            <a:r>
              <a:rPr lang="en-US" sz="2000" dirty="0" err="1" smtClean="0">
                <a:latin typeface="+mn-lt"/>
                <a:cs typeface="Times New Roman" pitchFamily="18" charset="0"/>
              </a:rPr>
              <a:t>cách</a:t>
            </a:r>
            <a:r>
              <a:rPr lang="en-US" sz="2000" dirty="0" smtClean="0">
                <a:latin typeface="+mn-lt"/>
                <a:cs typeface="Times New Roman" pitchFamily="18" charset="0"/>
              </a:rPr>
              <a:t> </a:t>
            </a:r>
            <a:r>
              <a:rPr lang="en-US" sz="2000" dirty="0" err="1" smtClean="0">
                <a:latin typeface="+mn-lt"/>
                <a:cs typeface="Times New Roman" pitchFamily="18" charset="0"/>
              </a:rPr>
              <a:t>tiếp</a:t>
            </a:r>
            <a:r>
              <a:rPr lang="en-US" sz="2000" dirty="0" smtClean="0">
                <a:latin typeface="+mn-lt"/>
                <a:cs typeface="Times New Roman" pitchFamily="18" charset="0"/>
              </a:rPr>
              <a:t> </a:t>
            </a:r>
            <a:r>
              <a:rPr lang="en-US" sz="2000" dirty="0" err="1" smtClean="0">
                <a:latin typeface="+mn-lt"/>
                <a:cs typeface="Times New Roman" pitchFamily="18" charset="0"/>
              </a:rPr>
              <a:t>cận</a:t>
            </a:r>
            <a:r>
              <a:rPr lang="en-US" sz="2000" dirty="0" smtClean="0">
                <a:latin typeface="+mn-lt"/>
                <a:cs typeface="Times New Roman" pitchFamily="18" charset="0"/>
              </a:rPr>
              <a:t> </a:t>
            </a:r>
            <a:r>
              <a:rPr lang="en-US" sz="2000" dirty="0" err="1" smtClean="0">
                <a:latin typeface="+mn-lt"/>
                <a:cs typeface="Times New Roman" pitchFamily="18" charset="0"/>
              </a:rPr>
              <a:t>này</a:t>
            </a:r>
            <a:r>
              <a:rPr lang="en-US" sz="2000" dirty="0" smtClean="0">
                <a:latin typeface="+mn-lt"/>
                <a:cs typeface="Times New Roman" pitchFamily="18" charset="0"/>
              </a:rPr>
              <a:t> </a:t>
            </a:r>
            <a:r>
              <a:rPr lang="en-US" sz="2000" dirty="0" err="1" smtClean="0">
                <a:latin typeface="+mn-lt"/>
                <a:cs typeface="Times New Roman" pitchFamily="18" charset="0"/>
              </a:rPr>
              <a:t>là</a:t>
            </a:r>
            <a:r>
              <a:rPr lang="en-US" sz="2000" dirty="0" smtClean="0">
                <a:latin typeface="+mn-lt"/>
                <a:cs typeface="Times New Roman" pitchFamily="18" charset="0"/>
              </a:rPr>
              <a:t> </a:t>
            </a:r>
            <a:r>
              <a:rPr lang="en-US" sz="2000" dirty="0" err="1" smtClean="0">
                <a:latin typeface="+mn-lt"/>
                <a:cs typeface="Times New Roman" pitchFamily="18" charset="0"/>
              </a:rPr>
              <a:t>đủ</a:t>
            </a:r>
            <a:r>
              <a:rPr lang="en-US" sz="2000" dirty="0" smtClean="0">
                <a:latin typeface="+mn-lt"/>
                <a:cs typeface="Times New Roman" pitchFamily="18" charset="0"/>
              </a:rPr>
              <a:t>.</a:t>
            </a:r>
          </a:p>
          <a:p>
            <a:pPr marL="457200" indent="-457200" algn="just" eaLnBrk="1" hangingPunct="1">
              <a:spcBef>
                <a:spcPct val="20000"/>
              </a:spcBef>
              <a:buSzPct val="75000"/>
              <a:buFont typeface="Arial" panose="020B0604020202020204" pitchFamily="34" charset="0"/>
              <a:buChar char="−"/>
              <a:defRPr/>
            </a:pPr>
            <a:endParaRPr lang="en-US" sz="2000" dirty="0" smtClean="0">
              <a:latin typeface="+mn-lt"/>
              <a:cs typeface="Times New Roman" pitchFamily="18" charset="0"/>
            </a:endParaRPr>
          </a:p>
          <a:p>
            <a:pPr marL="914400" lvl="1" indent="-457200" algn="just" eaLnBrk="1" hangingPunct="1">
              <a:spcBef>
                <a:spcPct val="20000"/>
              </a:spcBef>
              <a:buSzPct val="75000"/>
              <a:buFont typeface="Wingdings" panose="05000000000000000000" pitchFamily="2" charset="2"/>
              <a:buChar char="Ø"/>
              <a:defRPr/>
            </a:pPr>
            <a:endParaRPr lang="en-US" sz="2000" dirty="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endParaRPr lang="en-US" sz="2000" dirty="0" smtClean="0">
              <a:latin typeface="+mn-lt"/>
              <a:cs typeface="Times New Roman" pitchFamily="18" charset="0"/>
            </a:endParaRPr>
          </a:p>
          <a:p>
            <a:pPr marL="914400" lvl="1" indent="-457200" algn="just" eaLnBrk="1" hangingPunct="1">
              <a:spcBef>
                <a:spcPct val="20000"/>
              </a:spcBef>
              <a:buSzPct val="75000"/>
              <a:buFont typeface="Wingdings" panose="05000000000000000000" pitchFamily="2" charset="2"/>
              <a:buChar char="Ø"/>
              <a:defRPr/>
            </a:pPr>
            <a:endParaRPr lang="en-US" sz="2000" dirty="0">
              <a:latin typeface="+mn-lt"/>
              <a:cs typeface="Times New Roman" pitchFamily="18" charset="0"/>
            </a:endParaRPr>
          </a:p>
        </p:txBody>
      </p:sp>
    </p:spTree>
    <p:extLst>
      <p:ext uri="{BB962C8B-B14F-4D97-AF65-F5344CB8AC3E}">
        <p14:creationId xmlns:p14="http://schemas.microsoft.com/office/powerpoint/2010/main" val="7704891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52</a:t>
            </a:fld>
            <a:endParaRPr lang="en-US" smtClean="0">
              <a:latin typeface="+mn-lt"/>
            </a:endParaRPr>
          </a:p>
        </p:txBody>
      </p:sp>
      <p:sp>
        <p:nvSpPr>
          <p:cNvPr id="81924"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800" b="1" dirty="0">
                <a:solidFill>
                  <a:schemeClr val="bg2"/>
                </a:solidFill>
                <a:effectLst>
                  <a:outerShdw blurRad="38100" dist="38100" dir="2700000" algn="tl">
                    <a:srgbClr val="C0C0C0"/>
                  </a:outerShdw>
                </a:effectLst>
                <a:latin typeface="+mn-lt"/>
              </a:rPr>
              <a:t>CHƯƠNG 2 – KIẾN TRÚC MẠNG CẢM BIẾN</a:t>
            </a: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3"/>
              <a:defRPr/>
            </a:pPr>
            <a:r>
              <a:rPr lang="en-US" sz="2800" dirty="0" err="1">
                <a:latin typeface="+mn-lt"/>
                <a:cs typeface="Times New Roman" pitchFamily="18" charset="0"/>
              </a:rPr>
              <a:t>Các</a:t>
            </a:r>
            <a:r>
              <a:rPr lang="en-US" sz="2800" dirty="0">
                <a:latin typeface="+mn-lt"/>
                <a:cs typeface="Times New Roman" pitchFamily="18" charset="0"/>
              </a:rPr>
              <a:t> </a:t>
            </a:r>
            <a:r>
              <a:rPr lang="en-US" sz="2800" dirty="0" err="1">
                <a:latin typeface="+mn-lt"/>
                <a:cs typeface="Times New Roman" pitchFamily="18" charset="0"/>
              </a:rPr>
              <a:t>quy</a:t>
            </a:r>
            <a:r>
              <a:rPr lang="en-US" sz="2800" dirty="0">
                <a:latin typeface="+mn-lt"/>
                <a:cs typeface="Times New Roman" pitchFamily="18" charset="0"/>
              </a:rPr>
              <a:t> </a:t>
            </a:r>
            <a:r>
              <a:rPr lang="en-US" sz="2800" dirty="0" err="1">
                <a:latin typeface="+mn-lt"/>
                <a:cs typeface="Times New Roman" pitchFamily="18" charset="0"/>
              </a:rPr>
              <a:t>tắc</a:t>
            </a:r>
            <a:r>
              <a:rPr lang="en-US" sz="2800" dirty="0">
                <a:latin typeface="+mn-lt"/>
                <a:cs typeface="Times New Roman" pitchFamily="18" charset="0"/>
              </a:rPr>
              <a:t> </a:t>
            </a:r>
            <a:r>
              <a:rPr lang="en-US" sz="2800" dirty="0" err="1">
                <a:latin typeface="+mn-lt"/>
                <a:cs typeface="Times New Roman" pitchFamily="18" charset="0"/>
              </a:rPr>
              <a:t>thiết</a:t>
            </a:r>
            <a:r>
              <a:rPr lang="en-US" sz="2800" dirty="0">
                <a:latin typeface="+mn-lt"/>
                <a:cs typeface="Times New Roman" pitchFamily="18" charset="0"/>
              </a:rPr>
              <a:t> </a:t>
            </a:r>
            <a:r>
              <a:rPr lang="en-US" sz="2800" dirty="0" err="1">
                <a:latin typeface="+mn-lt"/>
                <a:cs typeface="Times New Roman" pitchFamily="18" charset="0"/>
              </a:rPr>
              <a:t>kế</a:t>
            </a:r>
            <a:r>
              <a:rPr lang="en-US" sz="2800" dirty="0">
                <a:latin typeface="+mn-lt"/>
                <a:cs typeface="Times New Roman" pitchFamily="18" charset="0"/>
              </a:rPr>
              <a:t> </a:t>
            </a:r>
            <a:r>
              <a:rPr lang="en-US" sz="2800" dirty="0" err="1">
                <a:latin typeface="+mn-lt"/>
                <a:cs typeface="Times New Roman" pitchFamily="18" charset="0"/>
              </a:rPr>
              <a:t>cho</a:t>
            </a:r>
            <a:r>
              <a:rPr lang="en-US" sz="2800" dirty="0">
                <a:latin typeface="+mn-lt"/>
                <a:cs typeface="Times New Roman" pitchFamily="18" charset="0"/>
              </a:rPr>
              <a:t> </a:t>
            </a:r>
            <a:r>
              <a:rPr lang="en-US" sz="2800" dirty="0" err="1">
                <a:latin typeface="+mn-lt"/>
                <a:cs typeface="Times New Roman" pitchFamily="18" charset="0"/>
              </a:rPr>
              <a:t>mạng</a:t>
            </a:r>
            <a:r>
              <a:rPr lang="en-US" sz="2800" dirty="0">
                <a:latin typeface="+mn-lt"/>
                <a:cs typeface="Times New Roman" pitchFamily="18" charset="0"/>
              </a:rPr>
              <a:t> </a:t>
            </a:r>
            <a:r>
              <a:rPr lang="en-US" sz="2800" dirty="0" err="1">
                <a:latin typeface="+mn-lt"/>
                <a:cs typeface="Times New Roman" pitchFamily="18" charset="0"/>
              </a:rPr>
              <a:t>cảm</a:t>
            </a:r>
            <a:r>
              <a:rPr lang="en-US" sz="2800" dirty="0">
                <a:latin typeface="+mn-lt"/>
                <a:cs typeface="Times New Roman" pitchFamily="18" charset="0"/>
              </a:rPr>
              <a:t> </a:t>
            </a:r>
            <a:r>
              <a:rPr lang="en-US" sz="2800" dirty="0" err="1">
                <a:latin typeface="+mn-lt"/>
                <a:cs typeface="Times New Roman" pitchFamily="18" charset="0"/>
              </a:rPr>
              <a:t>biến</a:t>
            </a:r>
            <a:endParaRPr lang="en-US" sz="2800" dirty="0">
              <a:latin typeface="+mn-lt"/>
              <a:cs typeface="Times New Roman" pitchFamily="18" charset="0"/>
            </a:endParaRPr>
          </a:p>
          <a:p>
            <a:pPr marL="457200" indent="-457200" algn="just" eaLnBrk="1" hangingPunct="1">
              <a:spcBef>
                <a:spcPct val="20000"/>
              </a:spcBef>
              <a:buSzPct val="75000"/>
              <a:buFont typeface="Wingdings" panose="05000000000000000000" pitchFamily="2" charset="2"/>
              <a:buChar char="v"/>
              <a:defRPr/>
            </a:pPr>
            <a:r>
              <a:rPr lang="vi-VN" sz="2000" dirty="0" smtClean="0">
                <a:latin typeface="+mn-lt"/>
                <a:cs typeface="Times New Roman" pitchFamily="18" charset="0"/>
              </a:rPr>
              <a:t>Trung tâm dữ liệu</a:t>
            </a: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Để</a:t>
            </a:r>
            <a:r>
              <a:rPr lang="en-US" sz="2000" dirty="0" smtClean="0">
                <a:latin typeface="+mn-lt"/>
                <a:cs typeface="Times New Roman" pitchFamily="18" charset="0"/>
              </a:rPr>
              <a:t> </a:t>
            </a:r>
            <a:r>
              <a:rPr lang="en-US" sz="2000" dirty="0" err="1" smtClean="0">
                <a:latin typeface="+mn-lt"/>
                <a:cs typeface="Times New Roman" pitchFamily="18" charset="0"/>
              </a:rPr>
              <a:t>làm</a:t>
            </a:r>
            <a:r>
              <a:rPr lang="en-US" sz="2000" dirty="0" smtClean="0">
                <a:latin typeface="+mn-lt"/>
                <a:cs typeface="Times New Roman" pitchFamily="18" charset="0"/>
              </a:rPr>
              <a:t> </a:t>
            </a:r>
            <a:r>
              <a:rPr lang="en-US" sz="2000" dirty="0" err="1" smtClean="0">
                <a:latin typeface="+mn-lt"/>
                <a:cs typeface="Times New Roman" pitchFamily="18" charset="0"/>
              </a:rPr>
              <a:t>cho</a:t>
            </a:r>
            <a:r>
              <a:rPr lang="en-US" sz="2000" dirty="0" smtClean="0">
                <a:latin typeface="+mn-lt"/>
                <a:cs typeface="Times New Roman" pitchFamily="18" charset="0"/>
              </a:rPr>
              <a:t> DCS </a:t>
            </a:r>
            <a:r>
              <a:rPr lang="en-US" sz="2000" dirty="0" err="1" smtClean="0">
                <a:latin typeface="+mn-lt"/>
                <a:cs typeface="Times New Roman" pitchFamily="18" charset="0"/>
              </a:rPr>
              <a:t>trở</a:t>
            </a:r>
            <a:r>
              <a:rPr lang="en-US" sz="2000" dirty="0" smtClean="0">
                <a:latin typeface="+mn-lt"/>
                <a:cs typeface="Times New Roman" pitchFamily="18" charset="0"/>
              </a:rPr>
              <a:t> </a:t>
            </a:r>
            <a:r>
              <a:rPr lang="en-US" sz="2000" dirty="0" err="1" smtClean="0">
                <a:latin typeface="+mn-lt"/>
                <a:cs typeface="Times New Roman" pitchFamily="18" charset="0"/>
              </a:rPr>
              <a:t>nên</a:t>
            </a:r>
            <a:r>
              <a:rPr lang="en-US" sz="2000" dirty="0" smtClean="0">
                <a:latin typeface="+mn-lt"/>
                <a:cs typeface="Times New Roman" pitchFamily="18" charset="0"/>
              </a:rPr>
              <a:t> </a:t>
            </a:r>
            <a:r>
              <a:rPr lang="en-US" sz="2000" dirty="0" err="1" smtClean="0">
                <a:latin typeface="+mn-lt"/>
                <a:cs typeface="Times New Roman" pitchFamily="18" charset="0"/>
              </a:rPr>
              <a:t>linh</a:t>
            </a:r>
            <a:r>
              <a:rPr lang="en-US" sz="2000" dirty="0" smtClean="0">
                <a:latin typeface="+mn-lt"/>
                <a:cs typeface="Times New Roman" pitchFamily="18" charset="0"/>
              </a:rPr>
              <a:t> </a:t>
            </a:r>
            <a:r>
              <a:rPr lang="en-US" sz="2000" dirty="0" err="1" smtClean="0">
                <a:latin typeface="+mn-lt"/>
                <a:cs typeface="Times New Roman" pitchFamily="18" charset="0"/>
              </a:rPr>
              <a:t>hoạt</a:t>
            </a:r>
            <a:r>
              <a:rPr lang="en-US" sz="2000" dirty="0" smtClean="0">
                <a:latin typeface="+mn-lt"/>
                <a:cs typeface="Times New Roman" pitchFamily="18" charset="0"/>
              </a:rPr>
              <a:t> </a:t>
            </a:r>
            <a:r>
              <a:rPr lang="en-US" sz="2000" dirty="0" err="1" smtClean="0">
                <a:latin typeface="+mn-lt"/>
                <a:cs typeface="Times New Roman" pitchFamily="18" charset="0"/>
              </a:rPr>
              <a:t>trước</a:t>
            </a:r>
            <a:r>
              <a:rPr lang="en-US" sz="2000" dirty="0" smtClean="0">
                <a:latin typeface="+mn-lt"/>
                <a:cs typeface="Times New Roman" pitchFamily="18" charset="0"/>
              </a:rPr>
              <a:t> </a:t>
            </a: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lỗi</a:t>
            </a:r>
            <a:r>
              <a:rPr lang="en-US" sz="2000" dirty="0" smtClean="0">
                <a:latin typeface="+mn-lt"/>
                <a:cs typeface="Times New Roman" pitchFamily="18" charset="0"/>
              </a:rPr>
              <a:t> </a:t>
            </a:r>
            <a:r>
              <a:rPr lang="en-US" sz="2000" dirty="0" err="1" smtClean="0">
                <a:latin typeface="+mn-lt"/>
                <a:cs typeface="Times New Roman" pitchFamily="18" charset="0"/>
              </a:rPr>
              <a:t>và</a:t>
            </a:r>
            <a:r>
              <a:rPr lang="en-US" sz="2000" dirty="0" smtClean="0">
                <a:latin typeface="+mn-lt"/>
                <a:cs typeface="Times New Roman" pitchFamily="18" charset="0"/>
              </a:rPr>
              <a:t> </a:t>
            </a:r>
            <a:r>
              <a:rPr lang="en-US" sz="2000" dirty="0" err="1" smtClean="0">
                <a:latin typeface="+mn-lt"/>
                <a:cs typeface="Times New Roman" pitchFamily="18" charset="0"/>
              </a:rPr>
              <a:t>tính</a:t>
            </a:r>
            <a:r>
              <a:rPr lang="en-US" sz="2000" dirty="0" smtClean="0">
                <a:latin typeface="+mn-lt"/>
                <a:cs typeface="Times New Roman" pitchFamily="18" charset="0"/>
              </a:rPr>
              <a:t> di </a:t>
            </a:r>
            <a:r>
              <a:rPr lang="en-US" sz="2000" dirty="0" err="1" smtClean="0">
                <a:latin typeface="+mn-lt"/>
                <a:cs typeface="Times New Roman" pitchFamily="18" charset="0"/>
              </a:rPr>
              <a:t>động</a:t>
            </a:r>
            <a:r>
              <a:rPr lang="en-US" sz="2000" dirty="0" smtClean="0">
                <a:latin typeface="+mn-lt"/>
                <a:cs typeface="Times New Roman" pitchFamily="18" charset="0"/>
              </a:rPr>
              <a:t> </a:t>
            </a:r>
            <a:r>
              <a:rPr lang="en-US" sz="2000" dirty="0" err="1" smtClean="0">
                <a:latin typeface="+mn-lt"/>
                <a:cs typeface="Times New Roman" pitchFamily="18" charset="0"/>
              </a:rPr>
              <a:t>của</a:t>
            </a:r>
            <a:r>
              <a:rPr lang="en-US" sz="2000" dirty="0" smtClean="0">
                <a:latin typeface="+mn-lt"/>
                <a:cs typeface="Times New Roman" pitchFamily="18" charset="0"/>
              </a:rPr>
              <a:t> </a:t>
            </a:r>
            <a:r>
              <a:rPr lang="en-US" sz="2000" dirty="0" err="1" smtClean="0">
                <a:latin typeface="+mn-lt"/>
                <a:cs typeface="Times New Roman" pitchFamily="18" charset="0"/>
              </a:rPr>
              <a:t>nút</a:t>
            </a:r>
            <a:r>
              <a:rPr lang="en-US" sz="2000" dirty="0" smtClean="0">
                <a:latin typeface="+mn-lt"/>
                <a:cs typeface="Times New Roman" pitchFamily="18" charset="0"/>
              </a:rPr>
              <a:t>, </a:t>
            </a:r>
            <a:r>
              <a:rPr lang="en-US" sz="2000" dirty="0" err="1" smtClean="0">
                <a:latin typeface="+mn-lt"/>
                <a:cs typeface="Times New Roman" pitchFamily="18" charset="0"/>
              </a:rPr>
              <a:t>có</a:t>
            </a:r>
            <a:r>
              <a:rPr lang="en-US" sz="2000" dirty="0" smtClean="0">
                <a:latin typeface="+mn-lt"/>
                <a:cs typeface="Times New Roman" pitchFamily="18" charset="0"/>
              </a:rPr>
              <a:t> </a:t>
            </a:r>
            <a:r>
              <a:rPr lang="en-US" sz="2000" dirty="0" err="1" smtClean="0">
                <a:latin typeface="+mn-lt"/>
                <a:cs typeface="Times New Roman" pitchFamily="18" charset="0"/>
              </a:rPr>
              <a:t>phần</a:t>
            </a:r>
            <a:r>
              <a:rPr lang="en-US" sz="2000" dirty="0" smtClean="0">
                <a:latin typeface="+mn-lt"/>
                <a:cs typeface="Times New Roman" pitchFamily="18" charset="0"/>
              </a:rPr>
              <a:t> </a:t>
            </a:r>
            <a:r>
              <a:rPr lang="en-US" sz="2000" dirty="0" err="1" smtClean="0">
                <a:latin typeface="+mn-lt"/>
                <a:cs typeface="Times New Roman" pitchFamily="18" charset="0"/>
              </a:rPr>
              <a:t>mở</a:t>
            </a:r>
            <a:r>
              <a:rPr lang="en-US" sz="2000" dirty="0" smtClean="0">
                <a:latin typeface="+mn-lt"/>
                <a:cs typeface="Times New Roman" pitchFamily="18" charset="0"/>
              </a:rPr>
              <a:t> </a:t>
            </a:r>
            <a:r>
              <a:rPr lang="en-US" sz="2000" dirty="0" err="1" smtClean="0">
                <a:latin typeface="+mn-lt"/>
                <a:cs typeface="Times New Roman" pitchFamily="18" charset="0"/>
              </a:rPr>
              <a:t>rộng</a:t>
            </a:r>
            <a:r>
              <a:rPr lang="en-US" sz="2000" dirty="0" smtClean="0">
                <a:latin typeface="+mn-lt"/>
                <a:cs typeface="Times New Roman" pitchFamily="18" charset="0"/>
              </a:rPr>
              <a:t> </a:t>
            </a:r>
            <a:r>
              <a:rPr lang="en-US" sz="2000" dirty="0" err="1" smtClean="0">
                <a:latin typeface="+mn-lt"/>
                <a:cs typeface="Times New Roman" pitchFamily="18" charset="0"/>
              </a:rPr>
              <a:t>nhất</a:t>
            </a:r>
            <a:r>
              <a:rPr lang="en-US" sz="2000" dirty="0" smtClean="0">
                <a:latin typeface="+mn-lt"/>
                <a:cs typeface="Times New Roman" pitchFamily="18" charset="0"/>
              </a:rPr>
              <a:t> </a:t>
            </a:r>
            <a:r>
              <a:rPr lang="en-US" sz="2000" dirty="0" err="1" smtClean="0">
                <a:latin typeface="+mn-lt"/>
                <a:cs typeface="Times New Roman" pitchFamily="18" charset="0"/>
              </a:rPr>
              <a:t>định</a:t>
            </a:r>
            <a:r>
              <a:rPr lang="en-US" sz="2000" dirty="0" smtClean="0">
                <a:latin typeface="+mn-lt"/>
                <a:cs typeface="Times New Roman" pitchFamily="18" charset="0"/>
              </a:rPr>
              <a:t> </a:t>
            </a:r>
            <a:r>
              <a:rPr lang="en-US" sz="2000" dirty="0" err="1" smtClean="0">
                <a:latin typeface="+mn-lt"/>
                <a:cs typeface="Times New Roman" pitchFamily="18" charset="0"/>
              </a:rPr>
              <a:t>cho</a:t>
            </a:r>
            <a:r>
              <a:rPr lang="en-US" sz="2000" dirty="0" smtClean="0">
                <a:latin typeface="+mn-lt"/>
                <a:cs typeface="Times New Roman" pitchFamily="18" charset="0"/>
              </a:rPr>
              <a:t> </a:t>
            </a:r>
            <a:r>
              <a:rPr lang="en-US" sz="2000" dirty="0" err="1" smtClean="0">
                <a:latin typeface="+mn-lt"/>
                <a:cs typeface="Times New Roman" pitchFamily="18" charset="0"/>
              </a:rPr>
              <a:t>sơ</a:t>
            </a:r>
            <a:r>
              <a:rPr lang="en-US" sz="2000" dirty="0" smtClean="0">
                <a:latin typeface="+mn-lt"/>
                <a:cs typeface="Times New Roman" pitchFamily="18" charset="0"/>
              </a:rPr>
              <a:t> </a:t>
            </a:r>
            <a:r>
              <a:rPr lang="en-US" sz="2000" dirty="0" err="1" smtClean="0">
                <a:latin typeface="+mn-lt"/>
                <a:cs typeface="Times New Roman" pitchFamily="18" charset="0"/>
              </a:rPr>
              <a:t>đồ</a:t>
            </a:r>
            <a:r>
              <a:rPr lang="en-US" sz="2000" dirty="0" smtClean="0">
                <a:latin typeface="+mn-lt"/>
                <a:cs typeface="Times New Roman" pitchFamily="18" charset="0"/>
              </a:rPr>
              <a:t> </a:t>
            </a:r>
            <a:r>
              <a:rPr lang="en-US" sz="2000" dirty="0" err="1" smtClean="0">
                <a:latin typeface="+mn-lt"/>
                <a:cs typeface="Times New Roman" pitchFamily="18" charset="0"/>
              </a:rPr>
              <a:t>cơ</a:t>
            </a:r>
            <a:r>
              <a:rPr lang="en-US" sz="2000" dirty="0" smtClean="0">
                <a:latin typeface="+mn-lt"/>
                <a:cs typeface="Times New Roman" pitchFamily="18" charset="0"/>
              </a:rPr>
              <a:t> </a:t>
            </a:r>
            <a:r>
              <a:rPr lang="en-US" sz="2000" dirty="0" err="1" smtClean="0">
                <a:latin typeface="+mn-lt"/>
                <a:cs typeface="Times New Roman" pitchFamily="18" charset="0"/>
              </a:rPr>
              <a:t>bản</a:t>
            </a:r>
            <a:r>
              <a:rPr lang="en-US" sz="2000" dirty="0" smtClean="0">
                <a:latin typeface="+mn-lt"/>
                <a:cs typeface="Times New Roman" pitchFamily="18" charset="0"/>
              </a:rPr>
              <a:t>.</a:t>
            </a: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Sơ</a:t>
            </a:r>
            <a:r>
              <a:rPr lang="en-US" sz="2000" dirty="0" smtClean="0">
                <a:latin typeface="+mn-lt"/>
                <a:cs typeface="Times New Roman" pitchFamily="18" charset="0"/>
              </a:rPr>
              <a:t> </a:t>
            </a:r>
            <a:r>
              <a:rPr lang="en-US" sz="2000" dirty="0" err="1" smtClean="0">
                <a:latin typeface="+mn-lt"/>
                <a:cs typeface="Times New Roman" pitchFamily="18" charset="0"/>
              </a:rPr>
              <a:t>đồ</a:t>
            </a:r>
            <a:r>
              <a:rPr lang="en-US" sz="2000" dirty="0" smtClean="0">
                <a:latin typeface="+mn-lt"/>
                <a:cs typeface="Times New Roman" pitchFamily="18" charset="0"/>
              </a:rPr>
              <a:t> </a:t>
            </a:r>
            <a:r>
              <a:rPr lang="en-US" sz="2000" dirty="0" err="1" smtClean="0">
                <a:latin typeface="+mn-lt"/>
                <a:cs typeface="Times New Roman" pitchFamily="18" charset="0"/>
              </a:rPr>
              <a:t>có</a:t>
            </a:r>
            <a:r>
              <a:rPr lang="en-US" sz="2000" dirty="0" smtClean="0">
                <a:latin typeface="+mn-lt"/>
                <a:cs typeface="Times New Roman" pitchFamily="18" charset="0"/>
              </a:rPr>
              <a:t> </a:t>
            </a:r>
            <a:r>
              <a:rPr lang="en-US" sz="2000" dirty="0" err="1" smtClean="0">
                <a:latin typeface="+mn-lt"/>
                <a:cs typeface="Times New Roman" pitchFamily="18" charset="0"/>
              </a:rPr>
              <a:t>cấu</a:t>
            </a:r>
            <a:r>
              <a:rPr lang="en-US" sz="2000" dirty="0" smtClean="0">
                <a:latin typeface="+mn-lt"/>
                <a:cs typeface="Times New Roman" pitchFamily="18" charset="0"/>
              </a:rPr>
              <a:t> </a:t>
            </a:r>
            <a:r>
              <a:rPr lang="en-US" sz="2000" dirty="0" err="1" smtClean="0">
                <a:latin typeface="+mn-lt"/>
                <a:cs typeface="Times New Roman" pitchFamily="18" charset="0"/>
              </a:rPr>
              <a:t>trúc</a:t>
            </a:r>
            <a:r>
              <a:rPr lang="en-US" sz="2000" dirty="0" smtClean="0">
                <a:latin typeface="+mn-lt"/>
                <a:cs typeface="Times New Roman" pitchFamily="18" charset="0"/>
              </a:rPr>
              <a:t> </a:t>
            </a:r>
            <a:r>
              <a:rPr lang="en-US" sz="2000" dirty="0" err="1" smtClean="0">
                <a:latin typeface="+mn-lt"/>
                <a:cs typeface="Times New Roman" pitchFamily="18" charset="0"/>
              </a:rPr>
              <a:t>trong</a:t>
            </a:r>
            <a:r>
              <a:rPr lang="en-US" sz="2000" dirty="0" smtClean="0">
                <a:latin typeface="+mn-lt"/>
                <a:cs typeface="Times New Roman" pitchFamily="18" charset="0"/>
              </a:rPr>
              <a:t> DCS (SR-DCS) </a:t>
            </a:r>
            <a:r>
              <a:rPr lang="en-US" sz="2000" dirty="0" err="1" smtClean="0">
                <a:latin typeface="+mn-lt"/>
                <a:cs typeface="Times New Roman" pitchFamily="18" charset="0"/>
              </a:rPr>
              <a:t>đạt</a:t>
            </a:r>
            <a:r>
              <a:rPr lang="en-US" sz="2000" dirty="0" smtClean="0">
                <a:latin typeface="+mn-lt"/>
                <a:cs typeface="Times New Roman" pitchFamily="18" charset="0"/>
              </a:rPr>
              <a:t> </a:t>
            </a:r>
            <a:r>
              <a:rPr lang="en-US" sz="2000" dirty="0" err="1" smtClean="0">
                <a:latin typeface="+mn-lt"/>
                <a:cs typeface="Times New Roman" pitchFamily="18" charset="0"/>
              </a:rPr>
              <a:t>được</a:t>
            </a:r>
            <a:r>
              <a:rPr lang="en-US" sz="2000" dirty="0" smtClean="0">
                <a:latin typeface="+mn-lt"/>
                <a:cs typeface="Times New Roman" pitchFamily="18" charset="0"/>
              </a:rPr>
              <a:t> </a:t>
            </a:r>
            <a:r>
              <a:rPr lang="en-US" sz="2000" dirty="0" err="1" smtClean="0">
                <a:latin typeface="+mn-lt"/>
                <a:cs typeface="Times New Roman" pitchFamily="18" charset="0"/>
              </a:rPr>
              <a:t>sự</a:t>
            </a:r>
            <a:r>
              <a:rPr lang="en-US" sz="2000" dirty="0" smtClean="0">
                <a:latin typeface="+mn-lt"/>
                <a:cs typeface="Times New Roman" pitchFamily="18" charset="0"/>
              </a:rPr>
              <a:t> </a:t>
            </a:r>
            <a:r>
              <a:rPr lang="en-US" sz="2000" dirty="0" err="1" smtClean="0">
                <a:latin typeface="+mn-lt"/>
                <a:cs typeface="Times New Roman" pitchFamily="18" charset="0"/>
              </a:rPr>
              <a:t>cân</a:t>
            </a:r>
            <a:r>
              <a:rPr lang="en-US" sz="2000" dirty="0" smtClean="0">
                <a:latin typeface="+mn-lt"/>
                <a:cs typeface="Times New Roman" pitchFamily="18" charset="0"/>
              </a:rPr>
              <a:t> </a:t>
            </a:r>
            <a:r>
              <a:rPr lang="en-US" sz="2000" dirty="0" err="1" smtClean="0">
                <a:latin typeface="+mn-lt"/>
                <a:cs typeface="Times New Roman" pitchFamily="18" charset="0"/>
              </a:rPr>
              <a:t>bằng</a:t>
            </a:r>
            <a:r>
              <a:rPr lang="en-US" sz="2000" dirty="0" smtClean="0">
                <a:latin typeface="+mn-lt"/>
                <a:cs typeface="Times New Roman" pitchFamily="18" charset="0"/>
              </a:rPr>
              <a:t> </a:t>
            </a:r>
            <a:r>
              <a:rPr lang="en-US" sz="2000" dirty="0" err="1" smtClean="0">
                <a:latin typeface="+mn-lt"/>
                <a:cs typeface="Times New Roman" pitchFamily="18" charset="0"/>
              </a:rPr>
              <a:t>tải</a:t>
            </a:r>
            <a:r>
              <a:rPr lang="en-US" sz="2000" dirty="0" smtClean="0">
                <a:latin typeface="+mn-lt"/>
                <a:cs typeface="Times New Roman" pitchFamily="18" charset="0"/>
              </a:rPr>
              <a:t> </a:t>
            </a:r>
            <a:r>
              <a:rPr lang="en-US" sz="2000" dirty="0" err="1" smtClean="0">
                <a:latin typeface="+mn-lt"/>
                <a:cs typeface="Times New Roman" pitchFamily="18" charset="0"/>
              </a:rPr>
              <a:t>trong</a:t>
            </a:r>
            <a:r>
              <a:rPr lang="en-US" sz="2000" dirty="0" smtClean="0">
                <a:latin typeface="+mn-lt"/>
                <a:cs typeface="Times New Roman" pitchFamily="18" charset="0"/>
              </a:rPr>
              <a:t> </a:t>
            </a:r>
            <a:r>
              <a:rPr lang="en-US" sz="2000" dirty="0" err="1" smtClean="0">
                <a:latin typeface="+mn-lt"/>
                <a:cs typeface="Times New Roman" pitchFamily="18" charset="0"/>
              </a:rPr>
              <a:t>mạng</a:t>
            </a:r>
            <a:r>
              <a:rPr lang="en-US" sz="2000" dirty="0" smtClean="0">
                <a:latin typeface="+mn-lt"/>
                <a:cs typeface="Times New Roman" pitchFamily="18" charset="0"/>
              </a:rPr>
              <a:t>.</a:t>
            </a: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Sơ</a:t>
            </a:r>
            <a:r>
              <a:rPr lang="en-US" sz="2000" dirty="0" smtClean="0">
                <a:latin typeface="+mn-lt"/>
                <a:cs typeface="Times New Roman" pitchFamily="18" charset="0"/>
              </a:rPr>
              <a:t> </a:t>
            </a:r>
            <a:r>
              <a:rPr lang="en-US" sz="2000" dirty="0" err="1" smtClean="0">
                <a:latin typeface="+mn-lt"/>
                <a:cs typeface="Times New Roman" pitchFamily="18" charset="0"/>
              </a:rPr>
              <a:t>đồ</a:t>
            </a:r>
            <a:r>
              <a:rPr lang="en-US" sz="2000" dirty="0" smtClean="0">
                <a:latin typeface="+mn-lt"/>
                <a:cs typeface="Times New Roman" pitchFamily="18" charset="0"/>
              </a:rPr>
              <a:t> </a:t>
            </a:r>
            <a:r>
              <a:rPr lang="en-US" sz="2000" dirty="0" err="1" smtClean="0">
                <a:latin typeface="+mn-lt"/>
                <a:cs typeface="Times New Roman" pitchFamily="18" charset="0"/>
              </a:rPr>
              <a:t>phổ</a:t>
            </a:r>
            <a:r>
              <a:rPr lang="en-US" sz="2000" dirty="0" smtClean="0">
                <a:latin typeface="+mn-lt"/>
                <a:cs typeface="Times New Roman" pitchFamily="18" charset="0"/>
              </a:rPr>
              <a:t> </a:t>
            </a:r>
            <a:r>
              <a:rPr lang="en-US" sz="2000" dirty="0" err="1" smtClean="0">
                <a:latin typeface="+mn-lt"/>
                <a:cs typeface="Times New Roman" pitchFamily="18" charset="0"/>
              </a:rPr>
              <a:t>biến</a:t>
            </a:r>
            <a:r>
              <a:rPr lang="en-US" sz="2000" dirty="0" smtClean="0">
                <a:latin typeface="+mn-lt"/>
                <a:cs typeface="Times New Roman" pitchFamily="18" charset="0"/>
              </a:rPr>
              <a:t> </a:t>
            </a:r>
            <a:r>
              <a:rPr lang="en-US" sz="2000" dirty="0" err="1" smtClean="0">
                <a:latin typeface="+mn-lt"/>
                <a:cs typeface="Times New Roman" pitchFamily="18" charset="0"/>
              </a:rPr>
              <a:t>dữ</a:t>
            </a:r>
            <a:r>
              <a:rPr lang="en-US" sz="2000" dirty="0" smtClean="0">
                <a:latin typeface="+mn-lt"/>
                <a:cs typeface="Times New Roman" pitchFamily="18" charset="0"/>
              </a:rPr>
              <a:t> </a:t>
            </a:r>
            <a:r>
              <a:rPr lang="en-US" sz="2000" dirty="0" err="1" smtClean="0">
                <a:latin typeface="+mn-lt"/>
                <a:cs typeface="Times New Roman" pitchFamily="18" charset="0"/>
              </a:rPr>
              <a:t>liệu</a:t>
            </a:r>
            <a:r>
              <a:rPr lang="en-US" sz="2000" dirty="0" smtClean="0">
                <a:latin typeface="+mn-lt"/>
                <a:cs typeface="Times New Roman" pitchFamily="18" charset="0"/>
              </a:rPr>
              <a:t>, </a:t>
            </a:r>
            <a:r>
              <a:rPr lang="en-US" sz="2000" dirty="0" err="1" smtClean="0">
                <a:latin typeface="+mn-lt"/>
                <a:cs typeface="Times New Roman" pitchFamily="18" charset="0"/>
              </a:rPr>
              <a:t>lưu</a:t>
            </a:r>
            <a:r>
              <a:rPr lang="en-US" sz="2000" dirty="0" smtClean="0">
                <a:latin typeface="+mn-lt"/>
                <a:cs typeface="Times New Roman" pitchFamily="18" charset="0"/>
              </a:rPr>
              <a:t> </a:t>
            </a:r>
            <a:r>
              <a:rPr lang="en-US" sz="2000" dirty="0" err="1" smtClean="0">
                <a:latin typeface="+mn-lt"/>
                <a:cs typeface="Times New Roman" pitchFamily="18" charset="0"/>
              </a:rPr>
              <a:t>trữ</a:t>
            </a:r>
            <a:r>
              <a:rPr lang="en-US" sz="2000" dirty="0" smtClean="0">
                <a:latin typeface="+mn-lt"/>
                <a:cs typeface="Times New Roman" pitchFamily="18" charset="0"/>
              </a:rPr>
              <a:t> </a:t>
            </a:r>
            <a:r>
              <a:rPr lang="en-US" sz="2000" dirty="0" err="1" smtClean="0">
                <a:latin typeface="+mn-lt"/>
                <a:cs typeface="Times New Roman" pitchFamily="18" charset="0"/>
              </a:rPr>
              <a:t>dữ</a:t>
            </a:r>
            <a:r>
              <a:rPr lang="en-US" sz="2000" dirty="0" smtClean="0">
                <a:latin typeface="+mn-lt"/>
                <a:cs typeface="Times New Roman" pitchFamily="18" charset="0"/>
              </a:rPr>
              <a:t> </a:t>
            </a:r>
            <a:r>
              <a:rPr lang="en-US" sz="2000" dirty="0" err="1" smtClean="0">
                <a:latin typeface="+mn-lt"/>
                <a:cs typeface="Times New Roman" pitchFamily="18" charset="0"/>
              </a:rPr>
              <a:t>liệu</a:t>
            </a:r>
            <a:r>
              <a:rPr lang="en-US" sz="2000" dirty="0" smtClean="0">
                <a:latin typeface="+mn-lt"/>
                <a:cs typeface="Times New Roman" pitchFamily="18" charset="0"/>
              </a:rPr>
              <a:t> </a:t>
            </a:r>
            <a:r>
              <a:rPr lang="en-US" sz="2000" dirty="0" err="1" smtClean="0">
                <a:latin typeface="+mn-lt"/>
                <a:cs typeface="Times New Roman" pitchFamily="18" charset="0"/>
              </a:rPr>
              <a:t>trung</a:t>
            </a:r>
            <a:r>
              <a:rPr lang="en-US" sz="2000" dirty="0" smtClean="0">
                <a:latin typeface="+mn-lt"/>
                <a:cs typeface="Times New Roman" pitchFamily="18" charset="0"/>
              </a:rPr>
              <a:t> </a:t>
            </a:r>
            <a:r>
              <a:rPr lang="en-US" sz="2000" dirty="0" err="1" smtClean="0">
                <a:latin typeface="+mn-lt"/>
                <a:cs typeface="Times New Roman" pitchFamily="18" charset="0"/>
              </a:rPr>
              <a:t>tâm</a:t>
            </a:r>
            <a:r>
              <a:rPr lang="en-US" sz="2000" dirty="0" smtClean="0">
                <a:latin typeface="+mn-lt"/>
                <a:cs typeface="Times New Roman" pitchFamily="18" charset="0"/>
              </a:rPr>
              <a:t> </a:t>
            </a:r>
            <a:r>
              <a:rPr lang="en-US" sz="2000" dirty="0" err="1" smtClean="0">
                <a:latin typeface="+mn-lt"/>
                <a:cs typeface="Times New Roman" pitchFamily="18" charset="0"/>
              </a:rPr>
              <a:t>linh</a:t>
            </a:r>
            <a:r>
              <a:rPr lang="en-US" sz="2000" dirty="0" smtClean="0">
                <a:latin typeface="+mn-lt"/>
                <a:cs typeface="Times New Roman" pitchFamily="18" charset="0"/>
              </a:rPr>
              <a:t> </a:t>
            </a:r>
            <a:r>
              <a:rPr lang="en-US" sz="2000" dirty="0" err="1" smtClean="0">
                <a:latin typeface="+mn-lt"/>
                <a:cs typeface="Times New Roman" pitchFamily="18" charset="0"/>
              </a:rPr>
              <a:t>hoạt</a:t>
            </a:r>
            <a:r>
              <a:rPr lang="en-US" sz="2000" dirty="0" smtClean="0">
                <a:latin typeface="+mn-lt"/>
                <a:cs typeface="Times New Roman" pitchFamily="18" charset="0"/>
              </a:rPr>
              <a:t> (R-DCS) </a:t>
            </a:r>
            <a:r>
              <a:rPr lang="en-US" sz="2000" dirty="0" err="1" smtClean="0">
                <a:latin typeface="+mn-lt"/>
                <a:cs typeface="Times New Roman" pitchFamily="18" charset="0"/>
              </a:rPr>
              <a:t>khắc</a:t>
            </a:r>
            <a:r>
              <a:rPr lang="en-US" sz="2000" dirty="0" smtClean="0">
                <a:latin typeface="+mn-lt"/>
                <a:cs typeface="Times New Roman" pitchFamily="18" charset="0"/>
              </a:rPr>
              <a:t> </a:t>
            </a:r>
            <a:r>
              <a:rPr lang="en-US" sz="2000" dirty="0" err="1" smtClean="0">
                <a:latin typeface="+mn-lt"/>
                <a:cs typeface="Times New Roman" pitchFamily="18" charset="0"/>
              </a:rPr>
              <a:t>phục</a:t>
            </a:r>
            <a:r>
              <a:rPr lang="en-US" sz="2000" dirty="0" smtClean="0">
                <a:latin typeface="+mn-lt"/>
                <a:cs typeface="Times New Roman" pitchFamily="18" charset="0"/>
              </a:rPr>
              <a:t> </a:t>
            </a:r>
            <a:r>
              <a:rPr lang="en-US" sz="2000" dirty="0" err="1" smtClean="0">
                <a:latin typeface="+mn-lt"/>
                <a:cs typeface="Times New Roman" pitchFamily="18" charset="0"/>
              </a:rPr>
              <a:t>vấn</a:t>
            </a:r>
            <a:r>
              <a:rPr lang="en-US" sz="2000" dirty="0" smtClean="0">
                <a:latin typeface="+mn-lt"/>
                <a:cs typeface="Times New Roman" pitchFamily="18" charset="0"/>
              </a:rPr>
              <a:t> </a:t>
            </a:r>
            <a:r>
              <a:rPr lang="en-US" sz="2000" dirty="0" err="1" smtClean="0">
                <a:latin typeface="+mn-lt"/>
                <a:cs typeface="Times New Roman" pitchFamily="18" charset="0"/>
              </a:rPr>
              <a:t>đề</a:t>
            </a:r>
            <a:r>
              <a:rPr lang="en-US" sz="2000" dirty="0" smtClean="0">
                <a:latin typeface="+mn-lt"/>
                <a:cs typeface="Times New Roman" pitchFamily="18" charset="0"/>
              </a:rPr>
              <a:t> </a:t>
            </a:r>
            <a:r>
              <a:rPr lang="en-US" sz="2000" dirty="0" err="1" smtClean="0">
                <a:latin typeface="+mn-lt"/>
                <a:cs typeface="Times New Roman" pitchFamily="18" charset="0"/>
              </a:rPr>
              <a:t>thắt</a:t>
            </a:r>
            <a:r>
              <a:rPr lang="en-US" sz="2000" dirty="0" smtClean="0">
                <a:latin typeface="+mn-lt"/>
                <a:cs typeface="Times New Roman" pitchFamily="18" charset="0"/>
              </a:rPr>
              <a:t> </a:t>
            </a:r>
            <a:r>
              <a:rPr lang="en-US" sz="2000" dirty="0" err="1" smtClean="0">
                <a:latin typeface="+mn-lt"/>
                <a:cs typeface="Times New Roman" pitchFamily="18" charset="0"/>
              </a:rPr>
              <a:t>cổ</a:t>
            </a:r>
            <a:r>
              <a:rPr lang="en-US" sz="2000" dirty="0" smtClean="0">
                <a:latin typeface="+mn-lt"/>
                <a:cs typeface="Times New Roman" pitchFamily="18" charset="0"/>
              </a:rPr>
              <a:t> chai </a:t>
            </a:r>
            <a:r>
              <a:rPr lang="en-US" sz="2000" dirty="0" err="1" smtClean="0">
                <a:latin typeface="+mn-lt"/>
                <a:cs typeface="Times New Roman" pitchFamily="18" charset="0"/>
              </a:rPr>
              <a:t>của</a:t>
            </a:r>
            <a:r>
              <a:rPr lang="en-US" sz="2000" dirty="0" smtClean="0">
                <a:latin typeface="+mn-lt"/>
                <a:cs typeface="Times New Roman" pitchFamily="18" charset="0"/>
              </a:rPr>
              <a:t> DCS </a:t>
            </a:r>
            <a:r>
              <a:rPr lang="en-US" sz="2000" dirty="0" err="1" smtClean="0">
                <a:latin typeface="+mn-lt"/>
                <a:cs typeface="Times New Roman" pitchFamily="18" charset="0"/>
              </a:rPr>
              <a:t>phiên</a:t>
            </a:r>
            <a:r>
              <a:rPr lang="en-US" sz="2000" dirty="0" smtClean="0">
                <a:latin typeface="+mn-lt"/>
                <a:cs typeface="Times New Roman" pitchFamily="18" charset="0"/>
              </a:rPr>
              <a:t> </a:t>
            </a:r>
            <a:r>
              <a:rPr lang="en-US" sz="2000" dirty="0" err="1" smtClean="0">
                <a:latin typeface="+mn-lt"/>
                <a:cs typeface="Times New Roman" pitchFamily="18" charset="0"/>
              </a:rPr>
              <a:t>bản</a:t>
            </a:r>
            <a:r>
              <a:rPr lang="en-US" sz="2000" dirty="0" smtClean="0">
                <a:latin typeface="+mn-lt"/>
                <a:cs typeface="Times New Roman" pitchFamily="18" charset="0"/>
              </a:rPr>
              <a:t> </a:t>
            </a:r>
            <a:r>
              <a:rPr lang="en-US" sz="2000" dirty="0" err="1" smtClean="0">
                <a:latin typeface="+mn-lt"/>
                <a:cs typeface="Times New Roman" pitchFamily="18" charset="0"/>
              </a:rPr>
              <a:t>gốc</a:t>
            </a:r>
            <a:r>
              <a:rPr lang="en-US" sz="2000" dirty="0" smtClean="0">
                <a:latin typeface="+mn-lt"/>
                <a:cs typeface="Times New Roman" pitchFamily="18" charset="0"/>
              </a:rPr>
              <a:t> </a:t>
            </a:r>
            <a:r>
              <a:rPr lang="en-US" sz="2000" dirty="0" err="1" smtClean="0">
                <a:latin typeface="+mn-lt"/>
                <a:cs typeface="Times New Roman" pitchFamily="18" charset="0"/>
              </a:rPr>
              <a:t>bằng</a:t>
            </a:r>
            <a:r>
              <a:rPr lang="en-US" sz="2000" dirty="0" smtClean="0">
                <a:latin typeface="+mn-lt"/>
                <a:cs typeface="Times New Roman" pitchFamily="18" charset="0"/>
              </a:rPr>
              <a:t> </a:t>
            </a:r>
            <a:r>
              <a:rPr lang="en-US" sz="2000" dirty="0" err="1" smtClean="0">
                <a:latin typeface="+mn-lt"/>
                <a:cs typeface="Times New Roman" pitchFamily="18" charset="0"/>
              </a:rPr>
              <a:t>chiến</a:t>
            </a:r>
            <a:r>
              <a:rPr lang="en-US" sz="2000" dirty="0" smtClean="0">
                <a:latin typeface="+mn-lt"/>
                <a:cs typeface="Times New Roman" pitchFamily="18" charset="0"/>
              </a:rPr>
              <a:t> </a:t>
            </a:r>
            <a:r>
              <a:rPr lang="en-US" sz="2000" dirty="0" err="1" smtClean="0">
                <a:latin typeface="+mn-lt"/>
                <a:cs typeface="Times New Roman" pitchFamily="18" charset="0"/>
              </a:rPr>
              <a:t>lược</a:t>
            </a:r>
            <a:r>
              <a:rPr lang="en-US" sz="2000" dirty="0" smtClean="0">
                <a:latin typeface="+mn-lt"/>
                <a:cs typeface="Times New Roman" pitchFamily="18" charset="0"/>
              </a:rPr>
              <a:t> </a:t>
            </a:r>
            <a:r>
              <a:rPr lang="en-US" sz="2000" dirty="0" err="1" smtClean="0">
                <a:latin typeface="+mn-lt"/>
                <a:cs typeface="Times New Roman" pitchFamily="18" charset="0"/>
              </a:rPr>
              <a:t>thay</a:t>
            </a:r>
            <a:r>
              <a:rPr lang="en-US" sz="2000" dirty="0" smtClean="0">
                <a:latin typeface="+mn-lt"/>
                <a:cs typeface="Times New Roman" pitchFamily="18" charset="0"/>
              </a:rPr>
              <a:t> </a:t>
            </a:r>
            <a:r>
              <a:rPr lang="en-US" sz="2000" dirty="0" err="1" smtClean="0">
                <a:latin typeface="+mn-lt"/>
                <a:cs typeface="Times New Roman" pitchFamily="18" charset="0"/>
              </a:rPr>
              <a:t>thế</a:t>
            </a:r>
            <a:r>
              <a:rPr lang="en-US" sz="2000" dirty="0" smtClean="0">
                <a:latin typeface="+mn-lt"/>
                <a:cs typeface="Times New Roman" pitchFamily="18" charset="0"/>
              </a:rPr>
              <a:t> </a:t>
            </a:r>
            <a:r>
              <a:rPr lang="en-US" sz="2000" dirty="0" err="1" smtClean="0">
                <a:latin typeface="+mn-lt"/>
                <a:cs typeface="Times New Roman" pitchFamily="18" charset="0"/>
              </a:rPr>
              <a:t>hai</a:t>
            </a:r>
            <a:r>
              <a:rPr lang="en-US" sz="2000" dirty="0" smtClean="0">
                <a:latin typeface="+mn-lt"/>
                <a:cs typeface="Times New Roman" pitchFamily="18" charset="0"/>
              </a:rPr>
              <a:t> </a:t>
            </a:r>
            <a:r>
              <a:rPr lang="en-US" sz="2000" dirty="0" err="1" smtClean="0">
                <a:latin typeface="+mn-lt"/>
                <a:cs typeface="Times New Roman" pitchFamily="18" charset="0"/>
              </a:rPr>
              <a:t>cấp</a:t>
            </a:r>
            <a:r>
              <a:rPr lang="en-US" sz="2000" dirty="0" smtClean="0">
                <a:latin typeface="+mn-lt"/>
                <a:cs typeface="Times New Roman" pitchFamily="18" charset="0"/>
              </a:rPr>
              <a:t> </a:t>
            </a:r>
            <a:r>
              <a:rPr lang="en-US" sz="2000" dirty="0" err="1" smtClean="0">
                <a:latin typeface="+mn-lt"/>
                <a:cs typeface="Times New Roman" pitchFamily="18" charset="0"/>
              </a:rPr>
              <a:t>độ</a:t>
            </a:r>
            <a:r>
              <a:rPr lang="en-US" sz="2000" dirty="0" smtClean="0">
                <a:latin typeface="+mn-lt"/>
                <a:cs typeface="Times New Roman" pitchFamily="18" charset="0"/>
              </a:rPr>
              <a:t> (</a:t>
            </a:r>
            <a:r>
              <a:rPr lang="en-US" sz="2000" dirty="0" err="1" smtClean="0">
                <a:latin typeface="+mn-lt"/>
                <a:cs typeface="Times New Roman" pitchFamily="18" charset="0"/>
              </a:rPr>
              <a:t>kiểm</a:t>
            </a:r>
            <a:r>
              <a:rPr lang="en-US" sz="2000" dirty="0" smtClean="0">
                <a:latin typeface="+mn-lt"/>
                <a:cs typeface="Times New Roman" pitchFamily="18" charset="0"/>
              </a:rPr>
              <a:t> </a:t>
            </a:r>
            <a:r>
              <a:rPr lang="en-US" sz="2000" dirty="0" err="1" smtClean="0">
                <a:latin typeface="+mn-lt"/>
                <a:cs typeface="Times New Roman" pitchFamily="18" charset="0"/>
              </a:rPr>
              <a:t>soát</a:t>
            </a:r>
            <a:r>
              <a:rPr lang="en-US" sz="2000" dirty="0" smtClean="0">
                <a:latin typeface="+mn-lt"/>
                <a:cs typeface="Times New Roman" pitchFamily="18" charset="0"/>
              </a:rPr>
              <a:t> </a:t>
            </a:r>
            <a:r>
              <a:rPr lang="en-US" sz="2000" dirty="0" err="1" smtClean="0">
                <a:latin typeface="+mn-lt"/>
                <a:cs typeface="Times New Roman" pitchFamily="18" charset="0"/>
              </a:rPr>
              <a:t>và</a:t>
            </a:r>
            <a:r>
              <a:rPr lang="en-US" sz="2000" dirty="0" smtClean="0">
                <a:latin typeface="+mn-lt"/>
                <a:cs typeface="Times New Roman" pitchFamily="18" charset="0"/>
              </a:rPr>
              <a:t> </a:t>
            </a:r>
            <a:r>
              <a:rPr lang="en-US" sz="2000" dirty="0" err="1" smtClean="0">
                <a:latin typeface="+mn-lt"/>
                <a:cs typeface="Times New Roman" pitchFamily="18" charset="0"/>
              </a:rPr>
              <a:t>dữ</a:t>
            </a:r>
            <a:r>
              <a:rPr lang="en-US" sz="2000" dirty="0" smtClean="0">
                <a:latin typeface="+mn-lt"/>
                <a:cs typeface="Times New Roman" pitchFamily="18" charset="0"/>
              </a:rPr>
              <a:t> </a:t>
            </a:r>
            <a:r>
              <a:rPr lang="en-US" sz="2000" dirty="0" err="1" smtClean="0">
                <a:latin typeface="+mn-lt"/>
                <a:cs typeface="Times New Roman" pitchFamily="18" charset="0"/>
              </a:rPr>
              <a:t>liệu</a:t>
            </a:r>
            <a:r>
              <a:rPr lang="en-US" sz="2000" dirty="0" smtClean="0">
                <a:latin typeface="+mn-lt"/>
                <a:cs typeface="Times New Roman" pitchFamily="18" charset="0"/>
              </a:rPr>
              <a:t>).</a:t>
            </a: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Trong</a:t>
            </a:r>
            <a:r>
              <a:rPr lang="en-US" sz="2000" dirty="0" smtClean="0">
                <a:latin typeface="+mn-lt"/>
                <a:cs typeface="Times New Roman" pitchFamily="18" charset="0"/>
              </a:rPr>
              <a:t> R-DCS, </a:t>
            </a:r>
            <a:r>
              <a:rPr lang="en-US" sz="2000" dirty="0" err="1" smtClean="0">
                <a:latin typeface="+mn-lt"/>
                <a:cs typeface="Times New Roman" pitchFamily="18" charset="0"/>
              </a:rPr>
              <a:t>không</a:t>
            </a:r>
            <a:r>
              <a:rPr lang="en-US" sz="2000" dirty="0" smtClean="0">
                <a:latin typeface="+mn-lt"/>
                <a:cs typeface="Times New Roman" pitchFamily="18" charset="0"/>
              </a:rPr>
              <a:t> </a:t>
            </a:r>
            <a:r>
              <a:rPr lang="en-US" sz="2000" dirty="0" err="1" smtClean="0">
                <a:latin typeface="+mn-lt"/>
                <a:cs typeface="Times New Roman" pitchFamily="18" charset="0"/>
              </a:rPr>
              <a:t>gian</a:t>
            </a:r>
            <a:r>
              <a:rPr lang="en-US" sz="2000" dirty="0" smtClean="0">
                <a:latin typeface="+mn-lt"/>
                <a:cs typeface="Times New Roman" pitchFamily="18" charset="0"/>
              </a:rPr>
              <a:t> </a:t>
            </a:r>
            <a:r>
              <a:rPr lang="en-US" sz="2000" dirty="0" err="1" smtClean="0">
                <a:latin typeface="+mn-lt"/>
                <a:cs typeface="Times New Roman" pitchFamily="18" charset="0"/>
              </a:rPr>
              <a:t>tọa</a:t>
            </a:r>
            <a:r>
              <a:rPr lang="en-US" sz="2000" dirty="0" smtClean="0">
                <a:latin typeface="+mn-lt"/>
                <a:cs typeface="Times New Roman" pitchFamily="18" charset="0"/>
              </a:rPr>
              <a:t> </a:t>
            </a:r>
            <a:r>
              <a:rPr lang="en-US" sz="2000" dirty="0" err="1" smtClean="0">
                <a:latin typeface="+mn-lt"/>
                <a:cs typeface="Times New Roman" pitchFamily="18" charset="0"/>
              </a:rPr>
              <a:t>độ</a:t>
            </a:r>
            <a:r>
              <a:rPr lang="en-US" sz="2000" dirty="0" smtClean="0">
                <a:latin typeface="+mn-lt"/>
                <a:cs typeface="Times New Roman" pitchFamily="18" charset="0"/>
              </a:rPr>
              <a:t> </a:t>
            </a:r>
            <a:r>
              <a:rPr lang="en-US" sz="2000" dirty="0" err="1" smtClean="0">
                <a:latin typeface="+mn-lt"/>
                <a:cs typeface="Times New Roman" pitchFamily="18" charset="0"/>
              </a:rPr>
              <a:t>của</a:t>
            </a:r>
            <a:r>
              <a:rPr lang="en-US" sz="2000" dirty="0" smtClean="0">
                <a:latin typeface="+mn-lt"/>
                <a:cs typeface="Times New Roman" pitchFamily="18" charset="0"/>
              </a:rPr>
              <a:t> </a:t>
            </a:r>
            <a:r>
              <a:rPr lang="en-US" sz="2000" dirty="0" err="1" smtClean="0">
                <a:latin typeface="+mn-lt"/>
                <a:cs typeface="Times New Roman" pitchFamily="18" charset="0"/>
              </a:rPr>
              <a:t>trường</a:t>
            </a:r>
            <a:r>
              <a:rPr lang="en-US" sz="2000" dirty="0">
                <a:latin typeface="+mn-lt"/>
                <a:cs typeface="Times New Roman" pitchFamily="18" charset="0"/>
              </a:rPr>
              <a:t> </a:t>
            </a:r>
            <a:r>
              <a:rPr lang="en-US" sz="2000" dirty="0" err="1" smtClean="0">
                <a:latin typeface="+mn-lt"/>
                <a:cs typeface="Times New Roman" pitchFamily="18" charset="0"/>
              </a:rPr>
              <a:t>mạng</a:t>
            </a:r>
            <a:r>
              <a:rPr lang="en-US" sz="2000" dirty="0" smtClean="0">
                <a:latin typeface="+mn-lt"/>
                <a:cs typeface="Times New Roman" pitchFamily="18" charset="0"/>
              </a:rPr>
              <a:t> </a:t>
            </a:r>
            <a:r>
              <a:rPr lang="en-US" sz="2000" dirty="0" err="1" smtClean="0">
                <a:latin typeface="+mn-lt"/>
                <a:cs typeface="Times New Roman" pitchFamily="18" charset="0"/>
              </a:rPr>
              <a:t>cảm</a:t>
            </a:r>
            <a:r>
              <a:rPr lang="en-US" sz="2000" dirty="0" smtClean="0">
                <a:latin typeface="+mn-lt"/>
                <a:cs typeface="Times New Roman" pitchFamily="18" charset="0"/>
              </a:rPr>
              <a:t> </a:t>
            </a:r>
            <a:r>
              <a:rPr lang="en-US" sz="2000" dirty="0" err="1" smtClean="0">
                <a:latin typeface="+mn-lt"/>
                <a:cs typeface="Times New Roman" pitchFamily="18" charset="0"/>
              </a:rPr>
              <a:t>biến</a:t>
            </a:r>
            <a:r>
              <a:rPr lang="en-US" sz="2000" dirty="0" smtClean="0">
                <a:latin typeface="+mn-lt"/>
                <a:cs typeface="Times New Roman" pitchFamily="18" charset="0"/>
              </a:rPr>
              <a:t> </a:t>
            </a:r>
            <a:r>
              <a:rPr lang="en-US" sz="2000" dirty="0" err="1" smtClean="0">
                <a:latin typeface="+mn-lt"/>
                <a:cs typeface="Times New Roman" pitchFamily="18" charset="0"/>
              </a:rPr>
              <a:t>được</a:t>
            </a:r>
            <a:r>
              <a:rPr lang="en-US" sz="2000" dirty="0" smtClean="0">
                <a:latin typeface="+mn-lt"/>
                <a:cs typeface="Times New Roman" pitchFamily="18" charset="0"/>
              </a:rPr>
              <a:t> </a:t>
            </a:r>
            <a:r>
              <a:rPr lang="en-US" sz="2000" dirty="0" err="1" smtClean="0">
                <a:latin typeface="+mn-lt"/>
                <a:cs typeface="Times New Roman" pitchFamily="18" charset="0"/>
              </a:rPr>
              <a:t>phân</a:t>
            </a:r>
            <a:r>
              <a:rPr lang="en-US" sz="2000" dirty="0" smtClean="0">
                <a:latin typeface="+mn-lt"/>
                <a:cs typeface="Times New Roman" pitchFamily="18" charset="0"/>
              </a:rPr>
              <a:t> </a:t>
            </a:r>
            <a:r>
              <a:rPr lang="en-US" sz="2000" dirty="0" err="1" smtClean="0">
                <a:latin typeface="+mn-lt"/>
                <a:cs typeface="Times New Roman" pitchFamily="18" charset="0"/>
              </a:rPr>
              <a:t>vùng</a:t>
            </a:r>
            <a:r>
              <a:rPr lang="en-US" sz="2000" dirty="0" smtClean="0">
                <a:latin typeface="+mn-lt"/>
                <a:cs typeface="Times New Roman" pitchFamily="18" charset="0"/>
              </a:rPr>
              <a:t> </a:t>
            </a:r>
            <a:r>
              <a:rPr lang="en-US" sz="2000" dirty="0" err="1" smtClean="0">
                <a:latin typeface="+mn-lt"/>
                <a:cs typeface="Times New Roman" pitchFamily="18" charset="0"/>
              </a:rPr>
              <a:t>thành</a:t>
            </a:r>
            <a:r>
              <a:rPr lang="en-US" sz="2000" dirty="0" smtClean="0">
                <a:latin typeface="+mn-lt"/>
                <a:cs typeface="Times New Roman" pitchFamily="18" charset="0"/>
              </a:rPr>
              <a:t> Z </a:t>
            </a:r>
            <a:r>
              <a:rPr lang="en-US" sz="2000" dirty="0" err="1" smtClean="0">
                <a:latin typeface="+mn-lt"/>
                <a:cs typeface="Times New Roman" pitchFamily="18" charset="0"/>
              </a:rPr>
              <a:t>khu</a:t>
            </a:r>
            <a:r>
              <a:rPr lang="en-US" sz="2000" dirty="0" smtClean="0">
                <a:latin typeface="+mn-lt"/>
                <a:cs typeface="Times New Roman" pitchFamily="18" charset="0"/>
              </a:rPr>
              <a:t>. </a:t>
            </a: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vùng</a:t>
            </a:r>
            <a:r>
              <a:rPr lang="en-US" sz="2000" dirty="0" smtClean="0">
                <a:latin typeface="+mn-lt"/>
                <a:cs typeface="Times New Roman" pitchFamily="18" charset="0"/>
              </a:rPr>
              <a:t> </a:t>
            </a:r>
            <a:r>
              <a:rPr lang="en-US" sz="2000" dirty="0" err="1" smtClean="0">
                <a:latin typeface="+mn-lt"/>
                <a:cs typeface="Times New Roman" pitchFamily="18" charset="0"/>
              </a:rPr>
              <a:t>khả</a:t>
            </a:r>
            <a:r>
              <a:rPr lang="en-US" sz="2000" dirty="0" smtClean="0">
                <a:latin typeface="+mn-lt"/>
                <a:cs typeface="Times New Roman" pitchFamily="18" charset="0"/>
              </a:rPr>
              <a:t> </a:t>
            </a:r>
            <a:r>
              <a:rPr lang="en-US" sz="2000" dirty="0" err="1" smtClean="0">
                <a:latin typeface="+mn-lt"/>
                <a:cs typeface="Times New Roman" pitchFamily="18" charset="0"/>
              </a:rPr>
              <a:t>dụng</a:t>
            </a:r>
            <a:r>
              <a:rPr lang="en-US" sz="2000" dirty="0" smtClean="0">
                <a:latin typeface="+mn-lt"/>
                <a:cs typeface="Times New Roman" pitchFamily="18" charset="0"/>
              </a:rPr>
              <a:t> </a:t>
            </a:r>
            <a:r>
              <a:rPr lang="en-US" sz="2000" dirty="0" err="1" smtClean="0">
                <a:latin typeface="+mn-lt"/>
                <a:cs typeface="Times New Roman" pitchFamily="18" charset="0"/>
              </a:rPr>
              <a:t>zj</a:t>
            </a:r>
            <a:r>
              <a:rPr lang="en-US" sz="2000" dirty="0" smtClean="0">
                <a:latin typeface="+mn-lt"/>
                <a:cs typeface="Times New Roman" pitchFamily="18" charset="0"/>
              </a:rPr>
              <a:t>: j = 1,…Z.</a:t>
            </a: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Phân</a:t>
            </a:r>
            <a:r>
              <a:rPr lang="en-US" sz="2000" dirty="0" smtClean="0">
                <a:latin typeface="+mn-lt"/>
                <a:cs typeface="Times New Roman" pitchFamily="18" charset="0"/>
              </a:rPr>
              <a:t> </a:t>
            </a:r>
            <a:r>
              <a:rPr lang="en-US" sz="2000" dirty="0" err="1" smtClean="0">
                <a:latin typeface="+mn-lt"/>
                <a:cs typeface="Times New Roman" pitchFamily="18" charset="0"/>
              </a:rPr>
              <a:t>vùng</a:t>
            </a:r>
            <a:r>
              <a:rPr lang="en-US" sz="2000" dirty="0" smtClean="0">
                <a:latin typeface="+mn-lt"/>
                <a:cs typeface="Times New Roman" pitchFamily="18" charset="0"/>
              </a:rPr>
              <a:t> </a:t>
            </a:r>
            <a:r>
              <a:rPr lang="en-US" sz="2000" dirty="0" err="1" smtClean="0">
                <a:latin typeface="+mn-lt"/>
                <a:cs typeface="Times New Roman" pitchFamily="18" charset="0"/>
              </a:rPr>
              <a:t>này</a:t>
            </a:r>
            <a:r>
              <a:rPr lang="en-US" sz="2000" dirty="0" smtClean="0">
                <a:latin typeface="+mn-lt"/>
                <a:cs typeface="Times New Roman" pitchFamily="18" charset="0"/>
              </a:rPr>
              <a:t> </a:t>
            </a:r>
            <a:r>
              <a:rPr lang="en-US" sz="2000" dirty="0" err="1" smtClean="0">
                <a:latin typeface="+mn-lt"/>
                <a:cs typeface="Times New Roman" pitchFamily="18" charset="0"/>
              </a:rPr>
              <a:t>có</a:t>
            </a:r>
            <a:r>
              <a:rPr lang="en-US" sz="2000" dirty="0" smtClean="0">
                <a:latin typeface="+mn-lt"/>
                <a:cs typeface="Times New Roman" pitchFamily="18" charset="0"/>
              </a:rPr>
              <a:t> </a:t>
            </a:r>
            <a:r>
              <a:rPr lang="en-US" sz="2000" dirty="0" err="1" smtClean="0">
                <a:latin typeface="+mn-lt"/>
                <a:cs typeface="Times New Roman" pitchFamily="18" charset="0"/>
              </a:rPr>
              <a:t>thể</a:t>
            </a:r>
            <a:r>
              <a:rPr lang="en-US" sz="2000" dirty="0" smtClean="0">
                <a:latin typeface="+mn-lt"/>
                <a:cs typeface="Times New Roman" pitchFamily="18" charset="0"/>
              </a:rPr>
              <a:t> </a:t>
            </a:r>
            <a:r>
              <a:rPr lang="en-US" sz="2000" dirty="0" err="1" smtClean="0">
                <a:latin typeface="+mn-lt"/>
                <a:cs typeface="Times New Roman" pitchFamily="18" charset="0"/>
              </a:rPr>
              <a:t>được</a:t>
            </a:r>
            <a:r>
              <a:rPr lang="en-US" sz="2000" dirty="0" smtClean="0">
                <a:latin typeface="+mn-lt"/>
                <a:cs typeface="Times New Roman" pitchFamily="18" charset="0"/>
              </a:rPr>
              <a:t> </a:t>
            </a:r>
            <a:r>
              <a:rPr lang="en-US" sz="2000" dirty="0" err="1" smtClean="0">
                <a:latin typeface="+mn-lt"/>
                <a:cs typeface="Times New Roman" pitchFamily="18" charset="0"/>
              </a:rPr>
              <a:t>thực</a:t>
            </a:r>
            <a:r>
              <a:rPr lang="en-US" sz="2000" dirty="0" smtClean="0">
                <a:latin typeface="+mn-lt"/>
                <a:cs typeface="Times New Roman" pitchFamily="18" charset="0"/>
              </a:rPr>
              <a:t> </a:t>
            </a:r>
            <a:r>
              <a:rPr lang="en-US" sz="2000" dirty="0" err="1" smtClean="0">
                <a:latin typeface="+mn-lt"/>
                <a:cs typeface="Times New Roman" pitchFamily="18" charset="0"/>
              </a:rPr>
              <a:t>hiện</a:t>
            </a:r>
            <a:r>
              <a:rPr lang="en-US" sz="2000" dirty="0" smtClean="0">
                <a:latin typeface="+mn-lt"/>
                <a:cs typeface="Times New Roman" pitchFamily="18" charset="0"/>
              </a:rPr>
              <a:t> </a:t>
            </a:r>
            <a:r>
              <a:rPr lang="en-US" sz="2000" dirty="0" err="1" smtClean="0">
                <a:latin typeface="+mn-lt"/>
                <a:cs typeface="Times New Roman" pitchFamily="18" charset="0"/>
              </a:rPr>
              <a:t>trên</a:t>
            </a:r>
            <a:r>
              <a:rPr lang="en-US" sz="2000" dirty="0" smtClean="0">
                <a:latin typeface="+mn-lt"/>
                <a:cs typeface="Times New Roman" pitchFamily="18" charset="0"/>
              </a:rPr>
              <a:t> </a:t>
            </a:r>
            <a:r>
              <a:rPr lang="en-US" sz="2000" dirty="0" err="1" smtClean="0">
                <a:latin typeface="+mn-lt"/>
                <a:cs typeface="Times New Roman" pitchFamily="18" charset="0"/>
              </a:rPr>
              <a:t>cơ</a:t>
            </a:r>
            <a:r>
              <a:rPr lang="en-US" sz="2000" dirty="0" smtClean="0">
                <a:latin typeface="+mn-lt"/>
                <a:cs typeface="Times New Roman" pitchFamily="18" charset="0"/>
              </a:rPr>
              <a:t> </a:t>
            </a:r>
            <a:r>
              <a:rPr lang="en-US" sz="2000" dirty="0" err="1" smtClean="0">
                <a:latin typeface="+mn-lt"/>
                <a:cs typeface="Times New Roman" pitchFamily="18" charset="0"/>
              </a:rPr>
              <a:t>sở</a:t>
            </a:r>
            <a:r>
              <a:rPr lang="en-US" sz="2000" dirty="0" smtClean="0">
                <a:latin typeface="+mn-lt"/>
                <a:cs typeface="Times New Roman" pitchFamily="18" charset="0"/>
              </a:rPr>
              <a:t> </a:t>
            </a:r>
            <a:r>
              <a:rPr lang="en-US" sz="2000" dirty="0" err="1" smtClean="0">
                <a:latin typeface="+mn-lt"/>
                <a:cs typeface="Times New Roman" pitchFamily="18" charset="0"/>
              </a:rPr>
              <a:t>ranh</a:t>
            </a:r>
            <a:r>
              <a:rPr lang="en-US" sz="2000" dirty="0" smtClean="0">
                <a:latin typeface="+mn-lt"/>
                <a:cs typeface="Times New Roman" pitchFamily="18" charset="0"/>
              </a:rPr>
              <a:t> </a:t>
            </a:r>
            <a:r>
              <a:rPr lang="en-US" sz="2000" dirty="0" err="1" smtClean="0">
                <a:latin typeface="+mn-lt"/>
                <a:cs typeface="Times New Roman" pitchFamily="18" charset="0"/>
              </a:rPr>
              <a:t>giới</a:t>
            </a:r>
            <a:r>
              <a:rPr lang="en-US" sz="2000" dirty="0" smtClean="0">
                <a:latin typeface="+mn-lt"/>
                <a:cs typeface="Times New Roman" pitchFamily="18" charset="0"/>
              </a:rPr>
              <a:t> </a:t>
            </a:r>
            <a:r>
              <a:rPr lang="en-US" sz="2000" dirty="0" err="1" smtClean="0">
                <a:latin typeface="+mn-lt"/>
                <a:cs typeface="Times New Roman" pitchFamily="18" charset="0"/>
              </a:rPr>
              <a:t>địa</a:t>
            </a:r>
            <a:r>
              <a:rPr lang="en-US" sz="2000" dirty="0" smtClean="0">
                <a:latin typeface="+mn-lt"/>
                <a:cs typeface="Times New Roman" pitchFamily="18" charset="0"/>
              </a:rPr>
              <a:t> </a:t>
            </a:r>
            <a:r>
              <a:rPr lang="en-US" sz="2000" dirty="0" err="1" smtClean="0">
                <a:latin typeface="+mn-lt"/>
                <a:cs typeface="Times New Roman" pitchFamily="18" charset="0"/>
              </a:rPr>
              <a:t>lý</a:t>
            </a:r>
            <a:r>
              <a:rPr lang="en-US" sz="2000" dirty="0" smtClean="0">
                <a:latin typeface="+mn-lt"/>
                <a:cs typeface="Times New Roman" pitchFamily="18" charset="0"/>
              </a:rPr>
              <a:t>.</a:t>
            </a:r>
          </a:p>
          <a:p>
            <a:pPr marL="914400" lvl="1" indent="-457200" algn="just" eaLnBrk="1" hangingPunct="1">
              <a:spcBef>
                <a:spcPct val="20000"/>
              </a:spcBef>
              <a:buSzPct val="75000"/>
              <a:buFont typeface="Wingdings" panose="05000000000000000000" pitchFamily="2" charset="2"/>
              <a:buChar char="Ø"/>
              <a:defRPr/>
            </a:pPr>
            <a:endParaRPr lang="en-US" sz="2000" dirty="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endParaRPr lang="en-US" sz="2000" dirty="0" smtClean="0">
              <a:latin typeface="+mn-lt"/>
              <a:cs typeface="Times New Roman" pitchFamily="18" charset="0"/>
            </a:endParaRPr>
          </a:p>
          <a:p>
            <a:pPr marL="914400" lvl="1" indent="-457200" algn="just" eaLnBrk="1" hangingPunct="1">
              <a:spcBef>
                <a:spcPct val="20000"/>
              </a:spcBef>
              <a:buSzPct val="75000"/>
              <a:buFont typeface="Wingdings" panose="05000000000000000000" pitchFamily="2" charset="2"/>
              <a:buChar char="Ø"/>
              <a:defRPr/>
            </a:pPr>
            <a:endParaRPr lang="en-US" sz="2000" dirty="0">
              <a:latin typeface="+mn-lt"/>
              <a:cs typeface="Times New Roman" pitchFamily="18" charset="0"/>
            </a:endParaRPr>
          </a:p>
        </p:txBody>
      </p:sp>
    </p:spTree>
    <p:extLst>
      <p:ext uri="{BB962C8B-B14F-4D97-AF65-F5344CB8AC3E}">
        <p14:creationId xmlns:p14="http://schemas.microsoft.com/office/powerpoint/2010/main" val="337121097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53</a:t>
            </a:fld>
            <a:endParaRPr lang="en-US" smtClean="0">
              <a:latin typeface="+mn-lt"/>
            </a:endParaRPr>
          </a:p>
        </p:txBody>
      </p:sp>
      <p:sp>
        <p:nvSpPr>
          <p:cNvPr id="81924"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800" b="1" dirty="0">
                <a:solidFill>
                  <a:schemeClr val="bg2"/>
                </a:solidFill>
                <a:effectLst>
                  <a:outerShdw blurRad="38100" dist="38100" dir="2700000" algn="tl">
                    <a:srgbClr val="C0C0C0"/>
                  </a:outerShdw>
                </a:effectLst>
                <a:latin typeface="+mn-lt"/>
              </a:rPr>
              <a:t>CHƯƠNG 2 – KIẾN TRÚC MẠNG CẢM BIẾN</a:t>
            </a: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3"/>
              <a:defRPr/>
            </a:pPr>
            <a:r>
              <a:rPr lang="en-US" sz="2800" dirty="0" err="1">
                <a:latin typeface="+mn-lt"/>
                <a:cs typeface="Times New Roman" pitchFamily="18" charset="0"/>
              </a:rPr>
              <a:t>Các</a:t>
            </a:r>
            <a:r>
              <a:rPr lang="en-US" sz="2800" dirty="0">
                <a:latin typeface="+mn-lt"/>
                <a:cs typeface="Times New Roman" pitchFamily="18" charset="0"/>
              </a:rPr>
              <a:t> </a:t>
            </a:r>
            <a:r>
              <a:rPr lang="en-US" sz="2800" dirty="0" err="1">
                <a:latin typeface="+mn-lt"/>
                <a:cs typeface="Times New Roman" pitchFamily="18" charset="0"/>
              </a:rPr>
              <a:t>quy</a:t>
            </a:r>
            <a:r>
              <a:rPr lang="en-US" sz="2800" dirty="0">
                <a:latin typeface="+mn-lt"/>
                <a:cs typeface="Times New Roman" pitchFamily="18" charset="0"/>
              </a:rPr>
              <a:t> </a:t>
            </a:r>
            <a:r>
              <a:rPr lang="en-US" sz="2800" dirty="0" err="1">
                <a:latin typeface="+mn-lt"/>
                <a:cs typeface="Times New Roman" pitchFamily="18" charset="0"/>
              </a:rPr>
              <a:t>tắc</a:t>
            </a:r>
            <a:r>
              <a:rPr lang="en-US" sz="2800" dirty="0">
                <a:latin typeface="+mn-lt"/>
                <a:cs typeface="Times New Roman" pitchFamily="18" charset="0"/>
              </a:rPr>
              <a:t> </a:t>
            </a:r>
            <a:r>
              <a:rPr lang="en-US" sz="2800" dirty="0" err="1">
                <a:latin typeface="+mn-lt"/>
                <a:cs typeface="Times New Roman" pitchFamily="18" charset="0"/>
              </a:rPr>
              <a:t>thiết</a:t>
            </a:r>
            <a:r>
              <a:rPr lang="en-US" sz="2800" dirty="0">
                <a:latin typeface="+mn-lt"/>
                <a:cs typeface="Times New Roman" pitchFamily="18" charset="0"/>
              </a:rPr>
              <a:t> </a:t>
            </a:r>
            <a:r>
              <a:rPr lang="en-US" sz="2800" dirty="0" err="1">
                <a:latin typeface="+mn-lt"/>
                <a:cs typeface="Times New Roman" pitchFamily="18" charset="0"/>
              </a:rPr>
              <a:t>kế</a:t>
            </a:r>
            <a:r>
              <a:rPr lang="en-US" sz="2800" dirty="0">
                <a:latin typeface="+mn-lt"/>
                <a:cs typeface="Times New Roman" pitchFamily="18" charset="0"/>
              </a:rPr>
              <a:t> </a:t>
            </a:r>
            <a:r>
              <a:rPr lang="en-US" sz="2800" dirty="0" err="1">
                <a:latin typeface="+mn-lt"/>
                <a:cs typeface="Times New Roman" pitchFamily="18" charset="0"/>
              </a:rPr>
              <a:t>cho</a:t>
            </a:r>
            <a:r>
              <a:rPr lang="en-US" sz="2800" dirty="0">
                <a:latin typeface="+mn-lt"/>
                <a:cs typeface="Times New Roman" pitchFamily="18" charset="0"/>
              </a:rPr>
              <a:t> </a:t>
            </a:r>
            <a:r>
              <a:rPr lang="en-US" sz="2800" dirty="0" err="1">
                <a:latin typeface="+mn-lt"/>
                <a:cs typeface="Times New Roman" pitchFamily="18" charset="0"/>
              </a:rPr>
              <a:t>mạng</a:t>
            </a:r>
            <a:r>
              <a:rPr lang="en-US" sz="2800" dirty="0">
                <a:latin typeface="+mn-lt"/>
                <a:cs typeface="Times New Roman" pitchFamily="18" charset="0"/>
              </a:rPr>
              <a:t> </a:t>
            </a:r>
            <a:r>
              <a:rPr lang="en-US" sz="2800" dirty="0" err="1">
                <a:latin typeface="+mn-lt"/>
                <a:cs typeface="Times New Roman" pitchFamily="18" charset="0"/>
              </a:rPr>
              <a:t>cảm</a:t>
            </a:r>
            <a:r>
              <a:rPr lang="en-US" sz="2800" dirty="0">
                <a:latin typeface="+mn-lt"/>
                <a:cs typeface="Times New Roman" pitchFamily="18" charset="0"/>
              </a:rPr>
              <a:t> </a:t>
            </a:r>
            <a:r>
              <a:rPr lang="en-US" sz="2800" dirty="0" err="1">
                <a:latin typeface="+mn-lt"/>
                <a:cs typeface="Times New Roman" pitchFamily="18" charset="0"/>
              </a:rPr>
              <a:t>biến</a:t>
            </a:r>
            <a:endParaRPr lang="en-US" sz="2800" dirty="0">
              <a:latin typeface="+mn-lt"/>
              <a:cs typeface="Times New Roman" pitchFamily="18" charset="0"/>
            </a:endParaRPr>
          </a:p>
          <a:p>
            <a:pPr marL="457200" indent="-457200" algn="just" eaLnBrk="1" hangingPunct="1">
              <a:spcBef>
                <a:spcPct val="20000"/>
              </a:spcBef>
              <a:buSzPct val="75000"/>
              <a:buFont typeface="Wingdings" panose="05000000000000000000" pitchFamily="2" charset="2"/>
              <a:buChar char="v"/>
              <a:defRPr/>
            </a:pPr>
            <a:r>
              <a:rPr lang="vi-VN" sz="2000" dirty="0" smtClean="0">
                <a:latin typeface="+mn-lt"/>
                <a:cs typeface="Times New Roman" pitchFamily="18" charset="0"/>
              </a:rPr>
              <a:t>Trung tâm dữ liệu</a:t>
            </a: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vùng</a:t>
            </a:r>
            <a:r>
              <a:rPr lang="en-US" sz="2000" dirty="0" smtClean="0">
                <a:latin typeface="+mn-lt"/>
                <a:cs typeface="Times New Roman" pitchFamily="18" charset="0"/>
              </a:rPr>
              <a:t> </a:t>
            </a:r>
            <a:r>
              <a:rPr lang="en-US" sz="2000" dirty="0" err="1" smtClean="0">
                <a:latin typeface="+mn-lt"/>
                <a:cs typeface="Times New Roman" pitchFamily="18" charset="0"/>
              </a:rPr>
              <a:t>có</a:t>
            </a:r>
            <a:r>
              <a:rPr lang="en-US" sz="2000" dirty="0" smtClean="0">
                <a:latin typeface="+mn-lt"/>
                <a:cs typeface="Times New Roman" pitchFamily="18" charset="0"/>
              </a:rPr>
              <a:t> </a:t>
            </a:r>
            <a:r>
              <a:rPr lang="en-US" sz="2000" dirty="0" err="1" smtClean="0">
                <a:latin typeface="+mn-lt"/>
                <a:cs typeface="Times New Roman" pitchFamily="18" charset="0"/>
              </a:rPr>
              <a:t>thể</a:t>
            </a:r>
            <a:r>
              <a:rPr lang="en-US" sz="2000" dirty="0" smtClean="0">
                <a:latin typeface="+mn-lt"/>
                <a:cs typeface="Times New Roman" pitchFamily="18" charset="0"/>
              </a:rPr>
              <a:t> </a:t>
            </a:r>
            <a:r>
              <a:rPr lang="en-US" sz="2000" dirty="0" err="1" smtClean="0">
                <a:latin typeface="+mn-lt"/>
                <a:cs typeface="Times New Roman" pitchFamily="18" charset="0"/>
              </a:rPr>
              <a:t>chứa</a:t>
            </a:r>
            <a:r>
              <a:rPr lang="en-US" sz="2000" dirty="0" smtClean="0">
                <a:latin typeface="+mn-lt"/>
                <a:cs typeface="Times New Roman" pitchFamily="18" charset="0"/>
              </a:rPr>
              <a:t> </a:t>
            </a: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nút</a:t>
            </a:r>
            <a:r>
              <a:rPr lang="en-US" sz="2000" dirty="0" smtClean="0">
                <a:latin typeface="+mn-lt"/>
                <a:cs typeface="Times New Roman" pitchFamily="18" charset="0"/>
              </a:rPr>
              <a:t> </a:t>
            </a:r>
            <a:r>
              <a:rPr lang="en-US" sz="2000" dirty="0" err="1" smtClean="0">
                <a:latin typeface="+mn-lt"/>
                <a:cs typeface="Times New Roman" pitchFamily="18" charset="0"/>
              </a:rPr>
              <a:t>cảm</a:t>
            </a:r>
            <a:r>
              <a:rPr lang="en-US" sz="2000" dirty="0" smtClean="0">
                <a:latin typeface="+mn-lt"/>
                <a:cs typeface="Times New Roman" pitchFamily="18" charset="0"/>
              </a:rPr>
              <a:t> </a:t>
            </a:r>
            <a:r>
              <a:rPr lang="en-US" sz="2000" dirty="0" err="1" smtClean="0">
                <a:latin typeface="+mn-lt"/>
                <a:cs typeface="Times New Roman" pitchFamily="18" charset="0"/>
              </a:rPr>
              <a:t>biến</a:t>
            </a:r>
            <a:r>
              <a:rPr lang="en-US" sz="2000" dirty="0" smtClean="0">
                <a:latin typeface="+mn-lt"/>
                <a:cs typeface="Times New Roman" pitchFamily="18" charset="0"/>
              </a:rPr>
              <a:t> </a:t>
            </a:r>
            <a:r>
              <a:rPr lang="en-US" sz="2000" dirty="0" err="1" smtClean="0">
                <a:latin typeface="+mn-lt"/>
                <a:cs typeface="Times New Roman" pitchFamily="18" charset="0"/>
              </a:rPr>
              <a:t>hoạt</a:t>
            </a:r>
            <a:r>
              <a:rPr lang="en-US" sz="2000" dirty="0" smtClean="0">
                <a:latin typeface="+mn-lt"/>
                <a:cs typeface="Times New Roman" pitchFamily="18" charset="0"/>
              </a:rPr>
              <a:t> </a:t>
            </a:r>
            <a:r>
              <a:rPr lang="en-US" sz="2000" dirty="0" err="1" smtClean="0">
                <a:latin typeface="+mn-lt"/>
                <a:cs typeface="Times New Roman" pitchFamily="18" charset="0"/>
              </a:rPr>
              <a:t>động</a:t>
            </a:r>
            <a:r>
              <a:rPr lang="en-US" sz="2000" dirty="0" smtClean="0">
                <a:latin typeface="+mn-lt"/>
                <a:cs typeface="Times New Roman" pitchFamily="18" charset="0"/>
              </a:rPr>
              <a:t> ở 3 </a:t>
            </a:r>
            <a:r>
              <a:rPr lang="en-US" sz="2000" dirty="0" err="1" smtClean="0">
                <a:latin typeface="+mn-lt"/>
                <a:cs typeface="Times New Roman" pitchFamily="18" charset="0"/>
              </a:rPr>
              <a:t>chế</a:t>
            </a:r>
            <a:r>
              <a:rPr lang="en-US" sz="2000" dirty="0" smtClean="0">
                <a:latin typeface="+mn-lt"/>
                <a:cs typeface="Times New Roman" pitchFamily="18" charset="0"/>
              </a:rPr>
              <a:t> </a:t>
            </a:r>
            <a:r>
              <a:rPr lang="en-US" sz="2000" dirty="0" err="1" smtClean="0">
                <a:latin typeface="+mn-lt"/>
                <a:cs typeface="Times New Roman" pitchFamily="18" charset="0"/>
              </a:rPr>
              <a:t>độ</a:t>
            </a:r>
            <a:r>
              <a:rPr lang="en-US" sz="2000" dirty="0" smtClean="0">
                <a:latin typeface="+mn-lt"/>
                <a:cs typeface="Times New Roman" pitchFamily="18" charset="0"/>
              </a:rPr>
              <a:t>:</a:t>
            </a:r>
          </a:p>
          <a:p>
            <a:pPr marL="914400" lvl="1" indent="-457200" algn="just" eaLnBrk="1" hangingPunct="1">
              <a:spcBef>
                <a:spcPct val="20000"/>
              </a:spcBef>
              <a:buSzPct val="75000"/>
              <a:buFont typeface="Wingdings" panose="05000000000000000000" pitchFamily="2" charset="2"/>
              <a:buChar char="Ø"/>
              <a:defRPr/>
            </a:pPr>
            <a:r>
              <a:rPr lang="en-US" sz="2000" dirty="0" err="1" smtClean="0">
                <a:latin typeface="+mn-lt"/>
                <a:cs typeface="Times New Roman" pitchFamily="18" charset="0"/>
              </a:rPr>
              <a:t>Chế</a:t>
            </a:r>
            <a:r>
              <a:rPr lang="en-US" sz="2000" dirty="0" smtClean="0">
                <a:latin typeface="+mn-lt"/>
                <a:cs typeface="Times New Roman" pitchFamily="18" charset="0"/>
              </a:rPr>
              <a:t> </a:t>
            </a:r>
            <a:r>
              <a:rPr lang="en-US" sz="2000" dirty="0" err="1" smtClean="0">
                <a:latin typeface="+mn-lt"/>
                <a:cs typeface="Times New Roman" pitchFamily="18" charset="0"/>
              </a:rPr>
              <a:t>độ</a:t>
            </a:r>
            <a:r>
              <a:rPr lang="en-US" sz="2000" dirty="0" smtClean="0">
                <a:latin typeface="+mn-lt"/>
                <a:cs typeface="Times New Roman" pitchFamily="18" charset="0"/>
              </a:rPr>
              <a:t> </a:t>
            </a:r>
            <a:r>
              <a:rPr lang="en-US" sz="2000" dirty="0" err="1" smtClean="0">
                <a:latin typeface="+mn-lt"/>
                <a:cs typeface="Times New Roman" pitchFamily="18" charset="0"/>
              </a:rPr>
              <a:t>màn</a:t>
            </a:r>
            <a:r>
              <a:rPr lang="en-US" sz="2000" dirty="0" smtClean="0">
                <a:latin typeface="+mn-lt"/>
                <a:cs typeface="Times New Roman" pitchFamily="18" charset="0"/>
              </a:rPr>
              <a:t> </a:t>
            </a:r>
            <a:r>
              <a:rPr lang="en-US" sz="2000" dirty="0" err="1" smtClean="0">
                <a:latin typeface="+mn-lt"/>
                <a:cs typeface="Times New Roman" pitchFamily="18" charset="0"/>
              </a:rPr>
              <a:t>hình</a:t>
            </a:r>
            <a:endParaRPr lang="en-US" sz="2000" dirty="0" smtClean="0">
              <a:latin typeface="+mn-lt"/>
              <a:cs typeface="Times New Roman" pitchFamily="18" charset="0"/>
            </a:endParaRPr>
          </a:p>
          <a:p>
            <a:pPr marL="914400" lvl="1" indent="-457200" algn="just" eaLnBrk="1" hangingPunct="1">
              <a:spcBef>
                <a:spcPct val="20000"/>
              </a:spcBef>
              <a:buSzPct val="75000"/>
              <a:buFont typeface="Wingdings" panose="05000000000000000000" pitchFamily="2" charset="2"/>
              <a:buChar char="Ø"/>
              <a:defRPr/>
            </a:pPr>
            <a:r>
              <a:rPr lang="en-US" sz="2000" dirty="0" err="1" smtClean="0">
                <a:latin typeface="+mn-lt"/>
                <a:cs typeface="Times New Roman" pitchFamily="18" charset="0"/>
              </a:rPr>
              <a:t>Chế</a:t>
            </a:r>
            <a:r>
              <a:rPr lang="en-US" sz="2000" dirty="0" smtClean="0">
                <a:latin typeface="+mn-lt"/>
                <a:cs typeface="Times New Roman" pitchFamily="18" charset="0"/>
              </a:rPr>
              <a:t> </a:t>
            </a:r>
            <a:r>
              <a:rPr lang="en-US" sz="2000" dirty="0" err="1" smtClean="0">
                <a:latin typeface="+mn-lt"/>
                <a:cs typeface="Times New Roman" pitchFamily="18" charset="0"/>
              </a:rPr>
              <a:t>độ</a:t>
            </a:r>
            <a:r>
              <a:rPr lang="en-US" sz="2000" dirty="0" smtClean="0">
                <a:latin typeface="+mn-lt"/>
                <a:cs typeface="Times New Roman" pitchFamily="18" charset="0"/>
              </a:rPr>
              <a:t> </a:t>
            </a:r>
            <a:r>
              <a:rPr lang="en-US" sz="2000" dirty="0" err="1" smtClean="0">
                <a:latin typeface="+mn-lt"/>
                <a:cs typeface="Times New Roman" pitchFamily="18" charset="0"/>
              </a:rPr>
              <a:t>thay</a:t>
            </a:r>
            <a:r>
              <a:rPr lang="en-US" sz="2000" dirty="0" smtClean="0">
                <a:latin typeface="+mn-lt"/>
                <a:cs typeface="Times New Roman" pitchFamily="18" charset="0"/>
              </a:rPr>
              <a:t> </a:t>
            </a:r>
            <a:r>
              <a:rPr lang="en-US" sz="2000" dirty="0" err="1" smtClean="0">
                <a:latin typeface="+mn-lt"/>
                <a:cs typeface="Times New Roman" pitchFamily="18" charset="0"/>
              </a:rPr>
              <a:t>thế</a:t>
            </a:r>
            <a:endParaRPr lang="en-US" sz="2000" dirty="0" smtClean="0">
              <a:latin typeface="+mn-lt"/>
              <a:cs typeface="Times New Roman" pitchFamily="18" charset="0"/>
            </a:endParaRPr>
          </a:p>
          <a:p>
            <a:pPr marL="914400" lvl="1" indent="-457200" algn="just" eaLnBrk="1" hangingPunct="1">
              <a:spcBef>
                <a:spcPct val="20000"/>
              </a:spcBef>
              <a:buSzPct val="75000"/>
              <a:buFont typeface="Wingdings" panose="05000000000000000000" pitchFamily="2" charset="2"/>
              <a:buChar char="Ø"/>
              <a:defRPr/>
            </a:pPr>
            <a:r>
              <a:rPr lang="en-US" sz="2000" dirty="0" err="1" smtClean="0">
                <a:latin typeface="+mn-lt"/>
                <a:cs typeface="Times New Roman" pitchFamily="18" charset="0"/>
              </a:rPr>
              <a:t>Chế</a:t>
            </a:r>
            <a:r>
              <a:rPr lang="en-US" sz="2000" dirty="0" smtClean="0">
                <a:latin typeface="+mn-lt"/>
                <a:cs typeface="Times New Roman" pitchFamily="18" charset="0"/>
              </a:rPr>
              <a:t> </a:t>
            </a:r>
            <a:r>
              <a:rPr lang="en-US" sz="2000" dirty="0" err="1" smtClean="0">
                <a:latin typeface="+mn-lt"/>
                <a:cs typeface="Times New Roman" pitchFamily="18" charset="0"/>
              </a:rPr>
              <a:t>độ</a:t>
            </a:r>
            <a:r>
              <a:rPr lang="en-US" sz="2000" dirty="0" smtClean="0">
                <a:latin typeface="+mn-lt"/>
                <a:cs typeface="Times New Roman" pitchFamily="18" charset="0"/>
              </a:rPr>
              <a:t> </a:t>
            </a:r>
            <a:r>
              <a:rPr lang="en-US" sz="2000" dirty="0" err="1" smtClean="0">
                <a:latin typeface="+mn-lt"/>
                <a:cs typeface="Times New Roman" pitchFamily="18" charset="0"/>
              </a:rPr>
              <a:t>bình</a:t>
            </a:r>
            <a:r>
              <a:rPr lang="en-US" sz="2000" dirty="0" smtClean="0">
                <a:latin typeface="+mn-lt"/>
                <a:cs typeface="Times New Roman" pitchFamily="18" charset="0"/>
              </a:rPr>
              <a:t> </a:t>
            </a:r>
            <a:r>
              <a:rPr lang="en-US" sz="2000" dirty="0" err="1" smtClean="0">
                <a:latin typeface="+mn-lt"/>
                <a:cs typeface="Times New Roman" pitchFamily="18" charset="0"/>
              </a:rPr>
              <a:t>thường</a:t>
            </a:r>
            <a:endParaRPr lang="en-US" sz="2000" dirty="0" smtClean="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endParaRPr lang="en-US" sz="2000" dirty="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endParaRPr lang="en-US" sz="2000" dirty="0" smtClean="0">
              <a:latin typeface="+mn-lt"/>
              <a:cs typeface="Times New Roman" pitchFamily="18" charset="0"/>
            </a:endParaRPr>
          </a:p>
          <a:p>
            <a:pPr marL="914400" lvl="1" indent="-457200" algn="just" eaLnBrk="1" hangingPunct="1">
              <a:spcBef>
                <a:spcPct val="20000"/>
              </a:spcBef>
              <a:buSzPct val="75000"/>
              <a:buFont typeface="Wingdings" panose="05000000000000000000" pitchFamily="2" charset="2"/>
              <a:buChar char="Ø"/>
              <a:defRPr/>
            </a:pPr>
            <a:endParaRPr lang="en-US" sz="2000" dirty="0">
              <a:latin typeface="+mn-lt"/>
              <a:cs typeface="Times New Roman" pitchFamily="18" charset="0"/>
            </a:endParaRPr>
          </a:p>
        </p:txBody>
      </p:sp>
    </p:spTree>
    <p:extLst>
      <p:ext uri="{BB962C8B-B14F-4D97-AF65-F5344CB8AC3E}">
        <p14:creationId xmlns:p14="http://schemas.microsoft.com/office/powerpoint/2010/main" val="370717373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54</a:t>
            </a:fld>
            <a:endParaRPr lang="en-US" smtClean="0">
              <a:latin typeface="+mn-lt"/>
            </a:endParaRPr>
          </a:p>
        </p:txBody>
      </p:sp>
      <p:sp>
        <p:nvSpPr>
          <p:cNvPr id="81924"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800" b="1" dirty="0">
                <a:solidFill>
                  <a:schemeClr val="bg2"/>
                </a:solidFill>
                <a:effectLst>
                  <a:outerShdw blurRad="38100" dist="38100" dir="2700000" algn="tl">
                    <a:srgbClr val="C0C0C0"/>
                  </a:outerShdw>
                </a:effectLst>
                <a:latin typeface="+mn-lt"/>
              </a:rPr>
              <a:t>CHƯƠNG 2 – KIẾN TRÚC MẠNG CẢM BIẾN</a:t>
            </a: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3"/>
              <a:defRPr/>
            </a:pPr>
            <a:r>
              <a:rPr lang="en-US" sz="2800" dirty="0" err="1">
                <a:latin typeface="+mn-lt"/>
                <a:cs typeface="Times New Roman" pitchFamily="18" charset="0"/>
              </a:rPr>
              <a:t>Các</a:t>
            </a:r>
            <a:r>
              <a:rPr lang="en-US" sz="2800" dirty="0">
                <a:latin typeface="+mn-lt"/>
                <a:cs typeface="Times New Roman" pitchFamily="18" charset="0"/>
              </a:rPr>
              <a:t> </a:t>
            </a:r>
            <a:r>
              <a:rPr lang="en-US" sz="2800" dirty="0" err="1">
                <a:latin typeface="+mn-lt"/>
                <a:cs typeface="Times New Roman" pitchFamily="18" charset="0"/>
              </a:rPr>
              <a:t>quy</a:t>
            </a:r>
            <a:r>
              <a:rPr lang="en-US" sz="2800" dirty="0">
                <a:latin typeface="+mn-lt"/>
                <a:cs typeface="Times New Roman" pitchFamily="18" charset="0"/>
              </a:rPr>
              <a:t> </a:t>
            </a:r>
            <a:r>
              <a:rPr lang="en-US" sz="2800" dirty="0" err="1">
                <a:latin typeface="+mn-lt"/>
                <a:cs typeface="Times New Roman" pitchFamily="18" charset="0"/>
              </a:rPr>
              <a:t>tắc</a:t>
            </a:r>
            <a:r>
              <a:rPr lang="en-US" sz="2800" dirty="0">
                <a:latin typeface="+mn-lt"/>
                <a:cs typeface="Times New Roman" pitchFamily="18" charset="0"/>
              </a:rPr>
              <a:t> </a:t>
            </a:r>
            <a:r>
              <a:rPr lang="en-US" sz="2800" dirty="0" err="1">
                <a:latin typeface="+mn-lt"/>
                <a:cs typeface="Times New Roman" pitchFamily="18" charset="0"/>
              </a:rPr>
              <a:t>thiết</a:t>
            </a:r>
            <a:r>
              <a:rPr lang="en-US" sz="2800" dirty="0">
                <a:latin typeface="+mn-lt"/>
                <a:cs typeface="Times New Roman" pitchFamily="18" charset="0"/>
              </a:rPr>
              <a:t> </a:t>
            </a:r>
            <a:r>
              <a:rPr lang="en-US" sz="2800" dirty="0" err="1">
                <a:latin typeface="+mn-lt"/>
                <a:cs typeface="Times New Roman" pitchFamily="18" charset="0"/>
              </a:rPr>
              <a:t>kế</a:t>
            </a:r>
            <a:r>
              <a:rPr lang="en-US" sz="2800" dirty="0">
                <a:latin typeface="+mn-lt"/>
                <a:cs typeface="Times New Roman" pitchFamily="18" charset="0"/>
              </a:rPr>
              <a:t> </a:t>
            </a:r>
            <a:r>
              <a:rPr lang="en-US" sz="2800" dirty="0" err="1">
                <a:latin typeface="+mn-lt"/>
                <a:cs typeface="Times New Roman" pitchFamily="18" charset="0"/>
              </a:rPr>
              <a:t>cho</a:t>
            </a:r>
            <a:r>
              <a:rPr lang="en-US" sz="2800" dirty="0">
                <a:latin typeface="+mn-lt"/>
                <a:cs typeface="Times New Roman" pitchFamily="18" charset="0"/>
              </a:rPr>
              <a:t> </a:t>
            </a:r>
            <a:r>
              <a:rPr lang="en-US" sz="2800" dirty="0" err="1">
                <a:latin typeface="+mn-lt"/>
                <a:cs typeface="Times New Roman" pitchFamily="18" charset="0"/>
              </a:rPr>
              <a:t>mạng</a:t>
            </a:r>
            <a:r>
              <a:rPr lang="en-US" sz="2800" dirty="0">
                <a:latin typeface="+mn-lt"/>
                <a:cs typeface="Times New Roman" pitchFamily="18" charset="0"/>
              </a:rPr>
              <a:t> </a:t>
            </a:r>
            <a:r>
              <a:rPr lang="en-US" sz="2800" dirty="0" err="1">
                <a:latin typeface="+mn-lt"/>
                <a:cs typeface="Times New Roman" pitchFamily="18" charset="0"/>
              </a:rPr>
              <a:t>cảm</a:t>
            </a:r>
            <a:r>
              <a:rPr lang="en-US" sz="2800" dirty="0">
                <a:latin typeface="+mn-lt"/>
                <a:cs typeface="Times New Roman" pitchFamily="18" charset="0"/>
              </a:rPr>
              <a:t> </a:t>
            </a:r>
            <a:r>
              <a:rPr lang="en-US" sz="2800" dirty="0" err="1">
                <a:latin typeface="+mn-lt"/>
                <a:cs typeface="Times New Roman" pitchFamily="18" charset="0"/>
              </a:rPr>
              <a:t>biến</a:t>
            </a:r>
            <a:endParaRPr lang="en-US" sz="2800" dirty="0">
              <a:latin typeface="+mn-lt"/>
              <a:cs typeface="Times New Roman" pitchFamily="18" charset="0"/>
            </a:endParaRPr>
          </a:p>
          <a:p>
            <a:pPr marL="457200" indent="-457200" algn="just" eaLnBrk="1" hangingPunct="1">
              <a:spcBef>
                <a:spcPct val="20000"/>
              </a:spcBef>
              <a:buSzPct val="75000"/>
              <a:buFont typeface="Wingdings" panose="05000000000000000000" pitchFamily="2" charset="2"/>
              <a:buChar char="v"/>
              <a:defRPr/>
            </a:pPr>
            <a:r>
              <a:rPr lang="vi-VN" sz="2000" dirty="0" smtClean="0">
                <a:latin typeface="+mn-lt"/>
                <a:cs typeface="Times New Roman" pitchFamily="18" charset="0"/>
              </a:rPr>
              <a:t>Trung tâm dữ liệu</a:t>
            </a: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Chế</a:t>
            </a:r>
            <a:r>
              <a:rPr lang="en-US" sz="2000" dirty="0" smtClean="0">
                <a:latin typeface="+mn-lt"/>
                <a:cs typeface="Times New Roman" pitchFamily="18" charset="0"/>
              </a:rPr>
              <a:t> </a:t>
            </a:r>
            <a:r>
              <a:rPr lang="en-US" sz="2000" dirty="0" err="1" smtClean="0">
                <a:latin typeface="+mn-lt"/>
                <a:cs typeface="Times New Roman" pitchFamily="18" charset="0"/>
              </a:rPr>
              <a:t>độ</a:t>
            </a:r>
            <a:r>
              <a:rPr lang="en-US" sz="2000" dirty="0" smtClean="0">
                <a:latin typeface="+mn-lt"/>
                <a:cs typeface="Times New Roman" pitchFamily="18" charset="0"/>
              </a:rPr>
              <a:t> </a:t>
            </a:r>
            <a:r>
              <a:rPr lang="en-US" sz="2000" dirty="0" err="1" smtClean="0">
                <a:latin typeface="+mn-lt"/>
                <a:cs typeface="Times New Roman" pitchFamily="18" charset="0"/>
              </a:rPr>
              <a:t>màn</a:t>
            </a:r>
            <a:r>
              <a:rPr lang="en-US" sz="2000" dirty="0" smtClean="0">
                <a:latin typeface="+mn-lt"/>
                <a:cs typeface="Times New Roman" pitchFamily="18" charset="0"/>
              </a:rPr>
              <a:t> </a:t>
            </a:r>
            <a:r>
              <a:rPr lang="en-US" sz="2000" dirty="0" err="1" smtClean="0">
                <a:latin typeface="+mn-lt"/>
                <a:cs typeface="Times New Roman" pitchFamily="18" charset="0"/>
              </a:rPr>
              <a:t>hình</a:t>
            </a:r>
            <a:r>
              <a:rPr lang="en-US" sz="2000" dirty="0" smtClean="0">
                <a:latin typeface="+mn-lt"/>
                <a:cs typeface="Times New Roman" pitchFamily="18" charset="0"/>
              </a:rPr>
              <a:t>:</a:t>
            </a:r>
          </a:p>
          <a:p>
            <a:pPr marL="914400" lvl="1" indent="-457200" algn="just" eaLnBrk="1" hangingPunct="1">
              <a:spcBef>
                <a:spcPct val="20000"/>
              </a:spcBef>
              <a:buSzPct val="75000"/>
              <a:buFont typeface="Wingdings" panose="05000000000000000000" pitchFamily="2" charset="2"/>
              <a:buChar char="Ø"/>
              <a:defRPr/>
            </a:pPr>
            <a:r>
              <a:rPr lang="en-US" sz="2000" dirty="0" err="1" smtClean="0">
                <a:latin typeface="+mn-lt"/>
                <a:cs typeface="Times New Roman" pitchFamily="18" charset="0"/>
              </a:rPr>
              <a:t>Mỗi</a:t>
            </a:r>
            <a:r>
              <a:rPr lang="en-US" sz="2000" dirty="0" smtClean="0">
                <a:latin typeface="+mn-lt"/>
                <a:cs typeface="Times New Roman" pitchFamily="18" charset="0"/>
              </a:rPr>
              <a:t> </a:t>
            </a:r>
            <a:r>
              <a:rPr lang="en-US" sz="2000" dirty="0" err="1" smtClean="0">
                <a:latin typeface="+mn-lt"/>
                <a:cs typeface="Times New Roman" pitchFamily="18" charset="0"/>
              </a:rPr>
              <a:t>vùng</a:t>
            </a:r>
            <a:r>
              <a:rPr lang="en-US" sz="2000" dirty="0" smtClean="0">
                <a:latin typeface="+mn-lt"/>
                <a:cs typeface="Times New Roman" pitchFamily="18" charset="0"/>
              </a:rPr>
              <a:t> </a:t>
            </a:r>
            <a:r>
              <a:rPr lang="en-US" sz="2000" dirty="0" err="1" smtClean="0">
                <a:latin typeface="+mn-lt"/>
                <a:cs typeface="Times New Roman" pitchFamily="18" charset="0"/>
              </a:rPr>
              <a:t>có</a:t>
            </a:r>
            <a:r>
              <a:rPr lang="en-US" sz="2000" dirty="0" smtClean="0">
                <a:latin typeface="+mn-lt"/>
                <a:cs typeface="Times New Roman" pitchFamily="18" charset="0"/>
              </a:rPr>
              <a:t> 1 </a:t>
            </a:r>
            <a:r>
              <a:rPr lang="en-US" sz="2000" dirty="0" err="1" smtClean="0">
                <a:latin typeface="+mn-lt"/>
                <a:cs typeface="Times New Roman" pitchFamily="18" charset="0"/>
              </a:rPr>
              <a:t>nút</a:t>
            </a:r>
            <a:r>
              <a:rPr lang="en-US" sz="2000" dirty="0" smtClean="0">
                <a:latin typeface="+mn-lt"/>
                <a:cs typeface="Times New Roman" pitchFamily="18" charset="0"/>
              </a:rPr>
              <a:t> </a:t>
            </a:r>
            <a:r>
              <a:rPr lang="en-US" sz="2000" dirty="0" err="1" smtClean="0">
                <a:latin typeface="+mn-lt"/>
                <a:cs typeface="Times New Roman" pitchFamily="18" charset="0"/>
              </a:rPr>
              <a:t>giám</a:t>
            </a:r>
            <a:r>
              <a:rPr lang="en-US" sz="2000" dirty="0" smtClean="0">
                <a:latin typeface="+mn-lt"/>
                <a:cs typeface="Times New Roman" pitchFamily="18" charset="0"/>
              </a:rPr>
              <a:t> </a:t>
            </a:r>
            <a:r>
              <a:rPr lang="en-US" sz="2000" dirty="0" err="1" smtClean="0">
                <a:latin typeface="+mn-lt"/>
                <a:cs typeface="Times New Roman" pitchFamily="18" charset="0"/>
              </a:rPr>
              <a:t>sát</a:t>
            </a:r>
            <a:r>
              <a:rPr lang="en-US" sz="2000" dirty="0" smtClean="0">
                <a:latin typeface="+mn-lt"/>
                <a:cs typeface="Times New Roman" pitchFamily="18" charset="0"/>
              </a:rPr>
              <a:t> </a:t>
            </a:r>
            <a:r>
              <a:rPr lang="en-US" sz="2000" dirty="0" err="1" smtClean="0">
                <a:latin typeface="+mn-lt"/>
                <a:cs typeface="Times New Roman" pitchFamily="18" charset="0"/>
              </a:rPr>
              <a:t>cho</a:t>
            </a:r>
            <a:r>
              <a:rPr lang="en-US" sz="2000" dirty="0" smtClean="0">
                <a:latin typeface="+mn-lt"/>
                <a:cs typeface="Times New Roman" pitchFamily="18" charset="0"/>
              </a:rPr>
              <a:t> </a:t>
            </a:r>
            <a:r>
              <a:rPr lang="en-US" sz="2000" dirty="0" err="1" smtClean="0">
                <a:latin typeface="+mn-lt"/>
                <a:cs typeface="Times New Roman" pitchFamily="18" charset="0"/>
              </a:rPr>
              <a:t>từng</a:t>
            </a:r>
            <a:r>
              <a:rPr lang="en-US" sz="2000" dirty="0" smtClean="0">
                <a:latin typeface="+mn-lt"/>
                <a:cs typeface="Times New Roman" pitchFamily="18" charset="0"/>
              </a:rPr>
              <a:t> </a:t>
            </a:r>
            <a:r>
              <a:rPr lang="en-US" sz="2000" dirty="0" err="1" smtClean="0">
                <a:latin typeface="+mn-lt"/>
                <a:cs typeface="Times New Roman" pitchFamily="18" charset="0"/>
              </a:rPr>
              <a:t>loại</a:t>
            </a:r>
            <a:r>
              <a:rPr lang="en-US" sz="2000" dirty="0" smtClean="0">
                <a:latin typeface="+mn-lt"/>
                <a:cs typeface="Times New Roman" pitchFamily="18" charset="0"/>
              </a:rPr>
              <a:t> </a:t>
            </a:r>
            <a:r>
              <a:rPr lang="en-US" sz="2000" dirty="0" err="1" smtClean="0">
                <a:latin typeface="+mn-lt"/>
                <a:cs typeface="Times New Roman" pitchFamily="18" charset="0"/>
              </a:rPr>
              <a:t>sự</a:t>
            </a:r>
            <a:r>
              <a:rPr lang="en-US" sz="2000" dirty="0" smtClean="0">
                <a:latin typeface="+mn-lt"/>
                <a:cs typeface="Times New Roman" pitchFamily="18" charset="0"/>
              </a:rPr>
              <a:t> </a:t>
            </a:r>
            <a:r>
              <a:rPr lang="en-US" sz="2000" dirty="0" err="1" smtClean="0">
                <a:latin typeface="+mn-lt"/>
                <a:cs typeface="Times New Roman" pitchFamily="18" charset="0"/>
              </a:rPr>
              <a:t>kiện</a:t>
            </a:r>
            <a:r>
              <a:rPr lang="en-US" sz="2000" dirty="0" smtClean="0">
                <a:latin typeface="+mn-lt"/>
                <a:cs typeface="Times New Roman" pitchFamily="18" charset="0"/>
              </a:rPr>
              <a:t>.</a:t>
            </a:r>
          </a:p>
          <a:p>
            <a:pPr marL="914400" lvl="1" indent="-457200" algn="just" eaLnBrk="1" hangingPunct="1">
              <a:spcBef>
                <a:spcPct val="20000"/>
              </a:spcBef>
              <a:buSzPct val="75000"/>
              <a:buFont typeface="Wingdings" panose="05000000000000000000" pitchFamily="2" charset="2"/>
              <a:buChar char="Ø"/>
              <a:defRPr/>
            </a:pPr>
            <a:r>
              <a:rPr lang="en-US" sz="2000" dirty="0" err="1" smtClean="0">
                <a:latin typeface="+mn-lt"/>
                <a:cs typeface="Times New Roman" pitchFamily="18" charset="0"/>
              </a:rPr>
              <a:t>Nút</a:t>
            </a:r>
            <a:r>
              <a:rPr lang="en-US" sz="2000" dirty="0" smtClean="0">
                <a:latin typeface="+mn-lt"/>
                <a:cs typeface="Times New Roman" pitchFamily="18" charset="0"/>
              </a:rPr>
              <a:t> </a:t>
            </a:r>
            <a:r>
              <a:rPr lang="en-US" sz="2000" dirty="0" err="1" smtClean="0">
                <a:latin typeface="+mn-lt"/>
                <a:cs typeface="Times New Roman" pitchFamily="18" charset="0"/>
              </a:rPr>
              <a:t>này</a:t>
            </a:r>
            <a:r>
              <a:rPr lang="en-US" sz="2000" dirty="0" smtClean="0">
                <a:latin typeface="+mn-lt"/>
                <a:cs typeface="Times New Roman" pitchFamily="18" charset="0"/>
              </a:rPr>
              <a:t> </a:t>
            </a:r>
            <a:r>
              <a:rPr lang="en-US" sz="2000" dirty="0" err="1" smtClean="0">
                <a:latin typeface="+mn-lt"/>
                <a:cs typeface="Times New Roman" pitchFamily="18" charset="0"/>
              </a:rPr>
              <a:t>giám</a:t>
            </a:r>
            <a:r>
              <a:rPr lang="en-US" sz="2000" dirty="0" smtClean="0">
                <a:latin typeface="+mn-lt"/>
                <a:cs typeface="Times New Roman" pitchFamily="18" charset="0"/>
              </a:rPr>
              <a:t> </a:t>
            </a:r>
            <a:r>
              <a:rPr lang="en-US" sz="2000" dirty="0" err="1" smtClean="0">
                <a:latin typeface="+mn-lt"/>
                <a:cs typeface="Times New Roman" pitchFamily="18" charset="0"/>
              </a:rPr>
              <a:t>sát</a:t>
            </a:r>
            <a:r>
              <a:rPr lang="en-US" sz="2000" dirty="0" smtClean="0">
                <a:latin typeface="+mn-lt"/>
                <a:cs typeface="Times New Roman" pitchFamily="18" charset="0"/>
              </a:rPr>
              <a:t> </a:t>
            </a:r>
            <a:r>
              <a:rPr lang="en-US" sz="2000" dirty="0" err="1" smtClean="0">
                <a:latin typeface="+mn-lt"/>
                <a:cs typeface="Times New Roman" pitchFamily="18" charset="0"/>
              </a:rPr>
              <a:t>lưu</a:t>
            </a:r>
            <a:r>
              <a:rPr lang="en-US" sz="2000" dirty="0" smtClean="0">
                <a:latin typeface="+mn-lt"/>
                <a:cs typeface="Times New Roman" pitchFamily="18" charset="0"/>
              </a:rPr>
              <a:t> </a:t>
            </a:r>
            <a:r>
              <a:rPr lang="en-US" sz="2000" dirty="0" err="1" smtClean="0">
                <a:latin typeface="+mn-lt"/>
                <a:cs typeface="Times New Roman" pitchFamily="18" charset="0"/>
              </a:rPr>
              <a:t>trữ</a:t>
            </a:r>
            <a:r>
              <a:rPr lang="en-US" sz="2000" dirty="0" smtClean="0">
                <a:latin typeface="+mn-lt"/>
                <a:cs typeface="Times New Roman" pitchFamily="18" charset="0"/>
              </a:rPr>
              <a:t> </a:t>
            </a:r>
            <a:r>
              <a:rPr lang="en-US" sz="2000" dirty="0" err="1" smtClean="0">
                <a:latin typeface="+mn-lt"/>
                <a:cs typeface="Times New Roman" pitchFamily="18" charset="0"/>
              </a:rPr>
              <a:t>và</a:t>
            </a:r>
            <a:r>
              <a:rPr lang="en-US" sz="2000" dirty="0" smtClean="0">
                <a:latin typeface="+mn-lt"/>
                <a:cs typeface="Times New Roman" pitchFamily="18" charset="0"/>
              </a:rPr>
              <a:t> </a:t>
            </a:r>
            <a:r>
              <a:rPr lang="en-US" sz="2000" dirty="0" err="1" smtClean="0">
                <a:latin typeface="+mn-lt"/>
                <a:cs typeface="Times New Roman" pitchFamily="18" charset="0"/>
              </a:rPr>
              <a:t>trao</a:t>
            </a:r>
            <a:r>
              <a:rPr lang="en-US" sz="2000" dirty="0" smtClean="0">
                <a:latin typeface="+mn-lt"/>
                <a:cs typeface="Times New Roman" pitchFamily="18" charset="0"/>
              </a:rPr>
              <a:t> </a:t>
            </a:r>
            <a:r>
              <a:rPr lang="en-US" sz="2000" dirty="0" err="1" smtClean="0">
                <a:latin typeface="+mn-lt"/>
                <a:cs typeface="Times New Roman" pitchFamily="18" charset="0"/>
              </a:rPr>
              <a:t>đổi</a:t>
            </a:r>
            <a:r>
              <a:rPr lang="en-US" sz="2000" dirty="0" smtClean="0">
                <a:latin typeface="+mn-lt"/>
                <a:cs typeface="Times New Roman" pitchFamily="18" charset="0"/>
              </a:rPr>
              <a:t> </a:t>
            </a:r>
            <a:r>
              <a:rPr lang="en-US" sz="2000" dirty="0" err="1" smtClean="0">
                <a:latin typeface="+mn-lt"/>
                <a:cs typeface="Times New Roman" pitchFamily="18" charset="0"/>
              </a:rPr>
              <a:t>thông</a:t>
            </a:r>
            <a:r>
              <a:rPr lang="en-US" sz="2000" dirty="0" smtClean="0">
                <a:latin typeface="+mn-lt"/>
                <a:cs typeface="Times New Roman" pitchFamily="18" charset="0"/>
              </a:rPr>
              <a:t> tin </a:t>
            </a:r>
            <a:r>
              <a:rPr lang="en-US" sz="2000" dirty="0" err="1" smtClean="0">
                <a:latin typeface="+mn-lt"/>
                <a:cs typeface="Times New Roman" pitchFamily="18" charset="0"/>
              </a:rPr>
              <a:t>dưới</a:t>
            </a:r>
            <a:r>
              <a:rPr lang="en-US" sz="2000" dirty="0" smtClean="0">
                <a:latin typeface="+mn-lt"/>
                <a:cs typeface="Times New Roman" pitchFamily="18" charset="0"/>
              </a:rPr>
              <a:t> </a:t>
            </a:r>
            <a:r>
              <a:rPr lang="en-US" sz="2000" dirty="0" err="1" smtClean="0">
                <a:latin typeface="+mn-lt"/>
                <a:cs typeface="Times New Roman" pitchFamily="18" charset="0"/>
              </a:rPr>
              <a:t>dạng</a:t>
            </a:r>
            <a:r>
              <a:rPr lang="en-US" sz="2000" dirty="0" smtClean="0">
                <a:latin typeface="+mn-lt"/>
                <a:cs typeface="Times New Roman" pitchFamily="18" charset="0"/>
              </a:rPr>
              <a:t> 1 </a:t>
            </a:r>
            <a:r>
              <a:rPr lang="en-US" sz="2000" dirty="0" err="1" smtClean="0">
                <a:latin typeface="+mn-lt"/>
                <a:cs typeface="Times New Roman" pitchFamily="18" charset="0"/>
              </a:rPr>
              <a:t>bản</a:t>
            </a:r>
            <a:r>
              <a:rPr lang="en-US" sz="2000" dirty="0" smtClean="0">
                <a:latin typeface="+mn-lt"/>
                <a:cs typeface="Times New Roman" pitchFamily="18" charset="0"/>
              </a:rPr>
              <a:t> </a:t>
            </a:r>
            <a:r>
              <a:rPr lang="en-US" sz="2000" dirty="0" err="1" smtClean="0">
                <a:latin typeface="+mn-lt"/>
                <a:cs typeface="Times New Roman" pitchFamily="18" charset="0"/>
              </a:rPr>
              <a:t>đồ</a:t>
            </a:r>
            <a:r>
              <a:rPr lang="en-US" sz="2000" dirty="0" smtClean="0">
                <a:latin typeface="+mn-lt"/>
                <a:cs typeface="Times New Roman" pitchFamily="18" charset="0"/>
              </a:rPr>
              <a:t> </a:t>
            </a:r>
            <a:r>
              <a:rPr lang="en-US" sz="2000" dirty="0" err="1" smtClean="0">
                <a:latin typeface="+mn-lt"/>
                <a:cs typeface="Times New Roman" pitchFamily="18" charset="0"/>
              </a:rPr>
              <a:t>giám</a:t>
            </a:r>
            <a:r>
              <a:rPr lang="en-US" sz="2000" dirty="0" smtClean="0">
                <a:latin typeface="+mn-lt"/>
                <a:cs typeface="Times New Roman" pitchFamily="18" charset="0"/>
              </a:rPr>
              <a:t> </a:t>
            </a:r>
            <a:r>
              <a:rPr lang="en-US" sz="2000" dirty="0" err="1" smtClean="0">
                <a:latin typeface="+mn-lt"/>
                <a:cs typeface="Times New Roman" pitchFamily="18" charset="0"/>
              </a:rPr>
              <a:t>sát</a:t>
            </a:r>
            <a:r>
              <a:rPr lang="en-US" sz="2000" dirty="0" smtClean="0">
                <a:latin typeface="+mn-lt"/>
                <a:cs typeface="Times New Roman" pitchFamily="18" charset="0"/>
              </a:rPr>
              <a:t> </a:t>
            </a:r>
            <a:r>
              <a:rPr lang="en-US" sz="2000" dirty="0" err="1" smtClean="0">
                <a:latin typeface="+mn-lt"/>
                <a:cs typeface="Times New Roman" pitchFamily="18" charset="0"/>
              </a:rPr>
              <a:t>cho</a:t>
            </a:r>
            <a:r>
              <a:rPr lang="en-US" sz="2000" dirty="0" smtClean="0">
                <a:latin typeface="+mn-lt"/>
                <a:cs typeface="Times New Roman" pitchFamily="18" charset="0"/>
              </a:rPr>
              <a:t> </a:t>
            </a:r>
            <a:r>
              <a:rPr lang="en-US" sz="2000" dirty="0" err="1" smtClean="0">
                <a:latin typeface="+mn-lt"/>
                <a:cs typeface="Times New Roman" pitchFamily="18" charset="0"/>
              </a:rPr>
              <a:t>từng</a:t>
            </a:r>
            <a:r>
              <a:rPr lang="en-US" sz="2000" dirty="0" smtClean="0">
                <a:latin typeface="+mn-lt"/>
                <a:cs typeface="Times New Roman" pitchFamily="18" charset="0"/>
              </a:rPr>
              <a:t> </a:t>
            </a:r>
            <a:r>
              <a:rPr lang="en-US" sz="2000" dirty="0" err="1" smtClean="0">
                <a:latin typeface="+mn-lt"/>
                <a:cs typeface="Times New Roman" pitchFamily="18" charset="0"/>
              </a:rPr>
              <a:t>loại</a:t>
            </a:r>
            <a:r>
              <a:rPr lang="en-US" sz="2000" dirty="0" smtClean="0">
                <a:latin typeface="+mn-lt"/>
                <a:cs typeface="Times New Roman" pitchFamily="18" charset="0"/>
              </a:rPr>
              <a:t> </a:t>
            </a:r>
            <a:r>
              <a:rPr lang="en-US" sz="2000" dirty="0" err="1" smtClean="0">
                <a:latin typeface="+mn-lt"/>
                <a:cs typeface="Times New Roman" pitchFamily="18" charset="0"/>
              </a:rPr>
              <a:t>sự</a:t>
            </a:r>
            <a:r>
              <a:rPr lang="en-US" sz="2000" dirty="0" smtClean="0">
                <a:latin typeface="+mn-lt"/>
                <a:cs typeface="Times New Roman" pitchFamily="18" charset="0"/>
              </a:rPr>
              <a:t> </a:t>
            </a:r>
            <a:r>
              <a:rPr lang="en-US" sz="2000" dirty="0" err="1" smtClean="0">
                <a:latin typeface="+mn-lt"/>
                <a:cs typeface="Times New Roman" pitchFamily="18" charset="0"/>
              </a:rPr>
              <a:t>kiện</a:t>
            </a:r>
            <a:r>
              <a:rPr lang="en-US" sz="2000" dirty="0" smtClean="0">
                <a:latin typeface="+mn-lt"/>
                <a:cs typeface="Times New Roman" pitchFamily="18" charset="0"/>
              </a:rPr>
              <a:t>.</a:t>
            </a:r>
          </a:p>
          <a:p>
            <a:pPr marL="914400" lvl="1" indent="-457200" algn="just" eaLnBrk="1" hangingPunct="1">
              <a:spcBef>
                <a:spcPct val="20000"/>
              </a:spcBef>
              <a:buSzPct val="75000"/>
              <a:buFont typeface="Wingdings" panose="05000000000000000000" pitchFamily="2" charset="2"/>
              <a:buChar char="Ø"/>
              <a:defRPr/>
            </a:pPr>
            <a:r>
              <a:rPr lang="en-US" sz="2000" dirty="0" err="1" smtClean="0">
                <a:latin typeface="+mn-lt"/>
                <a:cs typeface="Times New Roman" pitchFamily="18" charset="0"/>
              </a:rPr>
              <a:t>Bản</a:t>
            </a:r>
            <a:r>
              <a:rPr lang="en-US" sz="2000" dirty="0" smtClean="0">
                <a:latin typeface="+mn-lt"/>
                <a:cs typeface="Times New Roman" pitchFamily="18" charset="0"/>
              </a:rPr>
              <a:t> </a:t>
            </a:r>
            <a:r>
              <a:rPr lang="en-US" sz="2000" dirty="0" err="1" smtClean="0">
                <a:latin typeface="+mn-lt"/>
                <a:cs typeface="Times New Roman" pitchFamily="18" charset="0"/>
              </a:rPr>
              <a:t>đồ</a:t>
            </a:r>
            <a:r>
              <a:rPr lang="en-US" sz="2000" dirty="0" smtClean="0">
                <a:latin typeface="+mn-lt"/>
                <a:cs typeface="Times New Roman" pitchFamily="18" charset="0"/>
              </a:rPr>
              <a:t> </a:t>
            </a:r>
            <a:r>
              <a:rPr lang="en-US" sz="2000" dirty="0" err="1" smtClean="0">
                <a:latin typeface="+mn-lt"/>
                <a:cs typeface="Times New Roman" pitchFamily="18" charset="0"/>
              </a:rPr>
              <a:t>giám</a:t>
            </a:r>
            <a:r>
              <a:rPr lang="en-US" sz="2000" dirty="0" smtClean="0">
                <a:latin typeface="+mn-lt"/>
                <a:cs typeface="Times New Roman" pitchFamily="18" charset="0"/>
              </a:rPr>
              <a:t> </a:t>
            </a:r>
            <a:r>
              <a:rPr lang="en-US" sz="2000" dirty="0" err="1" smtClean="0">
                <a:latin typeface="+mn-lt"/>
                <a:cs typeface="Times New Roman" pitchFamily="18" charset="0"/>
              </a:rPr>
              <a:t>sát</a:t>
            </a:r>
            <a:r>
              <a:rPr lang="en-US" sz="2000" dirty="0" smtClean="0">
                <a:latin typeface="+mn-lt"/>
                <a:cs typeface="Times New Roman" pitchFamily="18" charset="0"/>
              </a:rPr>
              <a:t> </a:t>
            </a:r>
            <a:r>
              <a:rPr lang="en-US" sz="2000" dirty="0" err="1" smtClean="0">
                <a:latin typeface="+mn-lt"/>
                <a:cs typeface="Times New Roman" pitchFamily="18" charset="0"/>
              </a:rPr>
              <a:t>bao</a:t>
            </a:r>
            <a:r>
              <a:rPr lang="en-US" sz="2000" dirty="0" smtClean="0">
                <a:latin typeface="+mn-lt"/>
                <a:cs typeface="Times New Roman" pitchFamily="18" charset="0"/>
              </a:rPr>
              <a:t> </a:t>
            </a:r>
            <a:r>
              <a:rPr lang="en-US" sz="2000" dirty="0" err="1" smtClean="0">
                <a:latin typeface="+mn-lt"/>
                <a:cs typeface="Times New Roman" pitchFamily="18" charset="0"/>
              </a:rPr>
              <a:t>gồm</a:t>
            </a:r>
            <a:r>
              <a:rPr lang="en-US" sz="2000" dirty="0" smtClean="0">
                <a:latin typeface="+mn-lt"/>
                <a:cs typeface="Times New Roman" pitchFamily="18" charset="0"/>
              </a:rPr>
              <a:t> </a:t>
            </a:r>
            <a:r>
              <a:rPr lang="en-US" sz="2000" dirty="0" err="1" smtClean="0">
                <a:latin typeface="+mn-lt"/>
                <a:cs typeface="Times New Roman" pitchFamily="18" charset="0"/>
              </a:rPr>
              <a:t>kiểm</a:t>
            </a:r>
            <a:r>
              <a:rPr lang="en-US" sz="2000" dirty="0" smtClean="0">
                <a:latin typeface="+mn-lt"/>
                <a:cs typeface="Times New Roman" pitchFamily="18" charset="0"/>
              </a:rPr>
              <a:t> </a:t>
            </a:r>
            <a:r>
              <a:rPr lang="en-US" sz="2000" dirty="0" err="1" smtClean="0">
                <a:latin typeface="+mn-lt"/>
                <a:cs typeface="Times New Roman" pitchFamily="18" charset="0"/>
              </a:rPr>
              <a:t>soát</a:t>
            </a:r>
            <a:r>
              <a:rPr lang="en-US" sz="2000" dirty="0" smtClean="0">
                <a:latin typeface="+mn-lt"/>
                <a:cs typeface="Times New Roman" pitchFamily="18" charset="0"/>
              </a:rPr>
              <a:t> </a:t>
            </a:r>
            <a:r>
              <a:rPr lang="en-US" sz="2000" dirty="0" err="1" smtClean="0">
                <a:latin typeface="+mn-lt"/>
                <a:cs typeface="Times New Roman" pitchFamily="18" charset="0"/>
              </a:rPr>
              <a:t>và</a:t>
            </a:r>
            <a:r>
              <a:rPr lang="en-US" sz="2000" dirty="0" smtClean="0">
                <a:latin typeface="+mn-lt"/>
                <a:cs typeface="Times New Roman" pitchFamily="18" charset="0"/>
              </a:rPr>
              <a:t> </a:t>
            </a:r>
            <a:r>
              <a:rPr lang="en-US" sz="2000" dirty="0" err="1" smtClean="0">
                <a:latin typeface="+mn-lt"/>
                <a:cs typeface="Times New Roman" pitchFamily="18" charset="0"/>
              </a:rPr>
              <a:t>tóm</a:t>
            </a:r>
            <a:r>
              <a:rPr lang="en-US" sz="2000" dirty="0" smtClean="0">
                <a:latin typeface="+mn-lt"/>
                <a:cs typeface="Times New Roman" pitchFamily="18" charset="0"/>
              </a:rPr>
              <a:t> </a:t>
            </a:r>
            <a:r>
              <a:rPr lang="en-US" sz="2000" dirty="0" err="1" smtClean="0">
                <a:latin typeface="+mn-lt"/>
                <a:cs typeface="Times New Roman" pitchFamily="18" charset="0"/>
              </a:rPr>
              <a:t>tắt</a:t>
            </a:r>
            <a:r>
              <a:rPr lang="en-US" sz="2000" dirty="0" smtClean="0">
                <a:latin typeface="+mn-lt"/>
                <a:cs typeface="Times New Roman" pitchFamily="18" charset="0"/>
              </a:rPr>
              <a:t> </a:t>
            </a:r>
            <a:r>
              <a:rPr lang="en-US" sz="2000" dirty="0" err="1" smtClean="0">
                <a:latin typeface="+mn-lt"/>
                <a:cs typeface="Times New Roman" pitchFamily="18" charset="0"/>
              </a:rPr>
              <a:t>thông</a:t>
            </a:r>
            <a:r>
              <a:rPr lang="en-US" sz="2000" dirty="0" smtClean="0">
                <a:latin typeface="+mn-lt"/>
                <a:cs typeface="Times New Roman" pitchFamily="18" charset="0"/>
              </a:rPr>
              <a:t> tin </a:t>
            </a:r>
            <a:r>
              <a:rPr lang="en-US" sz="2000" dirty="0" err="1" smtClean="0">
                <a:latin typeface="+mn-lt"/>
                <a:cs typeface="Times New Roman" pitchFamily="18" charset="0"/>
              </a:rPr>
              <a:t>trong</a:t>
            </a:r>
            <a:r>
              <a:rPr lang="en-US" sz="2000" dirty="0" smtClean="0">
                <a:latin typeface="+mn-lt"/>
                <a:cs typeface="Times New Roman" pitchFamily="18" charset="0"/>
              </a:rPr>
              <a:t> </a:t>
            </a: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lĩnh</a:t>
            </a:r>
            <a:r>
              <a:rPr lang="en-US" sz="2000" dirty="0" smtClean="0">
                <a:latin typeface="+mn-lt"/>
                <a:cs typeface="Times New Roman" pitchFamily="18" charset="0"/>
              </a:rPr>
              <a:t> </a:t>
            </a:r>
            <a:r>
              <a:rPr lang="en-US" sz="2000" dirty="0" err="1" smtClean="0">
                <a:latin typeface="+mn-lt"/>
                <a:cs typeface="Times New Roman" pitchFamily="18" charset="0"/>
              </a:rPr>
              <a:t>vực</a:t>
            </a:r>
            <a:r>
              <a:rPr lang="en-US" sz="2000" dirty="0">
                <a:latin typeface="+mn-lt"/>
                <a:cs typeface="Times New Roman" pitchFamily="18" charset="0"/>
              </a:rPr>
              <a:t>.</a:t>
            </a:r>
            <a:endParaRPr lang="en-US" sz="2000" dirty="0" smtClean="0">
              <a:latin typeface="+mn-lt"/>
              <a:cs typeface="Times New Roman" pitchFamily="18" charset="0"/>
            </a:endParaRPr>
          </a:p>
          <a:p>
            <a:pPr marL="914400" lvl="1" indent="-457200" algn="just" eaLnBrk="1" hangingPunct="1">
              <a:spcBef>
                <a:spcPct val="20000"/>
              </a:spcBef>
              <a:buSzPct val="75000"/>
              <a:buFont typeface="Wingdings" panose="05000000000000000000" pitchFamily="2" charset="2"/>
              <a:buChar char="Ø"/>
              <a:defRPr/>
            </a:pPr>
            <a:r>
              <a:rPr lang="en-US" sz="2000" dirty="0" err="1" smtClean="0">
                <a:latin typeface="+mn-lt"/>
                <a:cs typeface="Times New Roman" pitchFamily="18" charset="0"/>
              </a:rPr>
              <a:t>Danh</a:t>
            </a:r>
            <a:r>
              <a:rPr lang="en-US" sz="2000" dirty="0" smtClean="0">
                <a:latin typeface="+mn-lt"/>
                <a:cs typeface="Times New Roman" pitchFamily="18" charset="0"/>
              </a:rPr>
              <a:t> </a:t>
            </a:r>
            <a:r>
              <a:rPr lang="en-US" sz="2000" dirty="0" err="1" smtClean="0">
                <a:latin typeface="+mn-lt"/>
                <a:cs typeface="Times New Roman" pitchFamily="18" charset="0"/>
              </a:rPr>
              <a:t>sách</a:t>
            </a:r>
            <a:r>
              <a:rPr lang="en-US" sz="2000" dirty="0" smtClean="0">
                <a:latin typeface="+mn-lt"/>
                <a:cs typeface="Times New Roman" pitchFamily="18" charset="0"/>
              </a:rPr>
              <a:t> </a:t>
            </a: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vùng</a:t>
            </a:r>
            <a:r>
              <a:rPr lang="en-US" sz="2000" dirty="0" smtClean="0">
                <a:latin typeface="+mn-lt"/>
                <a:cs typeface="Times New Roman" pitchFamily="18" charset="0"/>
              </a:rPr>
              <a:t> </a:t>
            </a:r>
            <a:r>
              <a:rPr lang="en-US" sz="2000" dirty="0" err="1" smtClean="0">
                <a:latin typeface="+mn-lt"/>
                <a:cs typeface="Times New Roman" pitchFamily="18" charset="0"/>
              </a:rPr>
              <a:t>chứa</a:t>
            </a:r>
            <a:r>
              <a:rPr lang="en-US" sz="2000" dirty="0" smtClean="0">
                <a:latin typeface="+mn-lt"/>
                <a:cs typeface="Times New Roman" pitchFamily="18" charset="0"/>
              </a:rPr>
              <a:t> </a:t>
            </a: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nút</a:t>
            </a:r>
            <a:r>
              <a:rPr lang="en-US" sz="2000" dirty="0" smtClean="0">
                <a:latin typeface="+mn-lt"/>
                <a:cs typeface="Times New Roman" pitchFamily="18" charset="0"/>
              </a:rPr>
              <a:t> </a:t>
            </a:r>
            <a:r>
              <a:rPr lang="en-US" sz="2000" dirty="0" err="1" smtClean="0">
                <a:latin typeface="+mn-lt"/>
                <a:cs typeface="Times New Roman" pitchFamily="18" charset="0"/>
              </a:rPr>
              <a:t>thay</a:t>
            </a:r>
            <a:r>
              <a:rPr lang="en-US" sz="2000" dirty="0" smtClean="0">
                <a:latin typeface="+mn-lt"/>
                <a:cs typeface="Times New Roman" pitchFamily="18" charset="0"/>
              </a:rPr>
              <a:t> </a:t>
            </a:r>
            <a:r>
              <a:rPr lang="en-US" sz="2000" dirty="0" err="1" smtClean="0">
                <a:latin typeface="+mn-lt"/>
                <a:cs typeface="Times New Roman" pitchFamily="18" charset="0"/>
              </a:rPr>
              <a:t>thế</a:t>
            </a:r>
            <a:r>
              <a:rPr lang="en-US" sz="2000" dirty="0" smtClean="0">
                <a:latin typeface="+mn-lt"/>
                <a:cs typeface="Times New Roman" pitchFamily="18" charset="0"/>
              </a:rPr>
              <a:t> (</a:t>
            </a:r>
            <a:r>
              <a:rPr lang="en-US" sz="2000" dirty="0" err="1" smtClean="0">
                <a:latin typeface="+mn-lt"/>
                <a:cs typeface="Times New Roman" pitchFamily="18" charset="0"/>
              </a:rPr>
              <a:t>để</a:t>
            </a:r>
            <a:r>
              <a:rPr lang="en-US" sz="2000" dirty="0" smtClean="0">
                <a:latin typeface="+mn-lt"/>
                <a:cs typeface="Times New Roman" pitchFamily="18" charset="0"/>
              </a:rPr>
              <a:t> </a:t>
            </a:r>
            <a:r>
              <a:rPr lang="en-US" sz="2000" dirty="0" err="1" smtClean="0">
                <a:latin typeface="+mn-lt"/>
                <a:cs typeface="Times New Roman" pitchFamily="18" charset="0"/>
              </a:rPr>
              <a:t>chuyển</a:t>
            </a:r>
            <a:r>
              <a:rPr lang="en-US" sz="2000" dirty="0" smtClean="0">
                <a:latin typeface="+mn-lt"/>
                <a:cs typeface="Times New Roman" pitchFamily="18" charset="0"/>
              </a:rPr>
              <a:t> </a:t>
            </a:r>
            <a:r>
              <a:rPr lang="en-US" sz="2000" dirty="0" err="1" smtClean="0">
                <a:latin typeface="+mn-lt"/>
                <a:cs typeface="Times New Roman" pitchFamily="18" charset="0"/>
              </a:rPr>
              <a:t>tiếp</a:t>
            </a:r>
            <a:r>
              <a:rPr lang="en-US" sz="2000" dirty="0" smtClean="0">
                <a:latin typeface="+mn-lt"/>
                <a:cs typeface="Times New Roman" pitchFamily="18" charset="0"/>
              </a:rPr>
              <a:t> </a:t>
            </a:r>
            <a:r>
              <a:rPr lang="en-US" sz="2000" dirty="0" err="1" smtClean="0">
                <a:latin typeface="+mn-lt"/>
                <a:cs typeface="Times New Roman" pitchFamily="18" charset="0"/>
              </a:rPr>
              <a:t>dữ</a:t>
            </a:r>
            <a:r>
              <a:rPr lang="en-US" sz="2000" dirty="0" smtClean="0">
                <a:latin typeface="+mn-lt"/>
                <a:cs typeface="Times New Roman" pitchFamily="18" charset="0"/>
              </a:rPr>
              <a:t> </a:t>
            </a:r>
            <a:r>
              <a:rPr lang="en-US" sz="2000" dirty="0" err="1" smtClean="0">
                <a:latin typeface="+mn-lt"/>
                <a:cs typeface="Times New Roman" pitchFamily="18" charset="0"/>
              </a:rPr>
              <a:t>liệu</a:t>
            </a:r>
            <a:r>
              <a:rPr lang="en-US" sz="2000" dirty="0" smtClean="0">
                <a:latin typeface="+mn-lt"/>
                <a:cs typeface="Times New Roman" pitchFamily="18" charset="0"/>
              </a:rPr>
              <a:t> </a:t>
            </a:r>
            <a:r>
              <a:rPr lang="en-US" sz="2000" dirty="0" err="1" smtClean="0">
                <a:latin typeface="+mn-lt"/>
                <a:cs typeface="Times New Roman" pitchFamily="18" charset="0"/>
              </a:rPr>
              <a:t>và</a:t>
            </a:r>
            <a:r>
              <a:rPr lang="en-US" sz="2000" dirty="0" smtClean="0">
                <a:latin typeface="+mn-lt"/>
                <a:cs typeface="Times New Roman" pitchFamily="18" charset="0"/>
              </a:rPr>
              <a:t> </a:t>
            </a:r>
            <a:r>
              <a:rPr lang="en-US" sz="2000" dirty="0" err="1" smtClean="0">
                <a:latin typeface="+mn-lt"/>
                <a:cs typeface="Times New Roman" pitchFamily="18" charset="0"/>
              </a:rPr>
              <a:t>truy</a:t>
            </a:r>
            <a:r>
              <a:rPr lang="en-US" sz="2000" dirty="0" smtClean="0">
                <a:latin typeface="+mn-lt"/>
                <a:cs typeface="Times New Roman" pitchFamily="18" charset="0"/>
              </a:rPr>
              <a:t> </a:t>
            </a:r>
            <a:r>
              <a:rPr lang="en-US" sz="2000" dirty="0" err="1" smtClean="0">
                <a:latin typeface="+mn-lt"/>
                <a:cs typeface="Times New Roman" pitchFamily="18" charset="0"/>
              </a:rPr>
              <a:t>vấn</a:t>
            </a:r>
            <a:r>
              <a:rPr lang="en-US" sz="2000" dirty="0" smtClean="0">
                <a:latin typeface="+mn-lt"/>
                <a:cs typeface="Times New Roman" pitchFamily="18" charset="0"/>
              </a:rPr>
              <a:t>).</a:t>
            </a:r>
          </a:p>
          <a:p>
            <a:pPr marL="914400" lvl="1" indent="-457200" algn="just" eaLnBrk="1" hangingPunct="1">
              <a:spcBef>
                <a:spcPct val="20000"/>
              </a:spcBef>
              <a:buSzPct val="75000"/>
              <a:buFont typeface="Wingdings" panose="05000000000000000000" pitchFamily="2" charset="2"/>
              <a:buChar char="Ø"/>
              <a:defRPr/>
            </a:pPr>
            <a:r>
              <a:rPr lang="en-US" sz="2000" dirty="0" err="1" smtClean="0">
                <a:latin typeface="+mn-lt"/>
                <a:cs typeface="Times New Roman" pitchFamily="18" charset="0"/>
              </a:rPr>
              <a:t>Danh</a:t>
            </a:r>
            <a:r>
              <a:rPr lang="en-US" sz="2000" dirty="0" smtClean="0">
                <a:latin typeface="+mn-lt"/>
                <a:cs typeface="Times New Roman" pitchFamily="18" charset="0"/>
              </a:rPr>
              <a:t> </a:t>
            </a:r>
            <a:r>
              <a:rPr lang="en-US" sz="2000" dirty="0" err="1" smtClean="0">
                <a:latin typeface="+mn-lt"/>
                <a:cs typeface="Times New Roman" pitchFamily="18" charset="0"/>
              </a:rPr>
              <a:t>sách</a:t>
            </a:r>
            <a:r>
              <a:rPr lang="en-US" sz="2000" dirty="0" smtClean="0">
                <a:latin typeface="+mn-lt"/>
                <a:cs typeface="Times New Roman" pitchFamily="18" charset="0"/>
              </a:rPr>
              <a:t> </a:t>
            </a: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vùng</a:t>
            </a:r>
            <a:r>
              <a:rPr lang="en-US" sz="2000" dirty="0" smtClean="0">
                <a:latin typeface="+mn-lt"/>
                <a:cs typeface="Times New Roman" pitchFamily="18" charset="0"/>
              </a:rPr>
              <a:t> </a:t>
            </a:r>
            <a:r>
              <a:rPr lang="en-US" sz="2000" dirty="0" err="1" smtClean="0">
                <a:latin typeface="+mn-lt"/>
                <a:cs typeface="Times New Roman" pitchFamily="18" charset="0"/>
              </a:rPr>
              <a:t>chứa</a:t>
            </a:r>
            <a:r>
              <a:rPr lang="en-US" sz="2000" dirty="0" smtClean="0">
                <a:latin typeface="+mn-lt"/>
                <a:cs typeface="Times New Roman" pitchFamily="18" charset="0"/>
              </a:rPr>
              <a:t> </a:t>
            </a: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nút</a:t>
            </a:r>
            <a:r>
              <a:rPr lang="en-US" sz="2000" dirty="0" smtClean="0">
                <a:latin typeface="+mn-lt"/>
                <a:cs typeface="Times New Roman" pitchFamily="18" charset="0"/>
              </a:rPr>
              <a:t> </a:t>
            </a:r>
            <a:r>
              <a:rPr lang="en-US" sz="2000" dirty="0" err="1" smtClean="0">
                <a:latin typeface="+mn-lt"/>
                <a:cs typeface="Times New Roman" pitchFamily="18" charset="0"/>
              </a:rPr>
              <a:t>giám</a:t>
            </a:r>
            <a:r>
              <a:rPr lang="en-US" sz="2000" dirty="0" smtClean="0">
                <a:latin typeface="+mn-lt"/>
                <a:cs typeface="Times New Roman" pitchFamily="18" charset="0"/>
              </a:rPr>
              <a:t> </a:t>
            </a:r>
            <a:r>
              <a:rPr lang="en-US" sz="2000" dirty="0" err="1" smtClean="0">
                <a:latin typeface="+mn-lt"/>
                <a:cs typeface="Times New Roman" pitchFamily="18" charset="0"/>
              </a:rPr>
              <a:t>sát</a:t>
            </a:r>
            <a:r>
              <a:rPr lang="en-US" sz="2000" dirty="0" smtClean="0">
                <a:latin typeface="+mn-lt"/>
                <a:cs typeface="Times New Roman" pitchFamily="18" charset="0"/>
              </a:rPr>
              <a:t> (</a:t>
            </a:r>
            <a:r>
              <a:rPr lang="en-US" sz="2000" dirty="0" err="1" smtClean="0">
                <a:latin typeface="+mn-lt"/>
                <a:cs typeface="Times New Roman" pitchFamily="18" charset="0"/>
              </a:rPr>
              <a:t>để</a:t>
            </a:r>
            <a:r>
              <a:rPr lang="en-US" sz="2000" dirty="0" smtClean="0">
                <a:latin typeface="+mn-lt"/>
                <a:cs typeface="Times New Roman" pitchFamily="18" charset="0"/>
              </a:rPr>
              <a:t> </a:t>
            </a:r>
            <a:r>
              <a:rPr lang="en-US" sz="2000" dirty="0" err="1" smtClean="0">
                <a:latin typeface="+mn-lt"/>
                <a:cs typeface="Times New Roman" pitchFamily="18" charset="0"/>
              </a:rPr>
              <a:t>tạo</a:t>
            </a:r>
            <a:r>
              <a:rPr lang="en-US" sz="2000" dirty="0" smtClean="0">
                <a:latin typeface="+mn-lt"/>
                <a:cs typeface="Times New Roman" pitchFamily="18" charset="0"/>
              </a:rPr>
              <a:t> </a:t>
            </a:r>
            <a:r>
              <a:rPr lang="en-US" sz="2000" dirty="0" err="1" smtClean="0">
                <a:latin typeface="+mn-lt"/>
                <a:cs typeface="Times New Roman" pitchFamily="18" charset="0"/>
              </a:rPr>
              <a:t>điều</a:t>
            </a:r>
            <a:r>
              <a:rPr lang="en-US" sz="2000" dirty="0" smtClean="0">
                <a:latin typeface="+mn-lt"/>
                <a:cs typeface="Times New Roman" pitchFamily="18" charset="0"/>
              </a:rPr>
              <a:t> </a:t>
            </a:r>
            <a:r>
              <a:rPr lang="en-US" sz="2000" dirty="0" err="1" smtClean="0">
                <a:latin typeface="+mn-lt"/>
                <a:cs typeface="Times New Roman" pitchFamily="18" charset="0"/>
              </a:rPr>
              <a:t>kiện</a:t>
            </a:r>
            <a:r>
              <a:rPr lang="en-US" sz="2000" dirty="0" smtClean="0">
                <a:latin typeface="+mn-lt"/>
                <a:cs typeface="Times New Roman" pitchFamily="18" charset="0"/>
              </a:rPr>
              <a:t> </a:t>
            </a:r>
            <a:r>
              <a:rPr lang="en-US" sz="2000" dirty="0" err="1" smtClean="0">
                <a:latin typeface="+mn-lt"/>
                <a:cs typeface="Times New Roman" pitchFamily="18" charset="0"/>
              </a:rPr>
              <a:t>trao</a:t>
            </a:r>
            <a:r>
              <a:rPr lang="en-US" sz="2000" dirty="0" smtClean="0">
                <a:latin typeface="+mn-lt"/>
                <a:cs typeface="Times New Roman" pitchFamily="18" charset="0"/>
              </a:rPr>
              <a:t> </a:t>
            </a:r>
            <a:r>
              <a:rPr lang="en-US" sz="2000" dirty="0" err="1" smtClean="0">
                <a:latin typeface="+mn-lt"/>
                <a:cs typeface="Times New Roman" pitchFamily="18" charset="0"/>
              </a:rPr>
              <a:t>đổi</a:t>
            </a:r>
            <a:r>
              <a:rPr lang="en-US" sz="2000" dirty="0" smtClean="0">
                <a:latin typeface="+mn-lt"/>
                <a:cs typeface="Times New Roman" pitchFamily="18" charset="0"/>
              </a:rPr>
              <a:t> </a:t>
            </a:r>
            <a:r>
              <a:rPr lang="en-US" sz="2000" dirty="0" err="1" smtClean="0">
                <a:latin typeface="+mn-lt"/>
                <a:cs typeface="Times New Roman" pitchFamily="18" charset="0"/>
              </a:rPr>
              <a:t>bản</a:t>
            </a:r>
            <a:r>
              <a:rPr lang="en-US" sz="2000" dirty="0" smtClean="0">
                <a:latin typeface="+mn-lt"/>
                <a:cs typeface="Times New Roman" pitchFamily="18" charset="0"/>
              </a:rPr>
              <a:t> </a:t>
            </a:r>
            <a:r>
              <a:rPr lang="en-US" sz="2000" dirty="0" err="1" smtClean="0">
                <a:latin typeface="+mn-lt"/>
                <a:cs typeface="Times New Roman" pitchFamily="18" charset="0"/>
              </a:rPr>
              <a:t>đồ</a:t>
            </a:r>
            <a:r>
              <a:rPr lang="en-US" sz="2000" dirty="0" smtClean="0">
                <a:latin typeface="+mn-lt"/>
                <a:cs typeface="Times New Roman" pitchFamily="18" charset="0"/>
              </a:rPr>
              <a:t>).</a:t>
            </a:r>
          </a:p>
          <a:p>
            <a:pPr marL="914400" lvl="1" indent="-457200" algn="just" eaLnBrk="1" hangingPunct="1">
              <a:spcBef>
                <a:spcPct val="20000"/>
              </a:spcBef>
              <a:buSzPct val="75000"/>
              <a:buFont typeface="Wingdings" panose="05000000000000000000" pitchFamily="2" charset="2"/>
              <a:buChar char="Ø"/>
              <a:defRPr/>
            </a:pPr>
            <a:r>
              <a:rPr lang="en-US" sz="2000" dirty="0" err="1" smtClean="0">
                <a:latin typeface="+mn-lt"/>
                <a:cs typeface="Times New Roman" pitchFamily="18" charset="0"/>
              </a:rPr>
              <a:t>Tóm</a:t>
            </a:r>
            <a:r>
              <a:rPr lang="en-US" sz="2000" dirty="0" smtClean="0">
                <a:latin typeface="+mn-lt"/>
                <a:cs typeface="Times New Roman" pitchFamily="18" charset="0"/>
              </a:rPr>
              <a:t> </a:t>
            </a:r>
            <a:r>
              <a:rPr lang="en-US" sz="2000" dirty="0" err="1" smtClean="0">
                <a:latin typeface="+mn-lt"/>
                <a:cs typeface="Times New Roman" pitchFamily="18" charset="0"/>
              </a:rPr>
              <a:t>tắt</a:t>
            </a:r>
            <a:r>
              <a:rPr lang="en-US" sz="2000" dirty="0" smtClean="0">
                <a:latin typeface="+mn-lt"/>
                <a:cs typeface="Times New Roman" pitchFamily="18" charset="0"/>
              </a:rPr>
              <a:t> </a:t>
            </a:r>
            <a:r>
              <a:rPr lang="en-US" sz="2000" dirty="0" err="1" smtClean="0">
                <a:latin typeface="+mn-lt"/>
                <a:cs typeface="Times New Roman" pitchFamily="18" charset="0"/>
              </a:rPr>
              <a:t>sự</a:t>
            </a:r>
            <a:r>
              <a:rPr lang="en-US" sz="2000" dirty="0" smtClean="0">
                <a:latin typeface="+mn-lt"/>
                <a:cs typeface="Times New Roman" pitchFamily="18" charset="0"/>
              </a:rPr>
              <a:t> </a:t>
            </a:r>
            <a:r>
              <a:rPr lang="en-US" sz="2000" dirty="0" err="1" smtClean="0">
                <a:latin typeface="+mn-lt"/>
                <a:cs typeface="Times New Roman" pitchFamily="18" charset="0"/>
              </a:rPr>
              <a:t>kiện</a:t>
            </a:r>
            <a:r>
              <a:rPr lang="en-US" sz="2000" dirty="0" smtClean="0">
                <a:latin typeface="+mn-lt"/>
                <a:cs typeface="Times New Roman" pitchFamily="18" charset="0"/>
              </a:rPr>
              <a:t> (</a:t>
            </a:r>
            <a:r>
              <a:rPr lang="en-US" sz="2000" dirty="0" err="1" smtClean="0">
                <a:latin typeface="+mn-lt"/>
                <a:cs typeface="Times New Roman" pitchFamily="18" charset="0"/>
              </a:rPr>
              <a:t>để</a:t>
            </a:r>
            <a:r>
              <a:rPr lang="en-US" sz="2000" dirty="0" smtClean="0">
                <a:latin typeface="+mn-lt"/>
                <a:cs typeface="Times New Roman" pitchFamily="18" charset="0"/>
              </a:rPr>
              <a:t> </a:t>
            </a:r>
            <a:r>
              <a:rPr lang="en-US" sz="2000" dirty="0" err="1" smtClean="0">
                <a:latin typeface="+mn-lt"/>
                <a:cs typeface="Times New Roman" pitchFamily="18" charset="0"/>
              </a:rPr>
              <a:t>tạo</a:t>
            </a:r>
            <a:r>
              <a:rPr lang="en-US" sz="2000" dirty="0" smtClean="0">
                <a:latin typeface="+mn-lt"/>
                <a:cs typeface="Times New Roman" pitchFamily="18" charset="0"/>
              </a:rPr>
              <a:t> </a:t>
            </a:r>
            <a:r>
              <a:rPr lang="en-US" sz="2000" dirty="0" err="1" smtClean="0">
                <a:latin typeface="+mn-lt"/>
                <a:cs typeface="Times New Roman" pitchFamily="18" charset="0"/>
              </a:rPr>
              <a:t>điều</a:t>
            </a:r>
            <a:r>
              <a:rPr lang="en-US" sz="2000" dirty="0" smtClean="0">
                <a:latin typeface="+mn-lt"/>
                <a:cs typeface="Times New Roman" pitchFamily="18" charset="0"/>
              </a:rPr>
              <a:t> </a:t>
            </a:r>
            <a:r>
              <a:rPr lang="en-US" sz="2000" dirty="0" err="1" smtClean="0">
                <a:latin typeface="+mn-lt"/>
                <a:cs typeface="Times New Roman" pitchFamily="18" charset="0"/>
              </a:rPr>
              <a:t>kiện</a:t>
            </a:r>
            <a:r>
              <a:rPr lang="en-US" sz="2000" dirty="0" smtClean="0">
                <a:latin typeface="+mn-lt"/>
                <a:cs typeface="Times New Roman" pitchFamily="18" charset="0"/>
              </a:rPr>
              <a:t> </a:t>
            </a:r>
            <a:r>
              <a:rPr lang="en-US" sz="2000" dirty="0" err="1" smtClean="0">
                <a:latin typeface="+mn-lt"/>
                <a:cs typeface="Times New Roman" pitchFamily="18" charset="0"/>
              </a:rPr>
              <a:t>cho</a:t>
            </a:r>
            <a:r>
              <a:rPr lang="en-US" sz="2000" dirty="0" smtClean="0">
                <a:latin typeface="+mn-lt"/>
                <a:cs typeface="Times New Roman" pitchFamily="18" charset="0"/>
              </a:rPr>
              <a:t> </a:t>
            </a: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truy</a:t>
            </a:r>
            <a:r>
              <a:rPr lang="en-US" sz="2000" dirty="0" smtClean="0">
                <a:latin typeface="+mn-lt"/>
                <a:cs typeface="Times New Roman" pitchFamily="18" charset="0"/>
              </a:rPr>
              <a:t> </a:t>
            </a:r>
            <a:r>
              <a:rPr lang="en-US" sz="2000" dirty="0" err="1" smtClean="0">
                <a:latin typeface="+mn-lt"/>
                <a:cs typeface="Times New Roman" pitchFamily="18" charset="0"/>
              </a:rPr>
              <a:t>vấn</a:t>
            </a:r>
            <a:r>
              <a:rPr lang="en-US" sz="2000" dirty="0" smtClean="0">
                <a:latin typeface="+mn-lt"/>
                <a:cs typeface="Times New Roman" pitchFamily="18" charset="0"/>
              </a:rPr>
              <a:t> </a:t>
            </a:r>
            <a:r>
              <a:rPr lang="en-US" sz="2000" dirty="0" err="1" smtClean="0">
                <a:latin typeface="+mn-lt"/>
                <a:cs typeface="Times New Roman" pitchFamily="18" charset="0"/>
              </a:rPr>
              <a:t>chế</a:t>
            </a:r>
            <a:r>
              <a:rPr lang="en-US" sz="2000" dirty="0" smtClean="0">
                <a:latin typeface="+mn-lt"/>
                <a:cs typeface="Times New Roman" pitchFamily="18" charset="0"/>
              </a:rPr>
              <a:t> </a:t>
            </a:r>
            <a:r>
              <a:rPr lang="en-US" sz="2000" dirty="0" err="1" smtClean="0">
                <a:latin typeface="+mn-lt"/>
                <a:cs typeface="Times New Roman" pitchFamily="18" charset="0"/>
              </a:rPr>
              <a:t>độ</a:t>
            </a:r>
            <a:r>
              <a:rPr lang="en-US" sz="2000" dirty="0" smtClean="0">
                <a:latin typeface="+mn-lt"/>
                <a:cs typeface="Times New Roman" pitchFamily="18" charset="0"/>
              </a:rPr>
              <a:t> </a:t>
            </a:r>
            <a:r>
              <a:rPr lang="en-US" sz="2000" dirty="0" err="1" smtClean="0">
                <a:latin typeface="+mn-lt"/>
                <a:cs typeface="Times New Roman" pitchFamily="18" charset="0"/>
              </a:rPr>
              <a:t>tóm</a:t>
            </a:r>
            <a:r>
              <a:rPr lang="en-US" sz="2000" dirty="0" smtClean="0">
                <a:latin typeface="+mn-lt"/>
                <a:cs typeface="Times New Roman" pitchFamily="18" charset="0"/>
              </a:rPr>
              <a:t> </a:t>
            </a:r>
            <a:r>
              <a:rPr lang="en-US" sz="2000" dirty="0" err="1" smtClean="0">
                <a:latin typeface="+mn-lt"/>
                <a:cs typeface="Times New Roman" pitchFamily="18" charset="0"/>
              </a:rPr>
              <a:t>tắt</a:t>
            </a:r>
            <a:r>
              <a:rPr lang="en-US" sz="2000" dirty="0" smtClean="0">
                <a:latin typeface="+mn-lt"/>
                <a:cs typeface="Times New Roman" pitchFamily="18" charset="0"/>
              </a:rPr>
              <a:t>).</a:t>
            </a:r>
          </a:p>
          <a:p>
            <a:pPr marL="914400" lvl="1" indent="-457200" algn="just" eaLnBrk="1" hangingPunct="1">
              <a:spcBef>
                <a:spcPct val="20000"/>
              </a:spcBef>
              <a:buSzPct val="75000"/>
              <a:buFont typeface="Wingdings" panose="05000000000000000000" pitchFamily="2" charset="2"/>
              <a:buChar char="Ø"/>
              <a:defRPr/>
            </a:pPr>
            <a:r>
              <a:rPr lang="en-US" sz="2000" dirty="0" err="1" smtClean="0">
                <a:latin typeface="+mn-lt"/>
                <a:cs typeface="Times New Roman" pitchFamily="18" charset="0"/>
              </a:rPr>
              <a:t>Bộ</a:t>
            </a:r>
            <a:r>
              <a:rPr lang="en-US" sz="2000" dirty="0" smtClean="0">
                <a:latin typeface="+mn-lt"/>
                <a:cs typeface="Times New Roman" pitchFamily="18" charset="0"/>
              </a:rPr>
              <a:t> </a:t>
            </a:r>
            <a:r>
              <a:rPr lang="en-US" sz="2000" dirty="0" err="1" smtClean="0">
                <a:latin typeface="+mn-lt"/>
                <a:cs typeface="Times New Roman" pitchFamily="18" charset="0"/>
              </a:rPr>
              <a:t>lọc</a:t>
            </a:r>
            <a:r>
              <a:rPr lang="en-US" sz="2000" dirty="0" smtClean="0">
                <a:latin typeface="+mn-lt"/>
                <a:cs typeface="Times New Roman" pitchFamily="18" charset="0"/>
              </a:rPr>
              <a:t> Bloom </a:t>
            </a:r>
            <a:r>
              <a:rPr lang="en-US" sz="2000" dirty="0" err="1" smtClean="0">
                <a:latin typeface="+mn-lt"/>
                <a:cs typeface="Times New Roman" pitchFamily="18" charset="0"/>
              </a:rPr>
              <a:t>để</a:t>
            </a:r>
            <a:r>
              <a:rPr lang="en-US" sz="2000" dirty="0" smtClean="0">
                <a:latin typeface="+mn-lt"/>
                <a:cs typeface="Times New Roman" pitchFamily="18" charset="0"/>
              </a:rPr>
              <a:t> </a:t>
            </a:r>
            <a:r>
              <a:rPr lang="en-US" sz="2000" dirty="0" err="1" smtClean="0">
                <a:latin typeface="+mn-lt"/>
                <a:cs typeface="Times New Roman" pitchFamily="18" charset="0"/>
              </a:rPr>
              <a:t>cho</a:t>
            </a:r>
            <a:r>
              <a:rPr lang="en-US" sz="2000" dirty="0" smtClean="0">
                <a:latin typeface="+mn-lt"/>
                <a:cs typeface="Times New Roman" pitchFamily="18" charset="0"/>
              </a:rPr>
              <a:t> </a:t>
            </a:r>
            <a:r>
              <a:rPr lang="en-US" sz="2000" dirty="0" err="1" smtClean="0">
                <a:latin typeface="+mn-lt"/>
                <a:cs typeface="Times New Roman" pitchFamily="18" charset="0"/>
              </a:rPr>
              <a:t>phép</a:t>
            </a:r>
            <a:r>
              <a:rPr lang="en-US" sz="2000" dirty="0" smtClean="0">
                <a:latin typeface="+mn-lt"/>
                <a:cs typeface="Times New Roman" pitchFamily="18" charset="0"/>
              </a:rPr>
              <a:t> </a:t>
            </a:r>
            <a:r>
              <a:rPr lang="en-US" sz="2000" dirty="0" err="1" smtClean="0">
                <a:latin typeface="+mn-lt"/>
                <a:cs typeface="Times New Roman" pitchFamily="18" charset="0"/>
              </a:rPr>
              <a:t>truy</a:t>
            </a:r>
            <a:r>
              <a:rPr lang="en-US" sz="2000" dirty="0" smtClean="0">
                <a:latin typeface="+mn-lt"/>
                <a:cs typeface="Times New Roman" pitchFamily="18" charset="0"/>
              </a:rPr>
              <a:t> </a:t>
            </a:r>
            <a:r>
              <a:rPr lang="en-US" sz="2000" dirty="0" err="1" smtClean="0">
                <a:latin typeface="+mn-lt"/>
                <a:cs typeface="Times New Roman" pitchFamily="18" charset="0"/>
              </a:rPr>
              <a:t>vấn</a:t>
            </a:r>
            <a:r>
              <a:rPr lang="en-US" sz="2000" dirty="0" smtClean="0">
                <a:latin typeface="+mn-lt"/>
                <a:cs typeface="Times New Roman" pitchFamily="18" charset="0"/>
              </a:rPr>
              <a:t> </a:t>
            </a:r>
            <a:r>
              <a:rPr lang="en-US" sz="2000" dirty="0" err="1" smtClean="0">
                <a:latin typeface="+mn-lt"/>
                <a:cs typeface="Times New Roman" pitchFamily="18" charset="0"/>
              </a:rPr>
              <a:t>dựa</a:t>
            </a:r>
            <a:r>
              <a:rPr lang="en-US" sz="2000" dirty="0" smtClean="0">
                <a:latin typeface="+mn-lt"/>
                <a:cs typeface="Times New Roman" pitchFamily="18" charset="0"/>
              </a:rPr>
              <a:t> </a:t>
            </a:r>
            <a:r>
              <a:rPr lang="en-US" sz="2000" dirty="0" err="1" smtClean="0">
                <a:latin typeface="+mn-lt"/>
                <a:cs typeface="Times New Roman" pitchFamily="18" charset="0"/>
              </a:rPr>
              <a:t>trên</a:t>
            </a:r>
            <a:r>
              <a:rPr lang="en-US" sz="2000" dirty="0" smtClean="0">
                <a:latin typeface="+mn-lt"/>
                <a:cs typeface="Times New Roman" pitchFamily="18" charset="0"/>
              </a:rPr>
              <a:t> </a:t>
            </a:r>
            <a:r>
              <a:rPr lang="en-US" sz="2000" dirty="0" err="1" smtClean="0">
                <a:latin typeface="+mn-lt"/>
                <a:cs typeface="Times New Roman" pitchFamily="18" charset="0"/>
              </a:rPr>
              <a:t>thuộc</a:t>
            </a:r>
            <a:r>
              <a:rPr lang="en-US" sz="2000" dirty="0" smtClean="0">
                <a:latin typeface="+mn-lt"/>
                <a:cs typeface="Times New Roman" pitchFamily="18" charset="0"/>
              </a:rPr>
              <a:t> </a:t>
            </a:r>
            <a:r>
              <a:rPr lang="en-US" sz="2000" dirty="0" err="1" smtClean="0">
                <a:latin typeface="+mn-lt"/>
                <a:cs typeface="Times New Roman" pitchFamily="18" charset="0"/>
              </a:rPr>
              <a:t>tính</a:t>
            </a:r>
            <a:r>
              <a:rPr lang="en-US" sz="2000" dirty="0">
                <a:latin typeface="+mn-lt"/>
                <a:cs typeface="Times New Roman" pitchFamily="18" charset="0"/>
              </a:rPr>
              <a:t>.</a:t>
            </a:r>
          </a:p>
          <a:p>
            <a:pPr marL="457200" indent="-457200" algn="just" eaLnBrk="1" hangingPunct="1">
              <a:spcBef>
                <a:spcPct val="20000"/>
              </a:spcBef>
              <a:buSzPct val="75000"/>
              <a:buFont typeface="Arial" panose="020B0604020202020204" pitchFamily="34" charset="0"/>
              <a:buChar char="−"/>
              <a:defRPr/>
            </a:pPr>
            <a:endParaRPr lang="en-US" sz="2000" dirty="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endParaRPr lang="en-US" sz="2000" dirty="0" smtClean="0">
              <a:latin typeface="+mn-lt"/>
              <a:cs typeface="Times New Roman" pitchFamily="18" charset="0"/>
            </a:endParaRPr>
          </a:p>
          <a:p>
            <a:pPr marL="914400" lvl="1" indent="-457200" algn="just" eaLnBrk="1" hangingPunct="1">
              <a:spcBef>
                <a:spcPct val="20000"/>
              </a:spcBef>
              <a:buSzPct val="75000"/>
              <a:buFont typeface="Wingdings" panose="05000000000000000000" pitchFamily="2" charset="2"/>
              <a:buChar char="Ø"/>
              <a:defRPr/>
            </a:pPr>
            <a:endParaRPr lang="en-US" sz="2000" dirty="0">
              <a:latin typeface="+mn-lt"/>
              <a:cs typeface="Times New Roman" pitchFamily="18" charset="0"/>
            </a:endParaRPr>
          </a:p>
        </p:txBody>
      </p:sp>
    </p:spTree>
    <p:extLst>
      <p:ext uri="{BB962C8B-B14F-4D97-AF65-F5344CB8AC3E}">
        <p14:creationId xmlns:p14="http://schemas.microsoft.com/office/powerpoint/2010/main" val="117312425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55</a:t>
            </a:fld>
            <a:endParaRPr lang="en-US" smtClean="0">
              <a:latin typeface="+mn-lt"/>
            </a:endParaRPr>
          </a:p>
        </p:txBody>
      </p:sp>
      <p:sp>
        <p:nvSpPr>
          <p:cNvPr id="81924"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800" b="1" dirty="0">
                <a:solidFill>
                  <a:schemeClr val="bg2"/>
                </a:solidFill>
                <a:effectLst>
                  <a:outerShdw blurRad="38100" dist="38100" dir="2700000" algn="tl">
                    <a:srgbClr val="C0C0C0"/>
                  </a:outerShdw>
                </a:effectLst>
                <a:latin typeface="+mn-lt"/>
              </a:rPr>
              <a:t>CHƯƠNG 2 – KIẾN TRÚC MẠNG CẢM BIẾN</a:t>
            </a: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3"/>
              <a:defRPr/>
            </a:pPr>
            <a:r>
              <a:rPr lang="en-US" sz="2800" dirty="0" err="1">
                <a:latin typeface="+mn-lt"/>
                <a:cs typeface="Times New Roman" pitchFamily="18" charset="0"/>
              </a:rPr>
              <a:t>Các</a:t>
            </a:r>
            <a:r>
              <a:rPr lang="en-US" sz="2800" dirty="0">
                <a:latin typeface="+mn-lt"/>
                <a:cs typeface="Times New Roman" pitchFamily="18" charset="0"/>
              </a:rPr>
              <a:t> </a:t>
            </a:r>
            <a:r>
              <a:rPr lang="en-US" sz="2800" dirty="0" err="1">
                <a:latin typeface="+mn-lt"/>
                <a:cs typeface="Times New Roman" pitchFamily="18" charset="0"/>
              </a:rPr>
              <a:t>quy</a:t>
            </a:r>
            <a:r>
              <a:rPr lang="en-US" sz="2800" dirty="0">
                <a:latin typeface="+mn-lt"/>
                <a:cs typeface="Times New Roman" pitchFamily="18" charset="0"/>
              </a:rPr>
              <a:t> </a:t>
            </a:r>
            <a:r>
              <a:rPr lang="en-US" sz="2800" dirty="0" err="1">
                <a:latin typeface="+mn-lt"/>
                <a:cs typeface="Times New Roman" pitchFamily="18" charset="0"/>
              </a:rPr>
              <a:t>tắc</a:t>
            </a:r>
            <a:r>
              <a:rPr lang="en-US" sz="2800" dirty="0">
                <a:latin typeface="+mn-lt"/>
                <a:cs typeface="Times New Roman" pitchFamily="18" charset="0"/>
              </a:rPr>
              <a:t> </a:t>
            </a:r>
            <a:r>
              <a:rPr lang="en-US" sz="2800" dirty="0" err="1">
                <a:latin typeface="+mn-lt"/>
                <a:cs typeface="Times New Roman" pitchFamily="18" charset="0"/>
              </a:rPr>
              <a:t>thiết</a:t>
            </a:r>
            <a:r>
              <a:rPr lang="en-US" sz="2800" dirty="0">
                <a:latin typeface="+mn-lt"/>
                <a:cs typeface="Times New Roman" pitchFamily="18" charset="0"/>
              </a:rPr>
              <a:t> </a:t>
            </a:r>
            <a:r>
              <a:rPr lang="en-US" sz="2800" dirty="0" err="1">
                <a:latin typeface="+mn-lt"/>
                <a:cs typeface="Times New Roman" pitchFamily="18" charset="0"/>
              </a:rPr>
              <a:t>kế</a:t>
            </a:r>
            <a:r>
              <a:rPr lang="en-US" sz="2800" dirty="0">
                <a:latin typeface="+mn-lt"/>
                <a:cs typeface="Times New Roman" pitchFamily="18" charset="0"/>
              </a:rPr>
              <a:t> </a:t>
            </a:r>
            <a:r>
              <a:rPr lang="en-US" sz="2800" dirty="0" err="1">
                <a:latin typeface="+mn-lt"/>
                <a:cs typeface="Times New Roman" pitchFamily="18" charset="0"/>
              </a:rPr>
              <a:t>cho</a:t>
            </a:r>
            <a:r>
              <a:rPr lang="en-US" sz="2800" dirty="0">
                <a:latin typeface="+mn-lt"/>
                <a:cs typeface="Times New Roman" pitchFamily="18" charset="0"/>
              </a:rPr>
              <a:t> </a:t>
            </a:r>
            <a:r>
              <a:rPr lang="en-US" sz="2800" dirty="0" err="1">
                <a:latin typeface="+mn-lt"/>
                <a:cs typeface="Times New Roman" pitchFamily="18" charset="0"/>
              </a:rPr>
              <a:t>mạng</a:t>
            </a:r>
            <a:r>
              <a:rPr lang="en-US" sz="2800" dirty="0">
                <a:latin typeface="+mn-lt"/>
                <a:cs typeface="Times New Roman" pitchFamily="18" charset="0"/>
              </a:rPr>
              <a:t> </a:t>
            </a:r>
            <a:r>
              <a:rPr lang="en-US" sz="2800" dirty="0" err="1">
                <a:latin typeface="+mn-lt"/>
                <a:cs typeface="Times New Roman" pitchFamily="18" charset="0"/>
              </a:rPr>
              <a:t>cảm</a:t>
            </a:r>
            <a:r>
              <a:rPr lang="en-US" sz="2800" dirty="0">
                <a:latin typeface="+mn-lt"/>
                <a:cs typeface="Times New Roman" pitchFamily="18" charset="0"/>
              </a:rPr>
              <a:t> </a:t>
            </a:r>
            <a:r>
              <a:rPr lang="en-US" sz="2800" dirty="0" err="1">
                <a:latin typeface="+mn-lt"/>
                <a:cs typeface="Times New Roman" pitchFamily="18" charset="0"/>
              </a:rPr>
              <a:t>biến</a:t>
            </a:r>
            <a:endParaRPr lang="en-US" sz="2800" dirty="0">
              <a:latin typeface="+mn-lt"/>
              <a:cs typeface="Times New Roman" pitchFamily="18" charset="0"/>
            </a:endParaRPr>
          </a:p>
          <a:p>
            <a:pPr marL="457200" indent="-457200" algn="just" eaLnBrk="1" hangingPunct="1">
              <a:spcBef>
                <a:spcPct val="20000"/>
              </a:spcBef>
              <a:buSzPct val="75000"/>
              <a:buFont typeface="Wingdings" panose="05000000000000000000" pitchFamily="2" charset="2"/>
              <a:buChar char="v"/>
              <a:defRPr/>
            </a:pPr>
            <a:r>
              <a:rPr lang="vi-VN" sz="2000" dirty="0" smtClean="0">
                <a:latin typeface="+mn-lt"/>
                <a:cs typeface="Times New Roman" pitchFamily="18" charset="0"/>
              </a:rPr>
              <a:t>Trung tâm dữ liệu</a:t>
            </a: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Chế</a:t>
            </a:r>
            <a:r>
              <a:rPr lang="en-US" sz="2000" dirty="0" smtClean="0">
                <a:latin typeface="+mn-lt"/>
                <a:cs typeface="Times New Roman" pitchFamily="18" charset="0"/>
              </a:rPr>
              <a:t> </a:t>
            </a:r>
            <a:r>
              <a:rPr lang="en-US" sz="2000" dirty="0" err="1" smtClean="0">
                <a:latin typeface="+mn-lt"/>
                <a:cs typeface="Times New Roman" pitchFamily="18" charset="0"/>
              </a:rPr>
              <a:t>độ</a:t>
            </a:r>
            <a:r>
              <a:rPr lang="en-US" sz="2000" dirty="0" smtClean="0">
                <a:latin typeface="+mn-lt"/>
                <a:cs typeface="Times New Roman" pitchFamily="18" charset="0"/>
              </a:rPr>
              <a:t> </a:t>
            </a:r>
            <a:r>
              <a:rPr lang="en-US" sz="2000" dirty="0" err="1" smtClean="0">
                <a:latin typeface="+mn-lt"/>
                <a:cs typeface="Times New Roman" pitchFamily="18" charset="0"/>
              </a:rPr>
              <a:t>thay</a:t>
            </a:r>
            <a:r>
              <a:rPr lang="en-US" sz="2000" dirty="0" smtClean="0">
                <a:latin typeface="+mn-lt"/>
                <a:cs typeface="Times New Roman" pitchFamily="18" charset="0"/>
              </a:rPr>
              <a:t> </a:t>
            </a:r>
            <a:r>
              <a:rPr lang="en-US" sz="2000" dirty="0" err="1" smtClean="0">
                <a:latin typeface="+mn-lt"/>
                <a:cs typeface="Times New Roman" pitchFamily="18" charset="0"/>
              </a:rPr>
              <a:t>thế</a:t>
            </a:r>
            <a:r>
              <a:rPr lang="en-US" sz="2000" dirty="0" smtClean="0">
                <a:latin typeface="+mn-lt"/>
                <a:cs typeface="Times New Roman" pitchFamily="18" charset="0"/>
              </a:rPr>
              <a:t>:</a:t>
            </a:r>
          </a:p>
          <a:p>
            <a:pPr marL="914400" lvl="1" indent="-457200" algn="just" eaLnBrk="1" hangingPunct="1">
              <a:spcBef>
                <a:spcPct val="20000"/>
              </a:spcBef>
              <a:buSzPct val="75000"/>
              <a:buFont typeface="Wingdings" panose="05000000000000000000" pitchFamily="2" charset="2"/>
              <a:buChar char="Ø"/>
              <a:defRPr/>
            </a:pPr>
            <a:r>
              <a:rPr lang="en-US" sz="2000" dirty="0" err="1" smtClean="0">
                <a:latin typeface="+mn-lt"/>
                <a:cs typeface="Times New Roman" pitchFamily="18" charset="0"/>
              </a:rPr>
              <a:t>Mỗi</a:t>
            </a:r>
            <a:r>
              <a:rPr lang="en-US" sz="2000" dirty="0" smtClean="0">
                <a:latin typeface="+mn-lt"/>
                <a:cs typeface="Times New Roman" pitchFamily="18" charset="0"/>
              </a:rPr>
              <a:t> </a:t>
            </a:r>
            <a:r>
              <a:rPr lang="en-US" sz="2000" dirty="0" err="1" smtClean="0">
                <a:latin typeface="+mn-lt"/>
                <a:cs typeface="Times New Roman" pitchFamily="18" charset="0"/>
              </a:rPr>
              <a:t>vùng</a:t>
            </a:r>
            <a:r>
              <a:rPr lang="en-US" sz="2000" dirty="0" smtClean="0">
                <a:latin typeface="+mn-lt"/>
                <a:cs typeface="Times New Roman" pitchFamily="18" charset="0"/>
              </a:rPr>
              <a:t> </a:t>
            </a:r>
            <a:r>
              <a:rPr lang="en-US" sz="2000" dirty="0" err="1" smtClean="0">
                <a:latin typeface="+mn-lt"/>
                <a:cs typeface="Times New Roman" pitchFamily="18" charset="0"/>
              </a:rPr>
              <a:t>có</a:t>
            </a:r>
            <a:r>
              <a:rPr lang="en-US" sz="2000" dirty="0" smtClean="0">
                <a:latin typeface="+mn-lt"/>
                <a:cs typeface="Times New Roman" pitchFamily="18" charset="0"/>
              </a:rPr>
              <a:t> </a:t>
            </a:r>
            <a:r>
              <a:rPr lang="en-US" sz="2000" dirty="0" err="1" smtClean="0">
                <a:latin typeface="+mn-lt"/>
                <a:cs typeface="Times New Roman" pitchFamily="18" charset="0"/>
              </a:rPr>
              <a:t>tối</a:t>
            </a:r>
            <a:r>
              <a:rPr lang="en-US" sz="2000" dirty="0" smtClean="0">
                <a:latin typeface="+mn-lt"/>
                <a:cs typeface="Times New Roman" pitchFamily="18" charset="0"/>
              </a:rPr>
              <a:t> </a:t>
            </a:r>
            <a:r>
              <a:rPr lang="en-US" sz="2000" dirty="0" err="1" smtClean="0">
                <a:latin typeface="+mn-lt"/>
                <a:cs typeface="Times New Roman" pitchFamily="18" charset="0"/>
              </a:rPr>
              <a:t>đa</a:t>
            </a:r>
            <a:r>
              <a:rPr lang="en-US" sz="2000" dirty="0" smtClean="0">
                <a:latin typeface="+mn-lt"/>
                <a:cs typeface="Times New Roman" pitchFamily="18" charset="0"/>
              </a:rPr>
              <a:t> 1 </a:t>
            </a:r>
            <a:r>
              <a:rPr lang="en-US" sz="2000" dirty="0" err="1" smtClean="0">
                <a:latin typeface="+mn-lt"/>
                <a:cs typeface="Times New Roman" pitchFamily="18" charset="0"/>
              </a:rPr>
              <a:t>nút</a:t>
            </a:r>
            <a:r>
              <a:rPr lang="en-US" sz="2000" dirty="0" smtClean="0">
                <a:latin typeface="+mn-lt"/>
                <a:cs typeface="Times New Roman" pitchFamily="18" charset="0"/>
              </a:rPr>
              <a:t> </a:t>
            </a:r>
            <a:r>
              <a:rPr lang="en-US" sz="2000" dirty="0" err="1" smtClean="0">
                <a:latin typeface="+mn-lt"/>
                <a:cs typeface="Times New Roman" pitchFamily="18" charset="0"/>
              </a:rPr>
              <a:t>thay</a:t>
            </a:r>
            <a:r>
              <a:rPr lang="en-US" sz="2000" dirty="0" smtClean="0">
                <a:latin typeface="+mn-lt"/>
                <a:cs typeface="Times New Roman" pitchFamily="18" charset="0"/>
              </a:rPr>
              <a:t> </a:t>
            </a:r>
            <a:r>
              <a:rPr lang="en-US" sz="2000" dirty="0" err="1" smtClean="0">
                <a:latin typeface="+mn-lt"/>
                <a:cs typeface="Times New Roman" pitchFamily="18" charset="0"/>
              </a:rPr>
              <a:t>thế</a:t>
            </a:r>
            <a:r>
              <a:rPr lang="en-US" sz="2000" dirty="0" smtClean="0">
                <a:latin typeface="+mn-lt"/>
                <a:cs typeface="Times New Roman" pitchFamily="18" charset="0"/>
              </a:rPr>
              <a:t> </a:t>
            </a:r>
            <a:r>
              <a:rPr lang="en-US" sz="2000" dirty="0" err="1" smtClean="0">
                <a:latin typeface="+mn-lt"/>
                <a:cs typeface="Times New Roman" pitchFamily="18" charset="0"/>
              </a:rPr>
              <a:t>cho</a:t>
            </a:r>
            <a:r>
              <a:rPr lang="en-US" sz="2000" dirty="0" smtClean="0">
                <a:latin typeface="+mn-lt"/>
                <a:cs typeface="Times New Roman" pitchFamily="18" charset="0"/>
              </a:rPr>
              <a:t> </a:t>
            </a:r>
            <a:r>
              <a:rPr lang="en-US" sz="2000" dirty="0" err="1" smtClean="0">
                <a:latin typeface="+mn-lt"/>
                <a:cs typeface="Times New Roman" pitchFamily="18" charset="0"/>
              </a:rPr>
              <a:t>mỗi</a:t>
            </a:r>
            <a:r>
              <a:rPr lang="en-US" sz="2000" dirty="0" smtClean="0">
                <a:latin typeface="+mn-lt"/>
                <a:cs typeface="Times New Roman" pitchFamily="18" charset="0"/>
              </a:rPr>
              <a:t> </a:t>
            </a:r>
            <a:r>
              <a:rPr lang="en-US" sz="2000" dirty="0" err="1" smtClean="0">
                <a:latin typeface="+mn-lt"/>
                <a:cs typeface="Times New Roman" pitchFamily="18" charset="0"/>
              </a:rPr>
              <a:t>loại</a:t>
            </a:r>
            <a:r>
              <a:rPr lang="en-US" sz="2000" dirty="0" smtClean="0">
                <a:latin typeface="+mn-lt"/>
                <a:cs typeface="Times New Roman" pitchFamily="18" charset="0"/>
              </a:rPr>
              <a:t> </a:t>
            </a:r>
            <a:r>
              <a:rPr lang="en-US" sz="2000" dirty="0" err="1" smtClean="0">
                <a:latin typeface="+mn-lt"/>
                <a:cs typeface="Times New Roman" pitchFamily="18" charset="0"/>
              </a:rPr>
              <a:t>sự</a:t>
            </a:r>
            <a:r>
              <a:rPr lang="en-US" sz="2000" dirty="0" smtClean="0">
                <a:latin typeface="+mn-lt"/>
                <a:cs typeface="Times New Roman" pitchFamily="18" charset="0"/>
              </a:rPr>
              <a:t> </a:t>
            </a:r>
            <a:r>
              <a:rPr lang="en-US" sz="2000" dirty="0" err="1" smtClean="0">
                <a:latin typeface="+mn-lt"/>
                <a:cs typeface="Times New Roman" pitchFamily="18" charset="0"/>
              </a:rPr>
              <a:t>kiện</a:t>
            </a:r>
            <a:r>
              <a:rPr lang="en-US" sz="2000" dirty="0" smtClean="0">
                <a:latin typeface="+mn-lt"/>
                <a:cs typeface="Times New Roman" pitchFamily="18" charset="0"/>
              </a:rPr>
              <a:t>.</a:t>
            </a:r>
          </a:p>
          <a:p>
            <a:pPr marL="914400" lvl="1" indent="-457200" algn="just" eaLnBrk="1" hangingPunct="1">
              <a:spcBef>
                <a:spcPct val="20000"/>
              </a:spcBef>
              <a:buSzPct val="75000"/>
              <a:buFont typeface="Wingdings" panose="05000000000000000000" pitchFamily="2" charset="2"/>
              <a:buChar char="Ø"/>
              <a:defRPr/>
            </a:pPr>
            <a:r>
              <a:rPr lang="en-US" sz="2000" dirty="0" err="1" smtClean="0">
                <a:latin typeface="+mn-lt"/>
                <a:cs typeface="Times New Roman" pitchFamily="18" charset="0"/>
              </a:rPr>
              <a:t>Nút</a:t>
            </a:r>
            <a:r>
              <a:rPr lang="en-US" sz="2000" dirty="0" smtClean="0">
                <a:latin typeface="+mn-lt"/>
                <a:cs typeface="Times New Roman" pitchFamily="18" charset="0"/>
              </a:rPr>
              <a:t> </a:t>
            </a:r>
            <a:r>
              <a:rPr lang="en-US" sz="2000" dirty="0" err="1" smtClean="0">
                <a:latin typeface="+mn-lt"/>
                <a:cs typeface="Times New Roman" pitchFamily="18" charset="0"/>
              </a:rPr>
              <a:t>thay</a:t>
            </a:r>
            <a:r>
              <a:rPr lang="en-US" sz="2000" dirty="0" smtClean="0">
                <a:latin typeface="+mn-lt"/>
                <a:cs typeface="Times New Roman" pitchFamily="18" charset="0"/>
              </a:rPr>
              <a:t> </a:t>
            </a:r>
            <a:r>
              <a:rPr lang="en-US" sz="2000" dirty="0" err="1" smtClean="0">
                <a:latin typeface="+mn-lt"/>
                <a:cs typeface="Times New Roman" pitchFamily="18" charset="0"/>
              </a:rPr>
              <a:t>thế</a:t>
            </a:r>
            <a:r>
              <a:rPr lang="en-US" sz="2000" dirty="0" smtClean="0">
                <a:latin typeface="+mn-lt"/>
                <a:cs typeface="Times New Roman" pitchFamily="18" charset="0"/>
              </a:rPr>
              <a:t> (</a:t>
            </a:r>
            <a:r>
              <a:rPr lang="en-US" sz="2000" dirty="0" err="1" smtClean="0">
                <a:latin typeface="+mn-lt"/>
                <a:cs typeface="Times New Roman" pitchFamily="18" charset="0"/>
              </a:rPr>
              <a:t>nếu</a:t>
            </a:r>
            <a:r>
              <a:rPr lang="en-US" sz="2000" dirty="0" smtClean="0">
                <a:latin typeface="+mn-lt"/>
                <a:cs typeface="Times New Roman" pitchFamily="18" charset="0"/>
              </a:rPr>
              <a:t> </a:t>
            </a:r>
            <a:r>
              <a:rPr lang="en-US" sz="2000" dirty="0" err="1" smtClean="0">
                <a:latin typeface="+mn-lt"/>
                <a:cs typeface="Times New Roman" pitchFamily="18" charset="0"/>
              </a:rPr>
              <a:t>có</a:t>
            </a:r>
            <a:r>
              <a:rPr lang="en-US" sz="2000" dirty="0" smtClean="0">
                <a:latin typeface="+mn-lt"/>
                <a:cs typeface="Times New Roman" pitchFamily="18" charset="0"/>
              </a:rPr>
              <a:t>) </a:t>
            </a:r>
            <a:r>
              <a:rPr lang="en-US" sz="2000" dirty="0" err="1" smtClean="0">
                <a:latin typeface="+mn-lt"/>
                <a:cs typeface="Times New Roman" pitchFamily="18" charset="0"/>
              </a:rPr>
              <a:t>luôn</a:t>
            </a:r>
            <a:r>
              <a:rPr lang="en-US" sz="2000" dirty="0" smtClean="0">
                <a:latin typeface="+mn-lt"/>
                <a:cs typeface="Times New Roman" pitchFamily="18" charset="0"/>
              </a:rPr>
              <a:t> </a:t>
            </a:r>
            <a:r>
              <a:rPr lang="en-US" sz="2000" dirty="0" err="1" smtClean="0">
                <a:latin typeface="+mn-lt"/>
                <a:cs typeface="Times New Roman" pitchFamily="18" charset="0"/>
              </a:rPr>
              <a:t>giống</a:t>
            </a:r>
            <a:r>
              <a:rPr lang="en-US" sz="2000" dirty="0" smtClean="0">
                <a:latin typeface="+mn-lt"/>
                <a:cs typeface="Times New Roman" pitchFamily="18" charset="0"/>
              </a:rPr>
              <a:t> </a:t>
            </a:r>
            <a:r>
              <a:rPr lang="en-US" sz="2000" dirty="0" err="1" smtClean="0">
                <a:latin typeface="+mn-lt"/>
                <a:cs typeface="Times New Roman" pitchFamily="18" charset="0"/>
              </a:rPr>
              <a:t>với</a:t>
            </a:r>
            <a:r>
              <a:rPr lang="en-US" sz="2000" dirty="0" smtClean="0">
                <a:latin typeface="+mn-lt"/>
                <a:cs typeface="Times New Roman" pitchFamily="18" charset="0"/>
              </a:rPr>
              <a:t> </a:t>
            </a:r>
            <a:r>
              <a:rPr lang="en-US" sz="2000" dirty="0" err="1" smtClean="0">
                <a:latin typeface="+mn-lt"/>
                <a:cs typeface="Times New Roman" pitchFamily="18" charset="0"/>
              </a:rPr>
              <a:t>nút</a:t>
            </a:r>
            <a:r>
              <a:rPr lang="en-US" sz="2000" dirty="0" smtClean="0">
                <a:latin typeface="+mn-lt"/>
                <a:cs typeface="Times New Roman" pitchFamily="18" charset="0"/>
              </a:rPr>
              <a:t> </a:t>
            </a:r>
            <a:r>
              <a:rPr lang="en-US" sz="2000" dirty="0" err="1" smtClean="0">
                <a:latin typeface="+mn-lt"/>
                <a:cs typeface="Times New Roman" pitchFamily="18" charset="0"/>
              </a:rPr>
              <a:t>màn</a:t>
            </a:r>
            <a:r>
              <a:rPr lang="en-US" sz="2000" dirty="0" smtClean="0">
                <a:latin typeface="+mn-lt"/>
                <a:cs typeface="Times New Roman" pitchFamily="18" charset="0"/>
              </a:rPr>
              <a:t> </a:t>
            </a:r>
            <a:r>
              <a:rPr lang="en-US" sz="2000" dirty="0" err="1" smtClean="0">
                <a:latin typeface="+mn-lt"/>
                <a:cs typeface="Times New Roman" pitchFamily="18" charset="0"/>
              </a:rPr>
              <a:t>hình</a:t>
            </a:r>
            <a:r>
              <a:rPr lang="en-US" sz="2000" dirty="0" smtClean="0">
                <a:latin typeface="+mn-lt"/>
                <a:cs typeface="Times New Roman" pitchFamily="18" charset="0"/>
              </a:rPr>
              <a:t>.</a:t>
            </a:r>
          </a:p>
          <a:p>
            <a:pPr marL="914400" lvl="1" indent="-457200" algn="just" eaLnBrk="1" hangingPunct="1">
              <a:spcBef>
                <a:spcPct val="20000"/>
              </a:spcBef>
              <a:buSzPct val="75000"/>
              <a:buFont typeface="Wingdings" panose="05000000000000000000" pitchFamily="2" charset="2"/>
              <a:buChar char="Ø"/>
              <a:defRPr/>
            </a:pPr>
            <a:r>
              <a:rPr lang="en-US" sz="2000" dirty="0" err="1" smtClean="0">
                <a:latin typeface="+mn-lt"/>
                <a:cs typeface="Times New Roman" pitchFamily="18" charset="0"/>
              </a:rPr>
              <a:t>Ngoài</a:t>
            </a:r>
            <a:r>
              <a:rPr lang="en-US" sz="2000" dirty="0" smtClean="0">
                <a:latin typeface="+mn-lt"/>
                <a:cs typeface="Times New Roman" pitchFamily="18" charset="0"/>
              </a:rPr>
              <a:t> </a:t>
            </a:r>
            <a:r>
              <a:rPr lang="en-US" sz="2000" dirty="0" err="1" smtClean="0">
                <a:latin typeface="+mn-lt"/>
                <a:cs typeface="Times New Roman" pitchFamily="18" charset="0"/>
              </a:rPr>
              <a:t>việc</a:t>
            </a:r>
            <a:r>
              <a:rPr lang="en-US" sz="2000" dirty="0" smtClean="0">
                <a:latin typeface="+mn-lt"/>
                <a:cs typeface="Times New Roman" pitchFamily="18" charset="0"/>
              </a:rPr>
              <a:t> </a:t>
            </a:r>
            <a:r>
              <a:rPr lang="en-US" sz="2000" dirty="0" err="1" smtClean="0">
                <a:latin typeface="+mn-lt"/>
                <a:cs typeface="Times New Roman" pitchFamily="18" charset="0"/>
              </a:rPr>
              <a:t>thực</a:t>
            </a:r>
            <a:r>
              <a:rPr lang="en-US" sz="2000" dirty="0" smtClean="0">
                <a:latin typeface="+mn-lt"/>
                <a:cs typeface="Times New Roman" pitchFamily="18" charset="0"/>
              </a:rPr>
              <a:t> </a:t>
            </a:r>
            <a:r>
              <a:rPr lang="en-US" sz="2000" dirty="0" err="1" smtClean="0">
                <a:latin typeface="+mn-lt"/>
                <a:cs typeface="Times New Roman" pitchFamily="18" charset="0"/>
              </a:rPr>
              <a:t>hiện</a:t>
            </a:r>
            <a:r>
              <a:rPr lang="en-US" sz="2000" dirty="0" smtClean="0">
                <a:latin typeface="+mn-lt"/>
                <a:cs typeface="Times New Roman" pitchFamily="18" charset="0"/>
              </a:rPr>
              <a:t> </a:t>
            </a: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chứng</a:t>
            </a:r>
            <a:r>
              <a:rPr lang="en-US" sz="2000" dirty="0" smtClean="0">
                <a:latin typeface="+mn-lt"/>
                <a:cs typeface="Times New Roman" pitchFamily="18" charset="0"/>
              </a:rPr>
              <a:t> </a:t>
            </a:r>
            <a:r>
              <a:rPr lang="en-US" sz="2000" dirty="0" err="1" smtClean="0">
                <a:latin typeface="+mn-lt"/>
                <a:cs typeface="Times New Roman" pitchFamily="18" charset="0"/>
              </a:rPr>
              <a:t>năng</a:t>
            </a:r>
            <a:r>
              <a:rPr lang="en-US" sz="2000" dirty="0" smtClean="0">
                <a:latin typeface="+mn-lt"/>
                <a:cs typeface="Times New Roman" pitchFamily="18" charset="0"/>
              </a:rPr>
              <a:t> </a:t>
            </a:r>
            <a:r>
              <a:rPr lang="en-US" sz="2000" dirty="0" err="1" smtClean="0">
                <a:latin typeface="+mn-lt"/>
                <a:cs typeface="Times New Roman" pitchFamily="18" charset="0"/>
              </a:rPr>
              <a:t>của</a:t>
            </a:r>
            <a:r>
              <a:rPr lang="en-US" sz="2000" dirty="0" smtClean="0">
                <a:latin typeface="+mn-lt"/>
                <a:cs typeface="Times New Roman" pitchFamily="18" charset="0"/>
              </a:rPr>
              <a:t> 1 </a:t>
            </a:r>
            <a:r>
              <a:rPr lang="en-US" sz="2000" dirty="0" err="1" smtClean="0">
                <a:latin typeface="+mn-lt"/>
                <a:cs typeface="Times New Roman" pitchFamily="18" charset="0"/>
              </a:rPr>
              <a:t>nút</a:t>
            </a:r>
            <a:r>
              <a:rPr lang="en-US" sz="2000" dirty="0" smtClean="0">
                <a:latin typeface="+mn-lt"/>
                <a:cs typeface="Times New Roman" pitchFamily="18" charset="0"/>
              </a:rPr>
              <a:t> </a:t>
            </a:r>
            <a:r>
              <a:rPr lang="en-US" sz="2000" dirty="0" err="1" smtClean="0">
                <a:latin typeface="+mn-lt"/>
                <a:cs typeface="Times New Roman" pitchFamily="18" charset="0"/>
              </a:rPr>
              <a:t>giám</a:t>
            </a:r>
            <a:r>
              <a:rPr lang="en-US" sz="2000" dirty="0" smtClean="0">
                <a:latin typeface="+mn-lt"/>
                <a:cs typeface="Times New Roman" pitchFamily="18" charset="0"/>
              </a:rPr>
              <a:t> </a:t>
            </a:r>
            <a:r>
              <a:rPr lang="en-US" sz="2000" dirty="0" err="1" smtClean="0">
                <a:latin typeface="+mn-lt"/>
                <a:cs typeface="Times New Roman" pitchFamily="18" charset="0"/>
              </a:rPr>
              <a:t>sát</a:t>
            </a:r>
            <a:r>
              <a:rPr lang="en-US" sz="2000" dirty="0" smtClean="0">
                <a:latin typeface="+mn-lt"/>
                <a:cs typeface="Times New Roman" pitchFamily="18" charset="0"/>
              </a:rPr>
              <a:t>, </a:t>
            </a:r>
            <a:r>
              <a:rPr lang="en-US" sz="2000" dirty="0" err="1" smtClean="0">
                <a:latin typeface="+mn-lt"/>
                <a:cs typeface="Times New Roman" pitchFamily="18" charset="0"/>
              </a:rPr>
              <a:t>nút</a:t>
            </a:r>
            <a:r>
              <a:rPr lang="en-US" sz="2000" dirty="0" smtClean="0">
                <a:latin typeface="+mn-lt"/>
                <a:cs typeface="Times New Roman" pitchFamily="18" charset="0"/>
              </a:rPr>
              <a:t> </a:t>
            </a:r>
            <a:r>
              <a:rPr lang="en-US" sz="2000" dirty="0" err="1" smtClean="0">
                <a:latin typeface="+mn-lt"/>
                <a:cs typeface="Times New Roman" pitchFamily="18" charset="0"/>
              </a:rPr>
              <a:t>thay</a:t>
            </a:r>
            <a:r>
              <a:rPr lang="en-US" sz="2000" dirty="0" smtClean="0">
                <a:latin typeface="+mn-lt"/>
                <a:cs typeface="Times New Roman" pitchFamily="18" charset="0"/>
              </a:rPr>
              <a:t> </a:t>
            </a:r>
            <a:r>
              <a:rPr lang="en-US" sz="2000" dirty="0" err="1" smtClean="0">
                <a:latin typeface="+mn-lt"/>
                <a:cs typeface="Times New Roman" pitchFamily="18" charset="0"/>
              </a:rPr>
              <a:t>thế</a:t>
            </a:r>
            <a:r>
              <a:rPr lang="en-US" sz="2000" dirty="0" smtClean="0">
                <a:latin typeface="+mn-lt"/>
                <a:cs typeface="Times New Roman" pitchFamily="18" charset="0"/>
              </a:rPr>
              <a:t> </a:t>
            </a:r>
            <a:r>
              <a:rPr lang="en-US" sz="2000" dirty="0" err="1" smtClean="0">
                <a:latin typeface="+mn-lt"/>
                <a:cs typeface="Times New Roman" pitchFamily="18" charset="0"/>
              </a:rPr>
              <a:t>còn</a:t>
            </a:r>
            <a:r>
              <a:rPr lang="en-US" sz="2000" dirty="0" smtClean="0">
                <a:latin typeface="+mn-lt"/>
                <a:cs typeface="Times New Roman" pitchFamily="18" charset="0"/>
              </a:rPr>
              <a:t> </a:t>
            </a:r>
            <a:r>
              <a:rPr lang="en-US" sz="2000" dirty="0" err="1" smtClean="0">
                <a:latin typeface="+mn-lt"/>
                <a:cs typeface="Times New Roman" pitchFamily="18" charset="0"/>
              </a:rPr>
              <a:t>thực</a:t>
            </a:r>
            <a:r>
              <a:rPr lang="en-US" sz="2000" dirty="0" smtClean="0">
                <a:latin typeface="+mn-lt"/>
                <a:cs typeface="Times New Roman" pitchFamily="18" charset="0"/>
              </a:rPr>
              <a:t> </a:t>
            </a:r>
            <a:r>
              <a:rPr lang="en-US" sz="2000" dirty="0" err="1" smtClean="0">
                <a:latin typeface="+mn-lt"/>
                <a:cs typeface="Times New Roman" pitchFamily="18" charset="0"/>
              </a:rPr>
              <a:t>sự</a:t>
            </a:r>
            <a:r>
              <a:rPr lang="en-US" sz="2000" dirty="0" smtClean="0">
                <a:latin typeface="+mn-lt"/>
                <a:cs typeface="Times New Roman" pitchFamily="18" charset="0"/>
              </a:rPr>
              <a:t> </a:t>
            </a:r>
            <a:r>
              <a:rPr lang="en-US" sz="2000" dirty="0" err="1" smtClean="0">
                <a:latin typeface="+mn-lt"/>
                <a:cs typeface="Times New Roman" pitchFamily="18" charset="0"/>
              </a:rPr>
              <a:t>lưu</a:t>
            </a:r>
            <a:r>
              <a:rPr lang="en-US" sz="2000" dirty="0" smtClean="0">
                <a:latin typeface="+mn-lt"/>
                <a:cs typeface="Times New Roman" pitchFamily="18" charset="0"/>
              </a:rPr>
              <a:t> </a:t>
            </a:r>
            <a:r>
              <a:rPr lang="en-US" sz="2000" dirty="0" err="1" smtClean="0">
                <a:latin typeface="+mn-lt"/>
                <a:cs typeface="Times New Roman" pitchFamily="18" charset="0"/>
              </a:rPr>
              <a:t>trữ</a:t>
            </a:r>
            <a:r>
              <a:rPr lang="en-US" sz="2000" dirty="0" smtClean="0">
                <a:latin typeface="+mn-lt"/>
                <a:cs typeface="Times New Roman" pitchFamily="18" charset="0"/>
              </a:rPr>
              <a:t> </a:t>
            </a:r>
            <a:r>
              <a:rPr lang="en-US" sz="2000" dirty="0" err="1" smtClean="0">
                <a:latin typeface="+mn-lt"/>
                <a:cs typeface="Times New Roman" pitchFamily="18" charset="0"/>
              </a:rPr>
              <a:t>dữ</a:t>
            </a:r>
            <a:r>
              <a:rPr lang="en-US" sz="2000" dirty="0" smtClean="0">
                <a:latin typeface="+mn-lt"/>
                <a:cs typeface="Times New Roman" pitchFamily="18" charset="0"/>
              </a:rPr>
              <a:t> </a:t>
            </a:r>
            <a:r>
              <a:rPr lang="en-US" sz="2000" dirty="0" err="1" smtClean="0">
                <a:latin typeface="+mn-lt"/>
                <a:cs typeface="Times New Roman" pitchFamily="18" charset="0"/>
              </a:rPr>
              <a:t>liệu</a:t>
            </a:r>
            <a:r>
              <a:rPr lang="en-US" sz="2000" dirty="0" smtClean="0">
                <a:latin typeface="+mn-lt"/>
                <a:cs typeface="Times New Roman" pitchFamily="18" charset="0"/>
              </a:rPr>
              <a:t> </a:t>
            </a:r>
            <a:r>
              <a:rPr lang="en-US" sz="2000" dirty="0" err="1" smtClean="0">
                <a:latin typeface="+mn-lt"/>
                <a:cs typeface="Times New Roman" pitchFamily="18" charset="0"/>
              </a:rPr>
              <a:t>sự</a:t>
            </a:r>
            <a:r>
              <a:rPr lang="en-US" sz="2000" dirty="0" smtClean="0">
                <a:latin typeface="+mn-lt"/>
                <a:cs typeface="Times New Roman" pitchFamily="18" charset="0"/>
              </a:rPr>
              <a:t> </a:t>
            </a:r>
            <a:r>
              <a:rPr lang="en-US" sz="2000" dirty="0" err="1" smtClean="0">
                <a:latin typeface="+mn-lt"/>
                <a:cs typeface="Times New Roman" pitchFamily="18" charset="0"/>
              </a:rPr>
              <a:t>kiện</a:t>
            </a:r>
            <a:r>
              <a:rPr lang="en-US" sz="2000" dirty="0" smtClean="0">
                <a:latin typeface="+mn-lt"/>
                <a:cs typeface="Times New Roman" pitchFamily="18" charset="0"/>
              </a:rPr>
              <a:t> </a:t>
            </a:r>
            <a:r>
              <a:rPr lang="en-US" sz="2000" dirty="0" err="1" smtClean="0">
                <a:latin typeface="+mn-lt"/>
                <a:cs typeface="Times New Roman" pitchFamily="18" charset="0"/>
              </a:rPr>
              <a:t>cho</a:t>
            </a:r>
            <a:r>
              <a:rPr lang="en-US" sz="2000" dirty="0" smtClean="0">
                <a:latin typeface="+mn-lt"/>
                <a:cs typeface="Times New Roman" pitchFamily="18" charset="0"/>
              </a:rPr>
              <a:t> </a:t>
            </a:r>
            <a:r>
              <a:rPr lang="en-US" sz="2000" dirty="0" err="1" smtClean="0">
                <a:latin typeface="+mn-lt"/>
                <a:cs typeface="Times New Roman" pitchFamily="18" charset="0"/>
              </a:rPr>
              <a:t>loại</a:t>
            </a:r>
            <a:r>
              <a:rPr lang="en-US" sz="2000" dirty="0" smtClean="0">
                <a:latin typeface="+mn-lt"/>
                <a:cs typeface="Times New Roman" pitchFamily="18" charset="0"/>
              </a:rPr>
              <a:t> </a:t>
            </a:r>
            <a:r>
              <a:rPr lang="en-US" sz="2000" dirty="0" err="1" smtClean="0">
                <a:latin typeface="+mn-lt"/>
                <a:cs typeface="Times New Roman" pitchFamily="18" charset="0"/>
              </a:rPr>
              <a:t>sự</a:t>
            </a:r>
            <a:r>
              <a:rPr lang="en-US" sz="2000" dirty="0" smtClean="0">
                <a:latin typeface="+mn-lt"/>
                <a:cs typeface="Times New Roman" pitchFamily="18" charset="0"/>
              </a:rPr>
              <a:t> </a:t>
            </a:r>
            <a:r>
              <a:rPr lang="en-US" sz="2000" dirty="0" err="1" smtClean="0">
                <a:latin typeface="+mn-lt"/>
                <a:cs typeface="Times New Roman" pitchFamily="18" charset="0"/>
              </a:rPr>
              <a:t>kiện</a:t>
            </a:r>
            <a:r>
              <a:rPr lang="en-US" sz="2000" dirty="0" smtClean="0">
                <a:latin typeface="+mn-lt"/>
                <a:cs typeface="Times New Roman" pitchFamily="18" charset="0"/>
              </a:rPr>
              <a:t> </a:t>
            </a:r>
            <a:r>
              <a:rPr lang="en-US" sz="2000" dirty="0" err="1" smtClean="0">
                <a:latin typeface="+mn-lt"/>
                <a:cs typeface="Times New Roman" pitchFamily="18" charset="0"/>
              </a:rPr>
              <a:t>nhất</a:t>
            </a:r>
            <a:r>
              <a:rPr lang="en-US" sz="2000" dirty="0" smtClean="0">
                <a:latin typeface="+mn-lt"/>
                <a:cs typeface="Times New Roman" pitchFamily="18" charset="0"/>
              </a:rPr>
              <a:t> </a:t>
            </a:r>
            <a:r>
              <a:rPr lang="en-US" sz="2000" dirty="0" err="1" smtClean="0">
                <a:latin typeface="+mn-lt"/>
                <a:cs typeface="Times New Roman" pitchFamily="18" charset="0"/>
              </a:rPr>
              <a:t>định</a:t>
            </a:r>
            <a:r>
              <a:rPr lang="en-US" sz="2000" dirty="0" smtClean="0">
                <a:latin typeface="+mn-lt"/>
                <a:cs typeface="Times New Roman" pitchFamily="18" charset="0"/>
              </a:rPr>
              <a:t>.</a:t>
            </a:r>
            <a:endParaRPr lang="en-US" sz="2000" dirty="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endParaRPr lang="en-US" sz="2000" dirty="0" smtClean="0">
              <a:latin typeface="+mn-lt"/>
              <a:cs typeface="Times New Roman" pitchFamily="18" charset="0"/>
            </a:endParaRPr>
          </a:p>
          <a:p>
            <a:pPr marL="914400" lvl="1" indent="-457200" algn="just" eaLnBrk="1" hangingPunct="1">
              <a:spcBef>
                <a:spcPct val="20000"/>
              </a:spcBef>
              <a:buSzPct val="75000"/>
              <a:buFont typeface="Wingdings" panose="05000000000000000000" pitchFamily="2" charset="2"/>
              <a:buChar char="Ø"/>
              <a:defRPr/>
            </a:pPr>
            <a:endParaRPr lang="en-US" sz="2000" dirty="0">
              <a:latin typeface="+mn-lt"/>
              <a:cs typeface="Times New Roman" pitchFamily="18" charset="0"/>
            </a:endParaRPr>
          </a:p>
        </p:txBody>
      </p:sp>
    </p:spTree>
    <p:extLst>
      <p:ext uri="{BB962C8B-B14F-4D97-AF65-F5344CB8AC3E}">
        <p14:creationId xmlns:p14="http://schemas.microsoft.com/office/powerpoint/2010/main" val="222018602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56</a:t>
            </a:fld>
            <a:endParaRPr lang="en-US" smtClean="0">
              <a:latin typeface="+mn-lt"/>
            </a:endParaRPr>
          </a:p>
        </p:txBody>
      </p:sp>
      <p:sp>
        <p:nvSpPr>
          <p:cNvPr id="81924"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800" b="1" dirty="0">
                <a:solidFill>
                  <a:schemeClr val="bg2"/>
                </a:solidFill>
                <a:effectLst>
                  <a:outerShdw blurRad="38100" dist="38100" dir="2700000" algn="tl">
                    <a:srgbClr val="C0C0C0"/>
                  </a:outerShdw>
                </a:effectLst>
                <a:latin typeface="+mn-lt"/>
              </a:rPr>
              <a:t>CHƯƠNG 2 – KIẾN TRÚC MẠNG CẢM BIẾN</a:t>
            </a: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3"/>
              <a:defRPr/>
            </a:pPr>
            <a:r>
              <a:rPr lang="en-US" sz="2800" dirty="0" err="1">
                <a:latin typeface="+mn-lt"/>
                <a:cs typeface="Times New Roman" pitchFamily="18" charset="0"/>
              </a:rPr>
              <a:t>Các</a:t>
            </a:r>
            <a:r>
              <a:rPr lang="en-US" sz="2800" dirty="0">
                <a:latin typeface="+mn-lt"/>
                <a:cs typeface="Times New Roman" pitchFamily="18" charset="0"/>
              </a:rPr>
              <a:t> </a:t>
            </a:r>
            <a:r>
              <a:rPr lang="en-US" sz="2800" dirty="0" err="1">
                <a:latin typeface="+mn-lt"/>
                <a:cs typeface="Times New Roman" pitchFamily="18" charset="0"/>
              </a:rPr>
              <a:t>quy</a:t>
            </a:r>
            <a:r>
              <a:rPr lang="en-US" sz="2800" dirty="0">
                <a:latin typeface="+mn-lt"/>
                <a:cs typeface="Times New Roman" pitchFamily="18" charset="0"/>
              </a:rPr>
              <a:t> </a:t>
            </a:r>
            <a:r>
              <a:rPr lang="en-US" sz="2800" dirty="0" err="1">
                <a:latin typeface="+mn-lt"/>
                <a:cs typeface="Times New Roman" pitchFamily="18" charset="0"/>
              </a:rPr>
              <a:t>tắc</a:t>
            </a:r>
            <a:r>
              <a:rPr lang="en-US" sz="2800" dirty="0">
                <a:latin typeface="+mn-lt"/>
                <a:cs typeface="Times New Roman" pitchFamily="18" charset="0"/>
              </a:rPr>
              <a:t> </a:t>
            </a:r>
            <a:r>
              <a:rPr lang="en-US" sz="2800" dirty="0" err="1">
                <a:latin typeface="+mn-lt"/>
                <a:cs typeface="Times New Roman" pitchFamily="18" charset="0"/>
              </a:rPr>
              <a:t>thiết</a:t>
            </a:r>
            <a:r>
              <a:rPr lang="en-US" sz="2800" dirty="0">
                <a:latin typeface="+mn-lt"/>
                <a:cs typeface="Times New Roman" pitchFamily="18" charset="0"/>
              </a:rPr>
              <a:t> </a:t>
            </a:r>
            <a:r>
              <a:rPr lang="en-US" sz="2800" dirty="0" err="1">
                <a:latin typeface="+mn-lt"/>
                <a:cs typeface="Times New Roman" pitchFamily="18" charset="0"/>
              </a:rPr>
              <a:t>kế</a:t>
            </a:r>
            <a:r>
              <a:rPr lang="en-US" sz="2800" dirty="0">
                <a:latin typeface="+mn-lt"/>
                <a:cs typeface="Times New Roman" pitchFamily="18" charset="0"/>
              </a:rPr>
              <a:t> </a:t>
            </a:r>
            <a:r>
              <a:rPr lang="en-US" sz="2800" dirty="0" err="1">
                <a:latin typeface="+mn-lt"/>
                <a:cs typeface="Times New Roman" pitchFamily="18" charset="0"/>
              </a:rPr>
              <a:t>cho</a:t>
            </a:r>
            <a:r>
              <a:rPr lang="en-US" sz="2800" dirty="0">
                <a:latin typeface="+mn-lt"/>
                <a:cs typeface="Times New Roman" pitchFamily="18" charset="0"/>
              </a:rPr>
              <a:t> </a:t>
            </a:r>
            <a:r>
              <a:rPr lang="en-US" sz="2800" dirty="0" err="1">
                <a:latin typeface="+mn-lt"/>
                <a:cs typeface="Times New Roman" pitchFamily="18" charset="0"/>
              </a:rPr>
              <a:t>mạng</a:t>
            </a:r>
            <a:r>
              <a:rPr lang="en-US" sz="2800" dirty="0">
                <a:latin typeface="+mn-lt"/>
                <a:cs typeface="Times New Roman" pitchFamily="18" charset="0"/>
              </a:rPr>
              <a:t> </a:t>
            </a:r>
            <a:r>
              <a:rPr lang="en-US" sz="2800" dirty="0" err="1">
                <a:latin typeface="+mn-lt"/>
                <a:cs typeface="Times New Roman" pitchFamily="18" charset="0"/>
              </a:rPr>
              <a:t>cảm</a:t>
            </a:r>
            <a:r>
              <a:rPr lang="en-US" sz="2800" dirty="0">
                <a:latin typeface="+mn-lt"/>
                <a:cs typeface="Times New Roman" pitchFamily="18" charset="0"/>
              </a:rPr>
              <a:t> </a:t>
            </a:r>
            <a:r>
              <a:rPr lang="en-US" sz="2800" dirty="0" err="1">
                <a:latin typeface="+mn-lt"/>
                <a:cs typeface="Times New Roman" pitchFamily="18" charset="0"/>
              </a:rPr>
              <a:t>biến</a:t>
            </a:r>
            <a:endParaRPr lang="en-US" sz="2800" dirty="0">
              <a:latin typeface="+mn-lt"/>
              <a:cs typeface="Times New Roman" pitchFamily="18" charset="0"/>
            </a:endParaRPr>
          </a:p>
          <a:p>
            <a:pPr marL="457200" indent="-457200" algn="just" eaLnBrk="1" hangingPunct="1">
              <a:spcBef>
                <a:spcPct val="20000"/>
              </a:spcBef>
              <a:buSzPct val="75000"/>
              <a:buFont typeface="Wingdings" panose="05000000000000000000" pitchFamily="2" charset="2"/>
              <a:buChar char="v"/>
              <a:defRPr/>
            </a:pPr>
            <a:r>
              <a:rPr lang="vi-VN" sz="2000" dirty="0" smtClean="0">
                <a:latin typeface="+mn-lt"/>
                <a:cs typeface="Times New Roman" pitchFamily="18" charset="0"/>
              </a:rPr>
              <a:t>Trung tâm dữ liệu</a:t>
            </a: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Chế</a:t>
            </a:r>
            <a:r>
              <a:rPr lang="en-US" sz="2000" dirty="0" smtClean="0">
                <a:latin typeface="+mn-lt"/>
                <a:cs typeface="Times New Roman" pitchFamily="18" charset="0"/>
              </a:rPr>
              <a:t> </a:t>
            </a:r>
            <a:r>
              <a:rPr lang="en-US" sz="2000" dirty="0" err="1" smtClean="0">
                <a:latin typeface="+mn-lt"/>
                <a:cs typeface="Times New Roman" pitchFamily="18" charset="0"/>
              </a:rPr>
              <a:t>độ</a:t>
            </a:r>
            <a:r>
              <a:rPr lang="en-US" sz="2000" dirty="0" smtClean="0">
                <a:latin typeface="+mn-lt"/>
                <a:cs typeface="Times New Roman" pitchFamily="18" charset="0"/>
              </a:rPr>
              <a:t> </a:t>
            </a:r>
            <a:r>
              <a:rPr lang="en-US" sz="2000" dirty="0" err="1" smtClean="0">
                <a:latin typeface="+mn-lt"/>
                <a:cs typeface="Times New Roman" pitchFamily="18" charset="0"/>
              </a:rPr>
              <a:t>bình</a:t>
            </a:r>
            <a:r>
              <a:rPr lang="en-US" sz="2000" dirty="0" smtClean="0">
                <a:latin typeface="+mn-lt"/>
                <a:cs typeface="Times New Roman" pitchFamily="18" charset="0"/>
              </a:rPr>
              <a:t> </a:t>
            </a:r>
            <a:r>
              <a:rPr lang="en-US" sz="2000" dirty="0" err="1" smtClean="0">
                <a:latin typeface="+mn-lt"/>
                <a:cs typeface="Times New Roman" pitchFamily="18" charset="0"/>
              </a:rPr>
              <a:t>thường</a:t>
            </a:r>
            <a:r>
              <a:rPr lang="en-US" sz="2000" dirty="0" smtClean="0">
                <a:latin typeface="+mn-lt"/>
                <a:cs typeface="Times New Roman" pitchFamily="18" charset="0"/>
              </a:rPr>
              <a:t>:</a:t>
            </a:r>
          </a:p>
          <a:p>
            <a:pPr marL="914400" lvl="1" indent="-457200" algn="just" eaLnBrk="1" hangingPunct="1">
              <a:spcBef>
                <a:spcPct val="20000"/>
              </a:spcBef>
              <a:buSzPct val="75000"/>
              <a:buFont typeface="Wingdings" panose="05000000000000000000" pitchFamily="2" charset="2"/>
              <a:buChar char="Ø"/>
              <a:defRPr/>
            </a:pPr>
            <a:r>
              <a:rPr lang="en-US" sz="2000" dirty="0" err="1" smtClean="0">
                <a:latin typeface="+mn-lt"/>
                <a:cs typeface="Times New Roman" pitchFamily="18" charset="0"/>
              </a:rPr>
              <a:t>Tất</a:t>
            </a:r>
            <a:r>
              <a:rPr lang="en-US" sz="2000" dirty="0" smtClean="0">
                <a:latin typeface="+mn-lt"/>
                <a:cs typeface="Times New Roman" pitchFamily="18" charset="0"/>
              </a:rPr>
              <a:t> </a:t>
            </a:r>
            <a:r>
              <a:rPr lang="en-US" sz="2000" dirty="0" err="1" smtClean="0">
                <a:latin typeface="+mn-lt"/>
                <a:cs typeface="Times New Roman" pitchFamily="18" charset="0"/>
              </a:rPr>
              <a:t>cả</a:t>
            </a:r>
            <a:r>
              <a:rPr lang="en-US" sz="2000" dirty="0" smtClean="0">
                <a:latin typeface="+mn-lt"/>
                <a:cs typeface="Times New Roman" pitchFamily="18" charset="0"/>
              </a:rPr>
              <a:t> </a:t>
            </a: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nút</a:t>
            </a:r>
            <a:r>
              <a:rPr lang="en-US" sz="2000" dirty="0" smtClean="0">
                <a:latin typeface="+mn-lt"/>
                <a:cs typeface="Times New Roman" pitchFamily="18" charset="0"/>
              </a:rPr>
              <a:t> </a:t>
            </a:r>
            <a:r>
              <a:rPr lang="en-US" sz="2000" dirty="0" err="1" smtClean="0">
                <a:latin typeface="+mn-lt"/>
                <a:cs typeface="Times New Roman" pitchFamily="18" charset="0"/>
              </a:rPr>
              <a:t>không</a:t>
            </a:r>
            <a:r>
              <a:rPr lang="en-US" sz="2000" dirty="0" smtClean="0">
                <a:latin typeface="+mn-lt"/>
                <a:cs typeface="Times New Roman" pitchFamily="18" charset="0"/>
              </a:rPr>
              <a:t> </a:t>
            </a:r>
            <a:r>
              <a:rPr lang="en-US" sz="2000" dirty="0" err="1" smtClean="0">
                <a:latin typeface="+mn-lt"/>
                <a:cs typeface="Times New Roman" pitchFamily="18" charset="0"/>
              </a:rPr>
              <a:t>phát</a:t>
            </a:r>
            <a:r>
              <a:rPr lang="en-US" sz="2000" dirty="0" smtClean="0">
                <a:latin typeface="+mn-lt"/>
                <a:cs typeface="Times New Roman" pitchFamily="18" charset="0"/>
              </a:rPr>
              <a:t> </a:t>
            </a:r>
            <a:r>
              <a:rPr lang="en-US" sz="2000" dirty="0" err="1" smtClean="0">
                <a:latin typeface="+mn-lt"/>
                <a:cs typeface="Times New Roman" pitchFamily="18" charset="0"/>
              </a:rPr>
              <a:t>nút</a:t>
            </a:r>
            <a:r>
              <a:rPr lang="en-US" sz="2000" dirty="0" smtClean="0">
                <a:latin typeface="+mn-lt"/>
                <a:cs typeface="Times New Roman" pitchFamily="18" charset="0"/>
              </a:rPr>
              <a:t> </a:t>
            </a:r>
            <a:r>
              <a:rPr lang="en-US" sz="2000" dirty="0" err="1" smtClean="0">
                <a:latin typeface="+mn-lt"/>
                <a:cs typeface="Times New Roman" pitchFamily="18" charset="0"/>
              </a:rPr>
              <a:t>giám</a:t>
            </a:r>
            <a:r>
              <a:rPr lang="en-US" sz="2000" dirty="0" smtClean="0">
                <a:latin typeface="+mn-lt"/>
                <a:cs typeface="Times New Roman" pitchFamily="18" charset="0"/>
              </a:rPr>
              <a:t> </a:t>
            </a:r>
            <a:r>
              <a:rPr lang="en-US" sz="2000" dirty="0" err="1" smtClean="0">
                <a:latin typeface="+mn-lt"/>
                <a:cs typeface="Times New Roman" pitchFamily="18" charset="0"/>
              </a:rPr>
              <a:t>sát</a:t>
            </a:r>
            <a:r>
              <a:rPr lang="en-US" sz="2000" dirty="0" smtClean="0">
                <a:latin typeface="+mn-lt"/>
                <a:cs typeface="Times New Roman" pitchFamily="18" charset="0"/>
              </a:rPr>
              <a:t> </a:t>
            </a:r>
            <a:r>
              <a:rPr lang="en-US" sz="2000" dirty="0" err="1" smtClean="0">
                <a:latin typeface="+mn-lt"/>
                <a:cs typeface="Times New Roman" pitchFamily="18" charset="0"/>
              </a:rPr>
              <a:t>hoặc</a:t>
            </a:r>
            <a:r>
              <a:rPr lang="en-US" sz="2000" dirty="0" smtClean="0">
                <a:latin typeface="+mn-lt"/>
                <a:cs typeface="Times New Roman" pitchFamily="18" charset="0"/>
              </a:rPr>
              <a:t> </a:t>
            </a:r>
            <a:r>
              <a:rPr lang="en-US" sz="2000" dirty="0" err="1" smtClean="0">
                <a:latin typeface="+mn-lt"/>
                <a:cs typeface="Times New Roman" pitchFamily="18" charset="0"/>
              </a:rPr>
              <a:t>nút</a:t>
            </a:r>
            <a:r>
              <a:rPr lang="en-US" sz="2000" dirty="0" smtClean="0">
                <a:latin typeface="+mn-lt"/>
                <a:cs typeface="Times New Roman" pitchFamily="18" charset="0"/>
              </a:rPr>
              <a:t> </a:t>
            </a:r>
            <a:r>
              <a:rPr lang="en-US" sz="2000" dirty="0" err="1" smtClean="0">
                <a:latin typeface="+mn-lt"/>
                <a:cs typeface="Times New Roman" pitchFamily="18" charset="0"/>
              </a:rPr>
              <a:t>thay</a:t>
            </a:r>
            <a:r>
              <a:rPr lang="en-US" sz="2000" dirty="0" smtClean="0">
                <a:latin typeface="+mn-lt"/>
                <a:cs typeface="Times New Roman" pitchFamily="18" charset="0"/>
              </a:rPr>
              <a:t> </a:t>
            </a:r>
            <a:r>
              <a:rPr lang="en-US" sz="2000" dirty="0" err="1" smtClean="0">
                <a:latin typeface="+mn-lt"/>
                <a:cs typeface="Times New Roman" pitchFamily="18" charset="0"/>
              </a:rPr>
              <a:t>thế</a:t>
            </a:r>
            <a:r>
              <a:rPr lang="en-US" sz="2000" dirty="0" smtClean="0">
                <a:latin typeface="+mn-lt"/>
                <a:cs typeface="Times New Roman" pitchFamily="18" charset="0"/>
              </a:rPr>
              <a:t> </a:t>
            </a:r>
            <a:r>
              <a:rPr lang="en-US" sz="2000" dirty="0" err="1" smtClean="0">
                <a:latin typeface="+mn-lt"/>
                <a:cs typeface="Times New Roman" pitchFamily="18" charset="0"/>
              </a:rPr>
              <a:t>đều</a:t>
            </a:r>
            <a:r>
              <a:rPr lang="en-US" sz="2000" dirty="0" smtClean="0">
                <a:latin typeface="+mn-lt"/>
                <a:cs typeface="Times New Roman" pitchFamily="18" charset="0"/>
              </a:rPr>
              <a:t> </a:t>
            </a:r>
            <a:r>
              <a:rPr lang="en-US" sz="2000" dirty="0" err="1" smtClean="0">
                <a:latin typeface="+mn-lt"/>
                <a:cs typeface="Times New Roman" pitchFamily="18" charset="0"/>
              </a:rPr>
              <a:t>hoạt</a:t>
            </a:r>
            <a:r>
              <a:rPr lang="en-US" sz="2000" dirty="0" smtClean="0">
                <a:latin typeface="+mn-lt"/>
                <a:cs typeface="Times New Roman" pitchFamily="18" charset="0"/>
              </a:rPr>
              <a:t> </a:t>
            </a:r>
            <a:r>
              <a:rPr lang="en-US" sz="2000" dirty="0" err="1" smtClean="0">
                <a:latin typeface="+mn-lt"/>
                <a:cs typeface="Times New Roman" pitchFamily="18" charset="0"/>
              </a:rPr>
              <a:t>động</a:t>
            </a:r>
            <a:r>
              <a:rPr lang="en-US" sz="2000" dirty="0" smtClean="0">
                <a:latin typeface="+mn-lt"/>
                <a:cs typeface="Times New Roman" pitchFamily="18" charset="0"/>
              </a:rPr>
              <a:t> </a:t>
            </a:r>
            <a:r>
              <a:rPr lang="en-US" sz="2000" dirty="0" err="1" smtClean="0">
                <a:latin typeface="+mn-lt"/>
                <a:cs typeface="Times New Roman" pitchFamily="18" charset="0"/>
              </a:rPr>
              <a:t>trong</a:t>
            </a:r>
            <a:r>
              <a:rPr lang="en-US" sz="2000" dirty="0" smtClean="0">
                <a:latin typeface="+mn-lt"/>
                <a:cs typeface="Times New Roman" pitchFamily="18" charset="0"/>
              </a:rPr>
              <a:t> </a:t>
            </a:r>
            <a:r>
              <a:rPr lang="en-US" sz="2000" dirty="0" err="1" smtClean="0">
                <a:latin typeface="+mn-lt"/>
                <a:cs typeface="Times New Roman" pitchFamily="18" charset="0"/>
              </a:rPr>
              <a:t>chế</a:t>
            </a:r>
            <a:r>
              <a:rPr lang="en-US" sz="2000" dirty="0" smtClean="0">
                <a:latin typeface="+mn-lt"/>
                <a:cs typeface="Times New Roman" pitchFamily="18" charset="0"/>
              </a:rPr>
              <a:t> </a:t>
            </a:r>
            <a:r>
              <a:rPr lang="en-US" sz="2000" dirty="0" err="1" smtClean="0">
                <a:latin typeface="+mn-lt"/>
                <a:cs typeface="Times New Roman" pitchFamily="18" charset="0"/>
              </a:rPr>
              <a:t>độ</a:t>
            </a:r>
            <a:r>
              <a:rPr lang="en-US" sz="2000" dirty="0" smtClean="0">
                <a:latin typeface="+mn-lt"/>
                <a:cs typeface="Times New Roman" pitchFamily="18" charset="0"/>
              </a:rPr>
              <a:t> </a:t>
            </a:r>
            <a:r>
              <a:rPr lang="en-US" sz="2000" dirty="0" err="1" smtClean="0">
                <a:latin typeface="+mn-lt"/>
                <a:cs typeface="Times New Roman" pitchFamily="18" charset="0"/>
              </a:rPr>
              <a:t>này</a:t>
            </a:r>
            <a:r>
              <a:rPr lang="en-US" sz="2000" dirty="0" smtClean="0">
                <a:latin typeface="+mn-lt"/>
                <a:cs typeface="Times New Roman" pitchFamily="18" charset="0"/>
              </a:rPr>
              <a:t>.</a:t>
            </a:r>
          </a:p>
          <a:p>
            <a:pPr marL="914400" lvl="1" indent="-457200" algn="just" eaLnBrk="1" hangingPunct="1">
              <a:spcBef>
                <a:spcPct val="20000"/>
              </a:spcBef>
              <a:buSzPct val="75000"/>
              <a:buFont typeface="Wingdings" panose="05000000000000000000" pitchFamily="2" charset="2"/>
              <a:buChar char="Ø"/>
              <a:defRPr/>
            </a:pPr>
            <a:r>
              <a:rPr lang="en-US" sz="2000" dirty="0" err="1" smtClean="0">
                <a:latin typeface="+mn-lt"/>
                <a:cs typeface="Times New Roman" pitchFamily="18" charset="0"/>
              </a:rPr>
              <a:t>Một</a:t>
            </a:r>
            <a:r>
              <a:rPr lang="en-US" sz="2000" dirty="0" smtClean="0">
                <a:latin typeface="+mn-lt"/>
                <a:cs typeface="Times New Roman" pitchFamily="18" charset="0"/>
              </a:rPr>
              <a:t> </a:t>
            </a:r>
            <a:r>
              <a:rPr lang="en-US" sz="2000" dirty="0" err="1" smtClean="0">
                <a:latin typeface="+mn-lt"/>
                <a:cs typeface="Times New Roman" pitchFamily="18" charset="0"/>
              </a:rPr>
              <a:t>nút</a:t>
            </a:r>
            <a:r>
              <a:rPr lang="en-US" sz="2000" dirty="0" smtClean="0">
                <a:latin typeface="+mn-lt"/>
                <a:cs typeface="Times New Roman" pitchFamily="18" charset="0"/>
              </a:rPr>
              <a:t> </a:t>
            </a:r>
            <a:r>
              <a:rPr lang="en-US" sz="2000" dirty="0" err="1" smtClean="0">
                <a:latin typeface="+mn-lt"/>
                <a:cs typeface="Times New Roman" pitchFamily="18" charset="0"/>
              </a:rPr>
              <a:t>bình</a:t>
            </a:r>
            <a:r>
              <a:rPr lang="en-US" sz="2000" dirty="0" smtClean="0">
                <a:latin typeface="+mn-lt"/>
                <a:cs typeface="Times New Roman" pitchFamily="18" charset="0"/>
              </a:rPr>
              <a:t> </a:t>
            </a:r>
            <a:r>
              <a:rPr lang="en-US" sz="2000" dirty="0" err="1" smtClean="0">
                <a:latin typeface="+mn-lt"/>
                <a:cs typeface="Times New Roman" pitchFamily="18" charset="0"/>
              </a:rPr>
              <a:t>thường</a:t>
            </a:r>
            <a:r>
              <a:rPr lang="en-US" sz="2000" dirty="0" smtClean="0">
                <a:latin typeface="+mn-lt"/>
                <a:cs typeface="Times New Roman" pitchFamily="18" charset="0"/>
              </a:rPr>
              <a:t> </a:t>
            </a:r>
            <a:r>
              <a:rPr lang="en-US" sz="2000" dirty="0" err="1" smtClean="0">
                <a:latin typeface="+mn-lt"/>
                <a:cs typeface="Times New Roman" pitchFamily="18" charset="0"/>
              </a:rPr>
              <a:t>có</a:t>
            </a:r>
            <a:r>
              <a:rPr lang="en-US" sz="2000" dirty="0" smtClean="0">
                <a:latin typeface="+mn-lt"/>
                <a:cs typeface="Times New Roman" pitchFamily="18" charset="0"/>
              </a:rPr>
              <a:t> </a:t>
            </a:r>
            <a:r>
              <a:rPr lang="en-US" sz="2000" dirty="0" err="1" smtClean="0">
                <a:latin typeface="+mn-lt"/>
                <a:cs typeface="Times New Roman" pitchFamily="18" charset="0"/>
              </a:rPr>
              <a:t>thể</a:t>
            </a:r>
            <a:r>
              <a:rPr lang="en-US" sz="2000" dirty="0" smtClean="0">
                <a:latin typeface="+mn-lt"/>
                <a:cs typeface="Times New Roman" pitchFamily="18" charset="0"/>
              </a:rPr>
              <a:t> </a:t>
            </a:r>
            <a:r>
              <a:rPr lang="en-US" sz="2000" dirty="0" err="1" smtClean="0">
                <a:latin typeface="+mn-lt"/>
                <a:cs typeface="Times New Roman" pitchFamily="18" charset="0"/>
              </a:rPr>
              <a:t>khởi</a:t>
            </a:r>
            <a:r>
              <a:rPr lang="en-US" sz="2000" dirty="0" smtClean="0">
                <a:latin typeface="+mn-lt"/>
                <a:cs typeface="Times New Roman" pitchFamily="18" charset="0"/>
              </a:rPr>
              <a:t> </a:t>
            </a:r>
            <a:r>
              <a:rPr lang="en-US" sz="2000" dirty="0" err="1" smtClean="0">
                <a:latin typeface="+mn-lt"/>
                <a:cs typeface="Times New Roman" pitchFamily="18" charset="0"/>
              </a:rPr>
              <a:t>tạo</a:t>
            </a:r>
            <a:r>
              <a:rPr lang="en-US" sz="2000" dirty="0" smtClean="0">
                <a:latin typeface="+mn-lt"/>
                <a:cs typeface="Times New Roman" pitchFamily="18" charset="0"/>
              </a:rPr>
              <a:t> </a:t>
            </a:r>
            <a:r>
              <a:rPr lang="en-US" sz="2000" dirty="0" err="1" smtClean="0">
                <a:latin typeface="+mn-lt"/>
                <a:cs typeface="Times New Roman" pitchFamily="18" charset="0"/>
              </a:rPr>
              <a:t>hoặc</a:t>
            </a:r>
            <a:r>
              <a:rPr lang="en-US" sz="2000" dirty="0" smtClean="0">
                <a:latin typeface="+mn-lt"/>
                <a:cs typeface="Times New Roman" pitchFamily="18" charset="0"/>
              </a:rPr>
              <a:t> </a:t>
            </a:r>
            <a:r>
              <a:rPr lang="en-US" sz="2000" dirty="0" err="1" smtClean="0">
                <a:latin typeface="+mn-lt"/>
                <a:cs typeface="Times New Roman" pitchFamily="18" charset="0"/>
              </a:rPr>
              <a:t>chuyển</a:t>
            </a:r>
            <a:r>
              <a:rPr lang="en-US" sz="2000" dirty="0" smtClean="0">
                <a:latin typeface="+mn-lt"/>
                <a:cs typeface="Times New Roman" pitchFamily="18" charset="0"/>
              </a:rPr>
              <a:t> </a:t>
            </a:r>
            <a:r>
              <a:rPr lang="en-US" sz="2000" dirty="0" err="1" smtClean="0">
                <a:latin typeface="+mn-lt"/>
                <a:cs typeface="Times New Roman" pitchFamily="18" charset="0"/>
              </a:rPr>
              <a:t>tiếp</a:t>
            </a:r>
            <a:r>
              <a:rPr lang="en-US" sz="2000" dirty="0" smtClean="0">
                <a:latin typeface="+mn-lt"/>
                <a:cs typeface="Times New Roman" pitchFamily="18" charset="0"/>
              </a:rPr>
              <a:t> (</a:t>
            </a:r>
            <a:r>
              <a:rPr lang="en-US" sz="2000" dirty="0" err="1" smtClean="0">
                <a:latin typeface="+mn-lt"/>
                <a:cs typeface="Times New Roman" pitchFamily="18" charset="0"/>
              </a:rPr>
              <a:t>tức</a:t>
            </a:r>
            <a:r>
              <a:rPr lang="en-US" sz="2000" dirty="0" smtClean="0">
                <a:latin typeface="+mn-lt"/>
                <a:cs typeface="Times New Roman" pitchFamily="18" charset="0"/>
              </a:rPr>
              <a:t> </a:t>
            </a:r>
            <a:r>
              <a:rPr lang="en-US" sz="2000" dirty="0" err="1" smtClean="0">
                <a:latin typeface="+mn-lt"/>
                <a:cs typeface="Times New Roman" pitchFamily="18" charset="0"/>
              </a:rPr>
              <a:t>là</a:t>
            </a:r>
            <a:r>
              <a:rPr lang="en-US" sz="2000" dirty="0" smtClean="0">
                <a:latin typeface="+mn-lt"/>
                <a:cs typeface="Times New Roman" pitchFamily="18" charset="0"/>
              </a:rPr>
              <a:t> </a:t>
            </a:r>
            <a:r>
              <a:rPr lang="en-US" sz="2000" dirty="0" err="1" smtClean="0">
                <a:latin typeface="+mn-lt"/>
                <a:cs typeface="Times New Roman" pitchFamily="18" charset="0"/>
              </a:rPr>
              <a:t>định</a:t>
            </a:r>
            <a:r>
              <a:rPr lang="en-US" sz="2000" dirty="0" smtClean="0">
                <a:latin typeface="+mn-lt"/>
                <a:cs typeface="Times New Roman" pitchFamily="18" charset="0"/>
              </a:rPr>
              <a:t> </a:t>
            </a:r>
            <a:r>
              <a:rPr lang="en-US" sz="2000" dirty="0" err="1" smtClean="0">
                <a:latin typeface="+mn-lt"/>
                <a:cs typeface="Times New Roman" pitchFamily="18" charset="0"/>
              </a:rPr>
              <a:t>tuyến</a:t>
            </a:r>
            <a:r>
              <a:rPr lang="en-US" sz="2000" dirty="0" smtClean="0">
                <a:latin typeface="+mn-lt"/>
                <a:cs typeface="Times New Roman" pitchFamily="18" charset="0"/>
              </a:rPr>
              <a:t>) </a:t>
            </a:r>
            <a:r>
              <a:rPr lang="en-US" sz="2000" dirty="0" err="1" smtClean="0">
                <a:latin typeface="+mn-lt"/>
                <a:cs typeface="Times New Roman" pitchFamily="18" charset="0"/>
              </a:rPr>
              <a:t>dữ</a:t>
            </a:r>
            <a:r>
              <a:rPr lang="en-US" sz="2000" dirty="0" smtClean="0">
                <a:latin typeface="+mn-lt"/>
                <a:cs typeface="Times New Roman" pitchFamily="18" charset="0"/>
              </a:rPr>
              <a:t> </a:t>
            </a:r>
            <a:r>
              <a:rPr lang="en-US" sz="2000" dirty="0" err="1" smtClean="0">
                <a:latin typeface="+mn-lt"/>
                <a:cs typeface="Times New Roman" pitchFamily="18" charset="0"/>
              </a:rPr>
              <a:t>liệu</a:t>
            </a:r>
            <a:r>
              <a:rPr lang="en-US" sz="2000" dirty="0" smtClean="0">
                <a:latin typeface="+mn-lt"/>
                <a:cs typeface="Times New Roman" pitchFamily="18" charset="0"/>
              </a:rPr>
              <a:t> </a:t>
            </a:r>
            <a:r>
              <a:rPr lang="en-US" sz="2000" dirty="0" err="1" smtClean="0">
                <a:latin typeface="+mn-lt"/>
                <a:cs typeface="Times New Roman" pitchFamily="18" charset="0"/>
              </a:rPr>
              <a:t>sự</a:t>
            </a:r>
            <a:r>
              <a:rPr lang="en-US" sz="2000" dirty="0" smtClean="0">
                <a:latin typeface="+mn-lt"/>
                <a:cs typeface="Times New Roman" pitchFamily="18" charset="0"/>
              </a:rPr>
              <a:t> </a:t>
            </a:r>
            <a:r>
              <a:rPr lang="en-US" sz="2000" dirty="0" err="1" smtClean="0">
                <a:latin typeface="+mn-lt"/>
                <a:cs typeface="Times New Roman" pitchFamily="18" charset="0"/>
              </a:rPr>
              <a:t>kiện</a:t>
            </a:r>
            <a:r>
              <a:rPr lang="en-US" sz="2000" dirty="0" smtClean="0">
                <a:latin typeface="+mn-lt"/>
                <a:cs typeface="Times New Roman" pitchFamily="18" charset="0"/>
              </a:rPr>
              <a:t>, </a:t>
            </a:r>
            <a:r>
              <a:rPr lang="en-US" sz="2000" dirty="0" err="1" smtClean="0">
                <a:latin typeface="+mn-lt"/>
                <a:cs typeface="Times New Roman" pitchFamily="18" charset="0"/>
              </a:rPr>
              <a:t>nhưng</a:t>
            </a:r>
            <a:r>
              <a:rPr lang="en-US" sz="2000" dirty="0" smtClean="0">
                <a:latin typeface="+mn-lt"/>
                <a:cs typeface="Times New Roman" pitchFamily="18" charset="0"/>
              </a:rPr>
              <a:t> </a:t>
            </a:r>
            <a:r>
              <a:rPr lang="en-US" sz="2000" dirty="0" err="1" smtClean="0">
                <a:latin typeface="+mn-lt"/>
                <a:cs typeface="Times New Roman" pitchFamily="18" charset="0"/>
              </a:rPr>
              <a:t>không</a:t>
            </a:r>
            <a:r>
              <a:rPr lang="en-US" sz="2000" dirty="0" smtClean="0">
                <a:latin typeface="+mn-lt"/>
                <a:cs typeface="Times New Roman" pitchFamily="18" charset="0"/>
              </a:rPr>
              <a:t> </a:t>
            </a:r>
            <a:r>
              <a:rPr lang="en-US" sz="2000" dirty="0" err="1" smtClean="0">
                <a:latin typeface="+mn-lt"/>
                <a:cs typeface="Times New Roman" pitchFamily="18" charset="0"/>
              </a:rPr>
              <a:t>liên</a:t>
            </a:r>
            <a:r>
              <a:rPr lang="en-US" sz="2000" dirty="0" smtClean="0">
                <a:latin typeface="+mn-lt"/>
                <a:cs typeface="Times New Roman" pitchFamily="18" charset="0"/>
              </a:rPr>
              <a:t> </a:t>
            </a:r>
            <a:r>
              <a:rPr lang="en-US" sz="2000" dirty="0" err="1" smtClean="0">
                <a:latin typeface="+mn-lt"/>
                <a:cs typeface="Times New Roman" pitchFamily="18" charset="0"/>
              </a:rPr>
              <a:t>quan</a:t>
            </a:r>
            <a:r>
              <a:rPr lang="en-US" sz="2000" dirty="0" smtClean="0">
                <a:latin typeface="+mn-lt"/>
                <a:cs typeface="Times New Roman" pitchFamily="18" charset="0"/>
              </a:rPr>
              <a:t> </a:t>
            </a:r>
            <a:r>
              <a:rPr lang="en-US" sz="2000" dirty="0" err="1" smtClean="0">
                <a:latin typeface="+mn-lt"/>
                <a:cs typeface="Times New Roman" pitchFamily="18" charset="0"/>
              </a:rPr>
              <a:t>đến</a:t>
            </a:r>
            <a:r>
              <a:rPr lang="en-US" sz="2000" dirty="0" smtClean="0">
                <a:latin typeface="+mn-lt"/>
                <a:cs typeface="Times New Roman" pitchFamily="18" charset="0"/>
              </a:rPr>
              <a:t> </a:t>
            </a:r>
            <a:r>
              <a:rPr lang="en-US" sz="2000" dirty="0" err="1" smtClean="0">
                <a:latin typeface="+mn-lt"/>
                <a:cs typeface="Times New Roman" pitchFamily="18" charset="0"/>
              </a:rPr>
              <a:t>việc</a:t>
            </a:r>
            <a:r>
              <a:rPr lang="en-US" sz="2000" dirty="0" smtClean="0">
                <a:latin typeface="+mn-lt"/>
                <a:cs typeface="Times New Roman" pitchFamily="18" charset="0"/>
              </a:rPr>
              <a:t> </a:t>
            </a:r>
            <a:r>
              <a:rPr lang="en-US" sz="2000" dirty="0" err="1" smtClean="0">
                <a:latin typeface="+mn-lt"/>
                <a:cs typeface="Times New Roman" pitchFamily="18" charset="0"/>
              </a:rPr>
              <a:t>lưu</a:t>
            </a:r>
            <a:r>
              <a:rPr lang="en-US" sz="2000" dirty="0" smtClean="0">
                <a:latin typeface="+mn-lt"/>
                <a:cs typeface="Times New Roman" pitchFamily="18" charset="0"/>
              </a:rPr>
              <a:t> </a:t>
            </a:r>
            <a:r>
              <a:rPr lang="en-US" sz="2000" dirty="0" err="1" smtClean="0">
                <a:latin typeface="+mn-lt"/>
                <a:cs typeface="Times New Roman" pitchFamily="18" charset="0"/>
              </a:rPr>
              <a:t>trữ</a:t>
            </a:r>
            <a:r>
              <a:rPr lang="en-US" sz="2000" dirty="0" smtClean="0">
                <a:latin typeface="+mn-lt"/>
                <a:cs typeface="Times New Roman" pitchFamily="18" charset="0"/>
              </a:rPr>
              <a:t> </a:t>
            </a:r>
            <a:r>
              <a:rPr lang="en-US" sz="2000" dirty="0" err="1" smtClean="0">
                <a:latin typeface="+mn-lt"/>
                <a:cs typeface="Times New Roman" pitchFamily="18" charset="0"/>
              </a:rPr>
              <a:t>bất</a:t>
            </a:r>
            <a:r>
              <a:rPr lang="en-US" sz="2000" dirty="0" smtClean="0">
                <a:latin typeface="+mn-lt"/>
                <a:cs typeface="Times New Roman" pitchFamily="18" charset="0"/>
              </a:rPr>
              <a:t> </a:t>
            </a:r>
            <a:r>
              <a:rPr lang="en-US" sz="2000" dirty="0" err="1" smtClean="0">
                <a:latin typeface="+mn-lt"/>
                <a:cs typeface="Times New Roman" pitchFamily="18" charset="0"/>
              </a:rPr>
              <a:t>kỳ</a:t>
            </a:r>
            <a:r>
              <a:rPr lang="en-US" sz="2000" dirty="0" smtClean="0">
                <a:latin typeface="+mn-lt"/>
                <a:cs typeface="Times New Roman" pitchFamily="18" charset="0"/>
              </a:rPr>
              <a:t> </a:t>
            </a:r>
            <a:r>
              <a:rPr lang="en-US" sz="2000" dirty="0" err="1" smtClean="0">
                <a:latin typeface="+mn-lt"/>
                <a:cs typeface="Times New Roman" pitchFamily="18" charset="0"/>
              </a:rPr>
              <a:t>dữ</a:t>
            </a:r>
            <a:r>
              <a:rPr lang="en-US" sz="2000" dirty="0" smtClean="0">
                <a:latin typeface="+mn-lt"/>
                <a:cs typeface="Times New Roman" pitchFamily="18" charset="0"/>
              </a:rPr>
              <a:t> </a:t>
            </a:r>
            <a:r>
              <a:rPr lang="en-US" sz="2000" dirty="0" err="1" smtClean="0">
                <a:latin typeface="+mn-lt"/>
                <a:cs typeface="Times New Roman" pitchFamily="18" charset="0"/>
              </a:rPr>
              <a:t>liệu</a:t>
            </a:r>
            <a:r>
              <a:rPr lang="en-US" sz="2000" dirty="0" smtClean="0">
                <a:latin typeface="+mn-lt"/>
                <a:cs typeface="Times New Roman" pitchFamily="18" charset="0"/>
              </a:rPr>
              <a:t> </a:t>
            </a:r>
            <a:r>
              <a:rPr lang="en-US" sz="2000" dirty="0" err="1" smtClean="0">
                <a:latin typeface="+mn-lt"/>
                <a:cs typeface="Times New Roman" pitchFamily="18" charset="0"/>
              </a:rPr>
              <a:t>sự</a:t>
            </a:r>
            <a:r>
              <a:rPr lang="en-US" sz="2000" dirty="0" smtClean="0">
                <a:latin typeface="+mn-lt"/>
                <a:cs typeface="Times New Roman" pitchFamily="18" charset="0"/>
              </a:rPr>
              <a:t> </a:t>
            </a:r>
            <a:r>
              <a:rPr lang="en-US" sz="2000" dirty="0" err="1" smtClean="0">
                <a:latin typeface="+mn-lt"/>
                <a:cs typeface="Times New Roman" pitchFamily="18" charset="0"/>
              </a:rPr>
              <a:t>kiện</a:t>
            </a:r>
            <a:r>
              <a:rPr lang="en-US" sz="2000" dirty="0" smtClean="0">
                <a:latin typeface="+mn-lt"/>
                <a:cs typeface="Times New Roman" pitchFamily="18" charset="0"/>
              </a:rPr>
              <a:t> </a:t>
            </a:r>
            <a:r>
              <a:rPr lang="en-US" sz="2000" dirty="0" err="1" smtClean="0">
                <a:latin typeface="+mn-lt"/>
                <a:cs typeface="Times New Roman" pitchFamily="18" charset="0"/>
              </a:rPr>
              <a:t>hoặc</a:t>
            </a:r>
            <a:r>
              <a:rPr lang="en-US" sz="2000" dirty="0" smtClean="0">
                <a:latin typeface="+mn-lt"/>
                <a:cs typeface="Times New Roman" pitchFamily="18" charset="0"/>
              </a:rPr>
              <a:t> </a:t>
            </a:r>
            <a:r>
              <a:rPr lang="en-US" sz="2000" dirty="0" err="1" smtClean="0">
                <a:latin typeface="+mn-lt"/>
                <a:cs typeface="Times New Roman" pitchFamily="18" charset="0"/>
              </a:rPr>
              <a:t>thông</a:t>
            </a:r>
            <a:r>
              <a:rPr lang="en-US" sz="2000" dirty="0" smtClean="0">
                <a:latin typeface="+mn-lt"/>
                <a:cs typeface="Times New Roman" pitchFamily="18" charset="0"/>
              </a:rPr>
              <a:t> tin </a:t>
            </a:r>
            <a:r>
              <a:rPr lang="en-US" sz="2000" dirty="0" err="1" smtClean="0">
                <a:latin typeface="+mn-lt"/>
                <a:cs typeface="Times New Roman" pitchFamily="18" charset="0"/>
              </a:rPr>
              <a:t>kiểm</a:t>
            </a:r>
            <a:r>
              <a:rPr lang="en-US" sz="2000" dirty="0" smtClean="0">
                <a:latin typeface="+mn-lt"/>
                <a:cs typeface="Times New Roman" pitchFamily="18" charset="0"/>
              </a:rPr>
              <a:t> </a:t>
            </a:r>
            <a:r>
              <a:rPr lang="en-US" sz="2000" dirty="0" err="1" smtClean="0">
                <a:latin typeface="+mn-lt"/>
                <a:cs typeface="Times New Roman" pitchFamily="18" charset="0"/>
              </a:rPr>
              <a:t>soát</a:t>
            </a:r>
            <a:r>
              <a:rPr lang="en-US" sz="2000" dirty="0" smtClean="0">
                <a:latin typeface="+mn-lt"/>
                <a:cs typeface="Times New Roman" pitchFamily="18" charset="0"/>
              </a:rPr>
              <a:t> </a:t>
            </a:r>
            <a:r>
              <a:rPr lang="en-US" sz="2000" dirty="0" err="1" smtClean="0">
                <a:latin typeface="+mn-lt"/>
                <a:cs typeface="Times New Roman" pitchFamily="18" charset="0"/>
              </a:rPr>
              <a:t>nào</a:t>
            </a:r>
            <a:r>
              <a:rPr lang="en-US" sz="2000" dirty="0" smtClean="0">
                <a:latin typeface="+mn-lt"/>
                <a:cs typeface="Times New Roman" pitchFamily="18" charset="0"/>
              </a:rPr>
              <a:t>. </a:t>
            </a:r>
            <a:endParaRPr lang="en-US" sz="2000" dirty="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endParaRPr lang="en-US" sz="2000" dirty="0" smtClean="0">
              <a:latin typeface="+mn-lt"/>
              <a:cs typeface="Times New Roman" pitchFamily="18" charset="0"/>
            </a:endParaRPr>
          </a:p>
          <a:p>
            <a:pPr marL="914400" lvl="1" indent="-457200" algn="just" eaLnBrk="1" hangingPunct="1">
              <a:spcBef>
                <a:spcPct val="20000"/>
              </a:spcBef>
              <a:buSzPct val="75000"/>
              <a:buFont typeface="Wingdings" panose="05000000000000000000" pitchFamily="2" charset="2"/>
              <a:buChar char="Ø"/>
              <a:defRPr/>
            </a:pPr>
            <a:endParaRPr lang="en-US" sz="2000" dirty="0">
              <a:latin typeface="+mn-lt"/>
              <a:cs typeface="Times New Roman" pitchFamily="18" charset="0"/>
            </a:endParaRPr>
          </a:p>
        </p:txBody>
      </p:sp>
    </p:spTree>
    <p:extLst>
      <p:ext uri="{BB962C8B-B14F-4D97-AF65-F5344CB8AC3E}">
        <p14:creationId xmlns:p14="http://schemas.microsoft.com/office/powerpoint/2010/main" val="366036130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57</a:t>
            </a:fld>
            <a:endParaRPr lang="en-US" smtClean="0">
              <a:latin typeface="+mn-lt"/>
            </a:endParaRPr>
          </a:p>
        </p:txBody>
      </p:sp>
      <p:sp>
        <p:nvSpPr>
          <p:cNvPr id="81924"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800" b="1" dirty="0">
                <a:solidFill>
                  <a:schemeClr val="bg2"/>
                </a:solidFill>
                <a:effectLst>
                  <a:outerShdw blurRad="38100" dist="38100" dir="2700000" algn="tl">
                    <a:srgbClr val="C0C0C0"/>
                  </a:outerShdw>
                </a:effectLst>
                <a:latin typeface="+mn-lt"/>
              </a:rPr>
              <a:t>CHƯƠNG 2 – KIẾN TRÚC MẠNG CẢM BIẾN</a:t>
            </a: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3"/>
              <a:defRPr/>
            </a:pPr>
            <a:r>
              <a:rPr lang="en-US" sz="2800" dirty="0" err="1">
                <a:latin typeface="+mn-lt"/>
                <a:cs typeface="Times New Roman" pitchFamily="18" charset="0"/>
              </a:rPr>
              <a:t>Các</a:t>
            </a:r>
            <a:r>
              <a:rPr lang="en-US" sz="2800" dirty="0">
                <a:latin typeface="+mn-lt"/>
                <a:cs typeface="Times New Roman" pitchFamily="18" charset="0"/>
              </a:rPr>
              <a:t> </a:t>
            </a:r>
            <a:r>
              <a:rPr lang="en-US" sz="2800" dirty="0" err="1">
                <a:latin typeface="+mn-lt"/>
                <a:cs typeface="Times New Roman" pitchFamily="18" charset="0"/>
              </a:rPr>
              <a:t>quy</a:t>
            </a:r>
            <a:r>
              <a:rPr lang="en-US" sz="2800" dirty="0">
                <a:latin typeface="+mn-lt"/>
                <a:cs typeface="Times New Roman" pitchFamily="18" charset="0"/>
              </a:rPr>
              <a:t> </a:t>
            </a:r>
            <a:r>
              <a:rPr lang="en-US" sz="2800" dirty="0" err="1">
                <a:latin typeface="+mn-lt"/>
                <a:cs typeface="Times New Roman" pitchFamily="18" charset="0"/>
              </a:rPr>
              <a:t>tắc</a:t>
            </a:r>
            <a:r>
              <a:rPr lang="en-US" sz="2800" dirty="0">
                <a:latin typeface="+mn-lt"/>
                <a:cs typeface="Times New Roman" pitchFamily="18" charset="0"/>
              </a:rPr>
              <a:t> </a:t>
            </a:r>
            <a:r>
              <a:rPr lang="en-US" sz="2800" dirty="0" err="1">
                <a:latin typeface="+mn-lt"/>
                <a:cs typeface="Times New Roman" pitchFamily="18" charset="0"/>
              </a:rPr>
              <a:t>thiết</a:t>
            </a:r>
            <a:r>
              <a:rPr lang="en-US" sz="2800" dirty="0">
                <a:latin typeface="+mn-lt"/>
                <a:cs typeface="Times New Roman" pitchFamily="18" charset="0"/>
              </a:rPr>
              <a:t> </a:t>
            </a:r>
            <a:r>
              <a:rPr lang="en-US" sz="2800" dirty="0" err="1">
                <a:latin typeface="+mn-lt"/>
                <a:cs typeface="Times New Roman" pitchFamily="18" charset="0"/>
              </a:rPr>
              <a:t>kế</a:t>
            </a:r>
            <a:r>
              <a:rPr lang="en-US" sz="2800" dirty="0">
                <a:latin typeface="+mn-lt"/>
                <a:cs typeface="Times New Roman" pitchFamily="18" charset="0"/>
              </a:rPr>
              <a:t> </a:t>
            </a:r>
            <a:r>
              <a:rPr lang="en-US" sz="2800" dirty="0" err="1">
                <a:latin typeface="+mn-lt"/>
                <a:cs typeface="Times New Roman" pitchFamily="18" charset="0"/>
              </a:rPr>
              <a:t>cho</a:t>
            </a:r>
            <a:r>
              <a:rPr lang="en-US" sz="2800" dirty="0">
                <a:latin typeface="+mn-lt"/>
                <a:cs typeface="Times New Roman" pitchFamily="18" charset="0"/>
              </a:rPr>
              <a:t> </a:t>
            </a:r>
            <a:r>
              <a:rPr lang="en-US" sz="2800" dirty="0" err="1">
                <a:latin typeface="+mn-lt"/>
                <a:cs typeface="Times New Roman" pitchFamily="18" charset="0"/>
              </a:rPr>
              <a:t>mạng</a:t>
            </a:r>
            <a:r>
              <a:rPr lang="en-US" sz="2800" dirty="0">
                <a:latin typeface="+mn-lt"/>
                <a:cs typeface="Times New Roman" pitchFamily="18" charset="0"/>
              </a:rPr>
              <a:t> </a:t>
            </a:r>
            <a:r>
              <a:rPr lang="en-US" sz="2800" dirty="0" err="1">
                <a:latin typeface="+mn-lt"/>
                <a:cs typeface="Times New Roman" pitchFamily="18" charset="0"/>
              </a:rPr>
              <a:t>cảm</a:t>
            </a:r>
            <a:r>
              <a:rPr lang="en-US" sz="2800" dirty="0">
                <a:latin typeface="+mn-lt"/>
                <a:cs typeface="Times New Roman" pitchFamily="18" charset="0"/>
              </a:rPr>
              <a:t> </a:t>
            </a:r>
            <a:r>
              <a:rPr lang="en-US" sz="2800" dirty="0" err="1">
                <a:latin typeface="+mn-lt"/>
                <a:cs typeface="Times New Roman" pitchFamily="18" charset="0"/>
              </a:rPr>
              <a:t>biến</a:t>
            </a:r>
            <a:endParaRPr lang="en-US" sz="2800" dirty="0">
              <a:latin typeface="+mn-lt"/>
              <a:cs typeface="Times New Roman" pitchFamily="18" charset="0"/>
            </a:endParaRPr>
          </a:p>
          <a:p>
            <a:pPr marL="457200" indent="-457200" algn="just" eaLnBrk="1" hangingPunct="1">
              <a:spcBef>
                <a:spcPct val="20000"/>
              </a:spcBef>
              <a:buSzPct val="75000"/>
              <a:buFont typeface="Wingdings" panose="05000000000000000000" pitchFamily="2" charset="2"/>
              <a:buChar char="v"/>
              <a:defRPr/>
            </a:pPr>
            <a:r>
              <a:rPr lang="vi-VN" sz="2000" dirty="0" smtClean="0">
                <a:latin typeface="+mn-lt"/>
                <a:cs typeface="Times New Roman" pitchFamily="18" charset="0"/>
              </a:rPr>
              <a:t>Lớp và giao thức</a:t>
            </a: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Mô</a:t>
            </a:r>
            <a:r>
              <a:rPr lang="en-US" sz="2000" dirty="0" smtClean="0">
                <a:latin typeface="+mn-lt"/>
                <a:cs typeface="Times New Roman" pitchFamily="18" charset="0"/>
              </a:rPr>
              <a:t> </a:t>
            </a:r>
            <a:r>
              <a:rPr lang="en-US" sz="2000" dirty="0" err="1" smtClean="0">
                <a:latin typeface="+mn-lt"/>
                <a:cs typeface="Times New Roman" pitchFamily="18" charset="0"/>
              </a:rPr>
              <a:t>hình</a:t>
            </a:r>
            <a:r>
              <a:rPr lang="en-US" sz="2000" dirty="0" smtClean="0">
                <a:latin typeface="+mn-lt"/>
                <a:cs typeface="Times New Roman" pitchFamily="18" charset="0"/>
              </a:rPr>
              <a:t> </a:t>
            </a:r>
            <a:r>
              <a:rPr lang="en-US" sz="2000" dirty="0" err="1" smtClean="0">
                <a:latin typeface="+mn-lt"/>
                <a:cs typeface="Times New Roman" pitchFamily="18" charset="0"/>
              </a:rPr>
              <a:t>mạng</a:t>
            </a:r>
            <a:r>
              <a:rPr lang="en-US" sz="2000" dirty="0" smtClean="0">
                <a:latin typeface="+mn-lt"/>
                <a:cs typeface="Times New Roman" pitchFamily="18" charset="0"/>
              </a:rPr>
              <a:t> </a:t>
            </a:r>
            <a:r>
              <a:rPr lang="en-US" sz="2000" dirty="0" err="1" smtClean="0">
                <a:latin typeface="+mn-lt"/>
                <a:cs typeface="Times New Roman" pitchFamily="18" charset="0"/>
              </a:rPr>
              <a:t>cảm</a:t>
            </a:r>
            <a:r>
              <a:rPr lang="en-US" sz="2000" dirty="0" smtClean="0">
                <a:latin typeface="+mn-lt"/>
                <a:cs typeface="Times New Roman" pitchFamily="18" charset="0"/>
              </a:rPr>
              <a:t> </a:t>
            </a:r>
            <a:r>
              <a:rPr lang="en-US" sz="2000" dirty="0" err="1" smtClean="0">
                <a:latin typeface="+mn-lt"/>
                <a:cs typeface="Times New Roman" pitchFamily="18" charset="0"/>
              </a:rPr>
              <a:t>biến</a:t>
            </a:r>
            <a:r>
              <a:rPr lang="en-US" sz="2000" dirty="0" smtClean="0">
                <a:latin typeface="+mn-lt"/>
                <a:cs typeface="Times New Roman" pitchFamily="18" charset="0"/>
              </a:rPr>
              <a:t> </a:t>
            </a:r>
            <a:r>
              <a:rPr lang="en-US" sz="2000" dirty="0" err="1" smtClean="0">
                <a:latin typeface="+mn-lt"/>
                <a:cs typeface="Times New Roman" pitchFamily="18" charset="0"/>
              </a:rPr>
              <a:t>được</a:t>
            </a:r>
            <a:r>
              <a:rPr lang="en-US" sz="2000" dirty="0" smtClean="0">
                <a:latin typeface="+mn-lt"/>
                <a:cs typeface="Times New Roman" pitchFamily="18" charset="0"/>
              </a:rPr>
              <a:t> chia </a:t>
            </a:r>
            <a:r>
              <a:rPr lang="en-US" sz="2000" dirty="0" err="1" smtClean="0">
                <a:latin typeface="+mn-lt"/>
                <a:cs typeface="Times New Roman" pitchFamily="18" charset="0"/>
              </a:rPr>
              <a:t>thành</a:t>
            </a:r>
            <a:r>
              <a:rPr lang="en-US" sz="2000" dirty="0" smtClean="0">
                <a:latin typeface="+mn-lt"/>
                <a:cs typeface="Times New Roman" pitchFamily="18" charset="0"/>
              </a:rPr>
              <a:t> 5 </a:t>
            </a:r>
            <a:r>
              <a:rPr lang="en-US" sz="2000" dirty="0" err="1" smtClean="0">
                <a:latin typeface="+mn-lt"/>
                <a:cs typeface="Times New Roman" pitchFamily="18" charset="0"/>
              </a:rPr>
              <a:t>lớp</a:t>
            </a:r>
            <a:r>
              <a:rPr lang="en-US" sz="2000" dirty="0" smtClean="0">
                <a:latin typeface="+mn-lt"/>
                <a:cs typeface="Times New Roman" pitchFamily="18" charset="0"/>
              </a:rPr>
              <a:t>, </a:t>
            </a:r>
            <a:r>
              <a:rPr lang="en-US" sz="2000" dirty="0" err="1" smtClean="0">
                <a:latin typeface="+mn-lt"/>
                <a:cs typeface="Times New Roman" pitchFamily="18" charset="0"/>
              </a:rPr>
              <a:t>mỗi</a:t>
            </a:r>
            <a:r>
              <a:rPr lang="en-US" sz="2000" dirty="0" smtClean="0">
                <a:latin typeface="+mn-lt"/>
                <a:cs typeface="Times New Roman" pitchFamily="18" charset="0"/>
              </a:rPr>
              <a:t> </a:t>
            </a:r>
            <a:r>
              <a:rPr lang="en-US" sz="2000" dirty="0" err="1" smtClean="0">
                <a:latin typeface="+mn-lt"/>
                <a:cs typeface="Times New Roman" pitchFamily="18" charset="0"/>
              </a:rPr>
              <a:t>lớp</a:t>
            </a:r>
            <a:r>
              <a:rPr lang="en-US" sz="2000" dirty="0" smtClean="0">
                <a:latin typeface="+mn-lt"/>
                <a:cs typeface="Times New Roman" pitchFamily="18" charset="0"/>
              </a:rPr>
              <a:t> </a:t>
            </a:r>
            <a:r>
              <a:rPr lang="en-US" sz="2000" dirty="0" err="1" smtClean="0">
                <a:latin typeface="+mn-lt"/>
                <a:cs typeface="Times New Roman" pitchFamily="18" charset="0"/>
              </a:rPr>
              <a:t>có</a:t>
            </a:r>
            <a:r>
              <a:rPr lang="en-US" sz="2000" dirty="0" smtClean="0">
                <a:latin typeface="+mn-lt"/>
                <a:cs typeface="Times New Roman" pitchFamily="18" charset="0"/>
              </a:rPr>
              <a:t> </a:t>
            </a:r>
            <a:r>
              <a:rPr lang="en-US" sz="2000" dirty="0" err="1" smtClean="0">
                <a:latin typeface="+mn-lt"/>
                <a:cs typeface="Times New Roman" pitchFamily="18" charset="0"/>
              </a:rPr>
              <a:t>những</a:t>
            </a:r>
            <a:r>
              <a:rPr lang="en-US" sz="2000" dirty="0" smtClean="0">
                <a:latin typeface="+mn-lt"/>
                <a:cs typeface="Times New Roman" pitchFamily="18" charset="0"/>
              </a:rPr>
              <a:t> </a:t>
            </a:r>
            <a:r>
              <a:rPr lang="en-US" sz="2000" dirty="0" err="1" smtClean="0">
                <a:latin typeface="+mn-lt"/>
                <a:cs typeface="Times New Roman" pitchFamily="18" charset="0"/>
              </a:rPr>
              <a:t>nhiệm</a:t>
            </a:r>
            <a:r>
              <a:rPr lang="en-US" sz="2000" dirty="0" smtClean="0">
                <a:latin typeface="+mn-lt"/>
                <a:cs typeface="Times New Roman" pitchFamily="18" charset="0"/>
              </a:rPr>
              <a:t> </a:t>
            </a:r>
            <a:r>
              <a:rPr lang="en-US" sz="2000" dirty="0" err="1" smtClean="0">
                <a:latin typeface="+mn-lt"/>
                <a:cs typeface="Times New Roman" pitchFamily="18" charset="0"/>
              </a:rPr>
              <a:t>vụ</a:t>
            </a:r>
            <a:r>
              <a:rPr lang="en-US" sz="2000" dirty="0" smtClean="0">
                <a:latin typeface="+mn-lt"/>
                <a:cs typeface="Times New Roman" pitchFamily="18" charset="0"/>
              </a:rPr>
              <a:t> </a:t>
            </a:r>
            <a:r>
              <a:rPr lang="en-US" sz="2000" dirty="0" err="1" smtClean="0">
                <a:latin typeface="+mn-lt"/>
                <a:cs typeface="Times New Roman" pitchFamily="18" charset="0"/>
              </a:rPr>
              <a:t>riêng</a:t>
            </a:r>
            <a:r>
              <a:rPr lang="en-US" sz="2000" dirty="0" smtClean="0">
                <a:latin typeface="+mn-lt"/>
                <a:cs typeface="Times New Roman" pitchFamily="18" charset="0"/>
              </a:rPr>
              <a:t> </a:t>
            </a:r>
            <a:r>
              <a:rPr lang="en-US" sz="2000" dirty="0" err="1" smtClean="0">
                <a:latin typeface="+mn-lt"/>
                <a:cs typeface="Times New Roman" pitchFamily="18" charset="0"/>
              </a:rPr>
              <a:t>và</a:t>
            </a:r>
            <a:r>
              <a:rPr lang="en-US" sz="2000" dirty="0" smtClean="0">
                <a:latin typeface="+mn-lt"/>
                <a:cs typeface="Times New Roman" pitchFamily="18" charset="0"/>
              </a:rPr>
              <a:t> </a:t>
            </a:r>
            <a:r>
              <a:rPr lang="en-US" sz="2000" dirty="0" err="1" smtClean="0">
                <a:latin typeface="+mn-lt"/>
                <a:cs typeface="Times New Roman" pitchFamily="18" charset="0"/>
              </a:rPr>
              <a:t>sử</a:t>
            </a:r>
            <a:r>
              <a:rPr lang="en-US" sz="2000" dirty="0" smtClean="0">
                <a:latin typeface="+mn-lt"/>
                <a:cs typeface="Times New Roman" pitchFamily="18" charset="0"/>
              </a:rPr>
              <a:t> </a:t>
            </a:r>
            <a:r>
              <a:rPr lang="en-US" sz="2000" dirty="0" err="1" smtClean="0">
                <a:latin typeface="+mn-lt"/>
                <a:cs typeface="Times New Roman" pitchFamily="18" charset="0"/>
              </a:rPr>
              <a:t>dụng</a:t>
            </a:r>
            <a:r>
              <a:rPr lang="en-US" sz="2000" dirty="0" smtClean="0">
                <a:latin typeface="+mn-lt"/>
                <a:cs typeface="Times New Roman" pitchFamily="18" charset="0"/>
              </a:rPr>
              <a:t> </a:t>
            </a: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giao</a:t>
            </a:r>
            <a:r>
              <a:rPr lang="en-US" sz="2000" dirty="0" smtClean="0">
                <a:latin typeface="+mn-lt"/>
                <a:cs typeface="Times New Roman" pitchFamily="18" charset="0"/>
              </a:rPr>
              <a:t> </a:t>
            </a:r>
            <a:r>
              <a:rPr lang="en-US" sz="2000" dirty="0" err="1" smtClean="0">
                <a:latin typeface="+mn-lt"/>
                <a:cs typeface="Times New Roman" pitchFamily="18" charset="0"/>
              </a:rPr>
              <a:t>thức</a:t>
            </a:r>
            <a:r>
              <a:rPr lang="en-US" sz="2000" dirty="0" smtClean="0">
                <a:latin typeface="+mn-lt"/>
                <a:cs typeface="Times New Roman" pitchFamily="18" charset="0"/>
              </a:rPr>
              <a:t> </a:t>
            </a:r>
            <a:r>
              <a:rPr lang="en-US" sz="2000" dirty="0" err="1" smtClean="0">
                <a:latin typeface="+mn-lt"/>
                <a:cs typeface="Times New Roman" pitchFamily="18" charset="0"/>
              </a:rPr>
              <a:t>tương</a:t>
            </a:r>
            <a:r>
              <a:rPr lang="en-US" sz="2000" dirty="0" smtClean="0">
                <a:latin typeface="+mn-lt"/>
                <a:cs typeface="Times New Roman" pitchFamily="18" charset="0"/>
              </a:rPr>
              <a:t> </a:t>
            </a:r>
            <a:r>
              <a:rPr lang="en-US" sz="2000" dirty="0" err="1" smtClean="0">
                <a:latin typeface="+mn-lt"/>
                <a:cs typeface="Times New Roman" pitchFamily="18" charset="0"/>
              </a:rPr>
              <a:t>ứng</a:t>
            </a:r>
            <a:r>
              <a:rPr lang="en-US" sz="2000" dirty="0" smtClean="0">
                <a:latin typeface="+mn-lt"/>
                <a:cs typeface="Times New Roman" pitchFamily="18" charset="0"/>
              </a:rPr>
              <a:t> </a:t>
            </a:r>
            <a:r>
              <a:rPr lang="en-US" sz="2000" dirty="0" err="1" smtClean="0">
                <a:latin typeface="+mn-lt"/>
                <a:cs typeface="Times New Roman" pitchFamily="18" charset="0"/>
              </a:rPr>
              <a:t>để</a:t>
            </a:r>
            <a:r>
              <a:rPr lang="en-US" sz="2000" dirty="0" smtClean="0">
                <a:latin typeface="+mn-lt"/>
                <a:cs typeface="Times New Roman" pitchFamily="18" charset="0"/>
              </a:rPr>
              <a:t> </a:t>
            </a:r>
            <a:r>
              <a:rPr lang="en-US" sz="2000" dirty="0" err="1" smtClean="0">
                <a:latin typeface="+mn-lt"/>
                <a:cs typeface="Times New Roman" pitchFamily="18" charset="0"/>
              </a:rPr>
              <a:t>thực</a:t>
            </a:r>
            <a:r>
              <a:rPr lang="en-US" sz="2000" dirty="0" smtClean="0">
                <a:latin typeface="+mn-lt"/>
                <a:cs typeface="Times New Roman" pitchFamily="18" charset="0"/>
              </a:rPr>
              <a:t> </a:t>
            </a:r>
            <a:r>
              <a:rPr lang="en-US" sz="2000" dirty="0" err="1" smtClean="0">
                <a:latin typeface="+mn-lt"/>
                <a:cs typeface="Times New Roman" pitchFamily="18" charset="0"/>
              </a:rPr>
              <a:t>hiện</a:t>
            </a:r>
            <a:r>
              <a:rPr lang="en-US" sz="2000" dirty="0" smtClean="0">
                <a:latin typeface="+mn-lt"/>
                <a:cs typeface="Times New Roman" pitchFamily="18" charset="0"/>
              </a:rPr>
              <a:t> </a:t>
            </a:r>
            <a:r>
              <a:rPr lang="en-US" sz="2000" dirty="0" err="1" smtClean="0">
                <a:latin typeface="+mn-lt"/>
                <a:cs typeface="Times New Roman" pitchFamily="18" charset="0"/>
              </a:rPr>
              <a:t>nhiệm</a:t>
            </a:r>
            <a:r>
              <a:rPr lang="en-US" sz="2000" dirty="0" smtClean="0">
                <a:latin typeface="+mn-lt"/>
                <a:cs typeface="Times New Roman" pitchFamily="18" charset="0"/>
              </a:rPr>
              <a:t> </a:t>
            </a:r>
            <a:r>
              <a:rPr lang="en-US" sz="2000" dirty="0" err="1" smtClean="0">
                <a:latin typeface="+mn-lt"/>
                <a:cs typeface="Times New Roman" pitchFamily="18" charset="0"/>
              </a:rPr>
              <a:t>vụ</a:t>
            </a:r>
            <a:r>
              <a:rPr lang="en-US" sz="2000" dirty="0" smtClean="0">
                <a:latin typeface="+mn-lt"/>
                <a:cs typeface="Times New Roman" pitchFamily="18" charset="0"/>
              </a:rPr>
              <a:t> </a:t>
            </a:r>
            <a:r>
              <a:rPr lang="en-US" sz="2000" dirty="0" err="1" smtClean="0">
                <a:latin typeface="+mn-lt"/>
                <a:cs typeface="Times New Roman" pitchFamily="18" charset="0"/>
              </a:rPr>
              <a:t>đó</a:t>
            </a:r>
            <a:r>
              <a:rPr lang="en-US" sz="2000" dirty="0" smtClean="0">
                <a:latin typeface="+mn-lt"/>
                <a:cs typeface="Times New Roman" pitchFamily="18" charset="0"/>
              </a:rPr>
              <a:t>.</a:t>
            </a:r>
          </a:p>
          <a:p>
            <a:pPr marL="457200" indent="-457200" algn="just" eaLnBrk="1" hangingPunct="1">
              <a:spcBef>
                <a:spcPct val="20000"/>
              </a:spcBef>
              <a:buSzPct val="75000"/>
              <a:buFont typeface="Arial" panose="020B0604020202020204" pitchFamily="34" charset="0"/>
              <a:buChar char="−"/>
              <a:defRPr/>
            </a:pPr>
            <a:endParaRPr lang="en-US" sz="3000" dirty="0">
              <a:latin typeface="+mn-lt"/>
              <a:cs typeface="Times New Roman" pitchFamily="18" charset="0"/>
            </a:endParaRPr>
          </a:p>
        </p:txBody>
      </p:sp>
    </p:spTree>
    <p:extLst>
      <p:ext uri="{BB962C8B-B14F-4D97-AF65-F5344CB8AC3E}">
        <p14:creationId xmlns:p14="http://schemas.microsoft.com/office/powerpoint/2010/main" val="113032815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58</a:t>
            </a:fld>
            <a:endParaRPr lang="en-US" smtClean="0">
              <a:latin typeface="+mn-lt"/>
            </a:endParaRPr>
          </a:p>
        </p:txBody>
      </p:sp>
      <p:sp>
        <p:nvSpPr>
          <p:cNvPr id="81924"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800" b="1" dirty="0">
                <a:solidFill>
                  <a:schemeClr val="bg2"/>
                </a:solidFill>
                <a:effectLst>
                  <a:outerShdw blurRad="38100" dist="38100" dir="2700000" algn="tl">
                    <a:srgbClr val="C0C0C0"/>
                  </a:outerShdw>
                </a:effectLst>
                <a:latin typeface="+mn-lt"/>
              </a:rPr>
              <a:t>CHƯƠNG 2 – KIẾN TRÚC MẠNG CẢM BIẾN</a:t>
            </a: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4"/>
              <a:defRPr/>
            </a:pPr>
            <a:r>
              <a:rPr lang="en-US" sz="2800" dirty="0" err="1">
                <a:latin typeface="+mn-lt"/>
                <a:cs typeface="Times New Roman" pitchFamily="18" charset="0"/>
              </a:rPr>
              <a:t>Các</a:t>
            </a:r>
            <a:r>
              <a:rPr lang="en-US" sz="2800" dirty="0">
                <a:latin typeface="+mn-lt"/>
                <a:cs typeface="Times New Roman" pitchFamily="18" charset="0"/>
              </a:rPr>
              <a:t> </a:t>
            </a:r>
            <a:r>
              <a:rPr lang="en-US" sz="2800" dirty="0" err="1">
                <a:latin typeface="+mn-lt"/>
                <a:cs typeface="Times New Roman" pitchFamily="18" charset="0"/>
              </a:rPr>
              <a:t>giao</a:t>
            </a:r>
            <a:r>
              <a:rPr lang="en-US" sz="2800" dirty="0">
                <a:latin typeface="+mn-lt"/>
                <a:cs typeface="Times New Roman" pitchFamily="18" charset="0"/>
              </a:rPr>
              <a:t> </a:t>
            </a:r>
            <a:r>
              <a:rPr lang="en-US" sz="2800" dirty="0" err="1">
                <a:latin typeface="+mn-lt"/>
                <a:cs typeface="Times New Roman" pitchFamily="18" charset="0"/>
              </a:rPr>
              <a:t>diện</a:t>
            </a:r>
            <a:r>
              <a:rPr lang="en-US" sz="2800" dirty="0">
                <a:latin typeface="+mn-lt"/>
                <a:cs typeface="Times New Roman" pitchFamily="18" charset="0"/>
              </a:rPr>
              <a:t> </a:t>
            </a:r>
            <a:r>
              <a:rPr lang="en-US" sz="2800" dirty="0" err="1">
                <a:latin typeface="+mn-lt"/>
                <a:cs typeface="Times New Roman" pitchFamily="18" charset="0"/>
              </a:rPr>
              <a:t>dịch</a:t>
            </a:r>
            <a:r>
              <a:rPr lang="en-US" sz="2800" dirty="0">
                <a:latin typeface="+mn-lt"/>
                <a:cs typeface="Times New Roman" pitchFamily="18" charset="0"/>
              </a:rPr>
              <a:t> </a:t>
            </a:r>
            <a:r>
              <a:rPr lang="en-US" sz="2800" dirty="0" err="1">
                <a:latin typeface="+mn-lt"/>
                <a:cs typeface="Times New Roman" pitchFamily="18" charset="0"/>
              </a:rPr>
              <a:t>vụ</a:t>
            </a:r>
            <a:r>
              <a:rPr lang="en-US" sz="2800" dirty="0">
                <a:latin typeface="+mn-lt"/>
                <a:cs typeface="Times New Roman" pitchFamily="18" charset="0"/>
              </a:rPr>
              <a:t> </a:t>
            </a:r>
            <a:r>
              <a:rPr lang="en-US" sz="2800" dirty="0" err="1">
                <a:latin typeface="+mn-lt"/>
                <a:cs typeface="Times New Roman" pitchFamily="18" charset="0"/>
              </a:rPr>
              <a:t>của</a:t>
            </a:r>
            <a:r>
              <a:rPr lang="en-US" sz="2800" dirty="0">
                <a:latin typeface="+mn-lt"/>
                <a:cs typeface="Times New Roman" pitchFamily="18" charset="0"/>
              </a:rPr>
              <a:t> </a:t>
            </a:r>
            <a:r>
              <a:rPr lang="en-US" sz="2800" dirty="0" err="1">
                <a:latin typeface="+mn-lt"/>
                <a:cs typeface="Times New Roman" pitchFamily="18" charset="0"/>
              </a:rPr>
              <a:t>mạng</a:t>
            </a:r>
            <a:r>
              <a:rPr lang="en-US" sz="2800" dirty="0">
                <a:latin typeface="+mn-lt"/>
                <a:cs typeface="Times New Roman" pitchFamily="18" charset="0"/>
              </a:rPr>
              <a:t> </a:t>
            </a:r>
            <a:r>
              <a:rPr lang="en-US" sz="2800" dirty="0" err="1">
                <a:latin typeface="+mn-lt"/>
                <a:cs typeface="Times New Roman" pitchFamily="18" charset="0"/>
              </a:rPr>
              <a:t>cảm</a:t>
            </a:r>
            <a:r>
              <a:rPr lang="en-US" sz="2800" dirty="0">
                <a:latin typeface="+mn-lt"/>
                <a:cs typeface="Times New Roman" pitchFamily="18" charset="0"/>
              </a:rPr>
              <a:t> </a:t>
            </a:r>
            <a:r>
              <a:rPr lang="en-US" sz="2800" dirty="0" err="1">
                <a:latin typeface="+mn-lt"/>
                <a:cs typeface="Times New Roman" pitchFamily="18" charset="0"/>
              </a:rPr>
              <a:t>biến</a:t>
            </a:r>
            <a:endParaRPr lang="en-US" sz="2800" dirty="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vi-VN" sz="2000" dirty="0">
                <a:latin typeface="+mn-lt"/>
                <a:cs typeface="Times New Roman" pitchFamily="18" charset="0"/>
              </a:rPr>
              <a:t>Giao diện dịch vụ của </a:t>
            </a:r>
            <a:r>
              <a:rPr lang="en-US" sz="2000" dirty="0" smtClean="0">
                <a:latin typeface="+mn-lt"/>
                <a:cs typeface="Times New Roman" pitchFamily="18" charset="0"/>
              </a:rPr>
              <a:t>MCB</a:t>
            </a:r>
            <a:r>
              <a:rPr lang="vi-VN" sz="2000" dirty="0" smtClean="0">
                <a:latin typeface="+mn-lt"/>
                <a:cs typeface="Times New Roman" pitchFamily="18" charset="0"/>
              </a:rPr>
              <a:t> </a:t>
            </a:r>
            <a:r>
              <a:rPr lang="vi-VN" sz="2000" dirty="0">
                <a:latin typeface="+mn-lt"/>
                <a:cs typeface="Times New Roman" pitchFamily="18" charset="0"/>
              </a:rPr>
              <a:t>là một cơ chế cho phép ứng </a:t>
            </a:r>
            <a:r>
              <a:rPr lang="vi-VN" sz="2000" dirty="0" smtClean="0">
                <a:latin typeface="+mn-lt"/>
                <a:cs typeface="Times New Roman" pitchFamily="18" charset="0"/>
              </a:rPr>
              <a:t>dụng</a:t>
            </a:r>
            <a:r>
              <a:rPr lang="en-US" sz="2000" dirty="0" smtClean="0">
                <a:latin typeface="+mn-lt"/>
                <a:cs typeface="Times New Roman" pitchFamily="18" charset="0"/>
              </a:rPr>
              <a:t>, </a:t>
            </a:r>
            <a:r>
              <a:rPr lang="en-US" sz="2000" dirty="0" err="1" smtClean="0">
                <a:latin typeface="+mn-lt"/>
                <a:cs typeface="Times New Roman" pitchFamily="18" charset="0"/>
              </a:rPr>
              <a:t>máy</a:t>
            </a:r>
            <a:r>
              <a:rPr lang="en-US" sz="2000" dirty="0" smtClean="0">
                <a:latin typeface="+mn-lt"/>
                <a:cs typeface="Times New Roman" pitchFamily="18" charset="0"/>
              </a:rPr>
              <a:t> </a:t>
            </a:r>
            <a:r>
              <a:rPr lang="en-US" sz="2000" dirty="0" err="1" smtClean="0">
                <a:latin typeface="+mn-lt"/>
                <a:cs typeface="Times New Roman" pitchFamily="18" charset="0"/>
              </a:rPr>
              <a:t>chủ</a:t>
            </a:r>
            <a:r>
              <a:rPr lang="en-US" sz="2000" dirty="0" smtClean="0">
                <a:latin typeface="+mn-lt"/>
                <a:cs typeface="Times New Roman" pitchFamily="18" charset="0"/>
              </a:rPr>
              <a:t> hay </a:t>
            </a:r>
            <a:r>
              <a:rPr lang="en-US" sz="2000" dirty="0" err="1" smtClean="0">
                <a:latin typeface="+mn-lt"/>
                <a:cs typeface="Times New Roman" pitchFamily="18" charset="0"/>
              </a:rPr>
              <a:t>hệ</a:t>
            </a:r>
            <a:r>
              <a:rPr lang="en-US" sz="2000" dirty="0" smtClean="0">
                <a:latin typeface="+mn-lt"/>
                <a:cs typeface="Times New Roman" pitchFamily="18" charset="0"/>
              </a:rPr>
              <a:t> </a:t>
            </a:r>
            <a:r>
              <a:rPr lang="en-US" sz="2000" dirty="0" err="1" smtClean="0">
                <a:latin typeface="+mn-lt"/>
                <a:cs typeface="Times New Roman" pitchFamily="18" charset="0"/>
              </a:rPr>
              <a:t>thống</a:t>
            </a:r>
            <a:r>
              <a:rPr lang="en-US" sz="2000" dirty="0" smtClean="0">
                <a:latin typeface="+mn-lt"/>
                <a:cs typeface="Times New Roman" pitchFamily="18" charset="0"/>
              </a:rPr>
              <a:t> hay </a:t>
            </a:r>
            <a:r>
              <a:rPr lang="vi-VN" sz="2000" dirty="0" smtClean="0">
                <a:latin typeface="+mn-lt"/>
                <a:cs typeface="Times New Roman" pitchFamily="18" charset="0"/>
              </a:rPr>
              <a:t>dịch </a:t>
            </a:r>
            <a:r>
              <a:rPr lang="vi-VN" sz="2000" dirty="0">
                <a:latin typeface="+mn-lt"/>
                <a:cs typeface="Times New Roman" pitchFamily="18" charset="0"/>
              </a:rPr>
              <a:t>vụ khác có thể truy cập và tương tác với dữ liệu và các chức năng của </a:t>
            </a:r>
            <a:r>
              <a:rPr lang="en-US" sz="2000" dirty="0" smtClean="0">
                <a:latin typeface="+mn-lt"/>
                <a:cs typeface="Times New Roman" pitchFamily="18" charset="0"/>
              </a:rPr>
              <a:t>MCB </a:t>
            </a:r>
            <a:r>
              <a:rPr lang="vi-VN" sz="2000" dirty="0" smtClean="0">
                <a:latin typeface="+mn-lt"/>
                <a:cs typeface="Times New Roman" pitchFamily="18" charset="0"/>
              </a:rPr>
              <a:t>một </a:t>
            </a:r>
            <a:r>
              <a:rPr lang="vi-VN" sz="2000" dirty="0">
                <a:latin typeface="+mn-lt"/>
                <a:cs typeface="Times New Roman" pitchFamily="18" charset="0"/>
              </a:rPr>
              <a:t>cách tiện lợi. </a:t>
            </a:r>
            <a:endParaRPr lang="en-US" sz="2000" dirty="0" smtClean="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vi-VN" sz="2000" dirty="0" smtClean="0">
                <a:latin typeface="+mn-lt"/>
                <a:cs typeface="Times New Roman" pitchFamily="18" charset="0"/>
              </a:rPr>
              <a:t>Giao </a:t>
            </a:r>
            <a:r>
              <a:rPr lang="vi-VN" sz="2000" dirty="0">
                <a:latin typeface="+mn-lt"/>
                <a:cs typeface="Times New Roman" pitchFamily="18" charset="0"/>
              </a:rPr>
              <a:t>diện dịch vụ giúp cách ly việc quản lý và vận hành </a:t>
            </a:r>
            <a:r>
              <a:rPr lang="en-US" sz="2000" dirty="0" smtClean="0">
                <a:latin typeface="+mn-lt"/>
                <a:cs typeface="Times New Roman" pitchFamily="18" charset="0"/>
              </a:rPr>
              <a:t>MCB</a:t>
            </a:r>
            <a:r>
              <a:rPr lang="vi-VN" sz="2000" dirty="0" smtClean="0">
                <a:latin typeface="+mn-lt"/>
                <a:cs typeface="Times New Roman" pitchFamily="18" charset="0"/>
              </a:rPr>
              <a:t> </a:t>
            </a:r>
            <a:r>
              <a:rPr lang="vi-VN" sz="2000" dirty="0">
                <a:latin typeface="+mn-lt"/>
                <a:cs typeface="Times New Roman" pitchFamily="18" charset="0"/>
              </a:rPr>
              <a:t>khỏi các ứng dụng và dịch vụ bên ngoài, đồng thời cung cấp các cách để truy cập và sử dụng dữ liệu từ </a:t>
            </a:r>
            <a:r>
              <a:rPr lang="en-US" sz="2000" dirty="0" smtClean="0">
                <a:latin typeface="+mn-lt"/>
                <a:cs typeface="Times New Roman" pitchFamily="18" charset="0"/>
              </a:rPr>
              <a:t>MCB </a:t>
            </a:r>
            <a:r>
              <a:rPr lang="vi-VN" sz="2000" dirty="0" smtClean="0">
                <a:latin typeface="+mn-lt"/>
                <a:cs typeface="Times New Roman" pitchFamily="18" charset="0"/>
              </a:rPr>
              <a:t>một </a:t>
            </a:r>
            <a:r>
              <a:rPr lang="vi-VN" sz="2000" dirty="0">
                <a:latin typeface="+mn-lt"/>
                <a:cs typeface="Times New Roman" pitchFamily="18" charset="0"/>
              </a:rPr>
              <a:t>cách hiệu quả.</a:t>
            </a:r>
            <a:endParaRPr lang="en-US" sz="2000" dirty="0" smtClean="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chức</a:t>
            </a:r>
            <a:r>
              <a:rPr lang="en-US" sz="2000" dirty="0" smtClean="0">
                <a:latin typeface="+mn-lt"/>
                <a:cs typeface="Times New Roman" pitchFamily="18" charset="0"/>
              </a:rPr>
              <a:t> </a:t>
            </a:r>
            <a:r>
              <a:rPr lang="en-US" sz="2000" dirty="0" err="1" smtClean="0">
                <a:latin typeface="+mn-lt"/>
                <a:cs typeface="Times New Roman" pitchFamily="18" charset="0"/>
              </a:rPr>
              <a:t>năng</a:t>
            </a:r>
            <a:r>
              <a:rPr lang="en-US" sz="2000" dirty="0" smtClean="0">
                <a:latin typeface="+mn-lt"/>
                <a:cs typeface="Times New Roman" pitchFamily="18" charset="0"/>
              </a:rPr>
              <a:t> </a:t>
            </a:r>
            <a:r>
              <a:rPr lang="en-US" sz="2000" dirty="0" err="1" smtClean="0">
                <a:latin typeface="+mn-lt"/>
                <a:cs typeface="Times New Roman" pitchFamily="18" charset="0"/>
              </a:rPr>
              <a:t>quan</a:t>
            </a:r>
            <a:r>
              <a:rPr lang="en-US" sz="2000" dirty="0" smtClean="0">
                <a:latin typeface="+mn-lt"/>
                <a:cs typeface="Times New Roman" pitchFamily="18" charset="0"/>
              </a:rPr>
              <a:t> </a:t>
            </a:r>
            <a:r>
              <a:rPr lang="en-US" sz="2000" dirty="0" err="1" smtClean="0">
                <a:latin typeface="+mn-lt"/>
                <a:cs typeface="Times New Roman" pitchFamily="18" charset="0"/>
              </a:rPr>
              <a:t>trọng</a:t>
            </a:r>
            <a:r>
              <a:rPr lang="en-US" sz="2000" dirty="0" smtClean="0">
                <a:latin typeface="+mn-lt"/>
                <a:cs typeface="Times New Roman" pitchFamily="18" charset="0"/>
              </a:rPr>
              <a:t> </a:t>
            </a:r>
            <a:r>
              <a:rPr lang="en-US" sz="2000" dirty="0" err="1" smtClean="0">
                <a:latin typeface="+mn-lt"/>
                <a:cs typeface="Times New Roman" pitchFamily="18" charset="0"/>
              </a:rPr>
              <a:t>nhất</a:t>
            </a:r>
            <a:r>
              <a:rPr lang="en-US" sz="2000" dirty="0" smtClean="0">
                <a:latin typeface="+mn-lt"/>
                <a:cs typeface="Times New Roman" pitchFamily="18" charset="0"/>
              </a:rPr>
              <a:t> </a:t>
            </a:r>
            <a:r>
              <a:rPr lang="en-US" sz="2000" dirty="0" err="1" smtClean="0">
                <a:latin typeface="+mn-lt"/>
                <a:cs typeface="Times New Roman" pitchFamily="18" charset="0"/>
              </a:rPr>
              <a:t>của</a:t>
            </a:r>
            <a:r>
              <a:rPr lang="en-US" sz="2000" dirty="0" smtClean="0">
                <a:latin typeface="+mn-lt"/>
                <a:cs typeface="Times New Roman" pitchFamily="18" charset="0"/>
              </a:rPr>
              <a:t> </a:t>
            </a:r>
            <a:r>
              <a:rPr lang="en-US" sz="2000" dirty="0" err="1" smtClean="0">
                <a:latin typeface="+mn-lt"/>
                <a:cs typeface="Times New Roman" pitchFamily="18" charset="0"/>
              </a:rPr>
              <a:t>một</a:t>
            </a:r>
            <a:r>
              <a:rPr lang="en-US" sz="2000" dirty="0" smtClean="0">
                <a:latin typeface="+mn-lt"/>
                <a:cs typeface="Times New Roman" pitchFamily="18" charset="0"/>
              </a:rPr>
              <a:t> </a:t>
            </a:r>
            <a:r>
              <a:rPr lang="en-US" sz="2000" dirty="0" err="1" smtClean="0">
                <a:latin typeface="+mn-lt"/>
                <a:cs typeface="Times New Roman" pitchFamily="18" charset="0"/>
              </a:rPr>
              <a:t>giao</a:t>
            </a:r>
            <a:r>
              <a:rPr lang="en-US" sz="2000" dirty="0" smtClean="0">
                <a:latin typeface="+mn-lt"/>
                <a:cs typeface="Times New Roman" pitchFamily="18" charset="0"/>
              </a:rPr>
              <a:t> </a:t>
            </a:r>
            <a:r>
              <a:rPr lang="en-US" sz="2000" dirty="0" err="1" smtClean="0">
                <a:latin typeface="+mn-lt"/>
                <a:cs typeface="Times New Roman" pitchFamily="18" charset="0"/>
              </a:rPr>
              <a:t>diện</a:t>
            </a:r>
            <a:r>
              <a:rPr lang="en-US" sz="2000" dirty="0" smtClean="0">
                <a:latin typeface="+mn-lt"/>
                <a:cs typeface="Times New Roman" pitchFamily="18" charset="0"/>
              </a:rPr>
              <a:t> </a:t>
            </a:r>
            <a:r>
              <a:rPr lang="en-US" sz="2000" dirty="0" err="1" smtClean="0">
                <a:latin typeface="+mn-lt"/>
                <a:cs typeface="Times New Roman" pitchFamily="18" charset="0"/>
              </a:rPr>
              <a:t>dịch</a:t>
            </a:r>
            <a:r>
              <a:rPr lang="en-US" sz="2000" dirty="0" smtClean="0">
                <a:latin typeface="+mn-lt"/>
                <a:cs typeface="Times New Roman" pitchFamily="18" charset="0"/>
              </a:rPr>
              <a:t> </a:t>
            </a:r>
            <a:r>
              <a:rPr lang="en-US" sz="2000" dirty="0" err="1" smtClean="0">
                <a:latin typeface="+mn-lt"/>
                <a:cs typeface="Times New Roman" pitchFamily="18" charset="0"/>
              </a:rPr>
              <a:t>vụ</a:t>
            </a:r>
            <a:r>
              <a:rPr lang="en-US" sz="2000" dirty="0" smtClean="0">
                <a:latin typeface="+mn-lt"/>
                <a:cs typeface="Times New Roman" pitchFamily="18" charset="0"/>
              </a:rPr>
              <a:t>:</a:t>
            </a:r>
          </a:p>
          <a:p>
            <a:pPr marL="914400" lvl="1" indent="-457200" algn="just" eaLnBrk="1" hangingPunct="1">
              <a:spcBef>
                <a:spcPct val="20000"/>
              </a:spcBef>
              <a:buSzPct val="75000"/>
              <a:buFont typeface="Wingdings" panose="05000000000000000000" pitchFamily="2" charset="2"/>
              <a:buChar char="Ø"/>
              <a:defRPr/>
            </a:pPr>
            <a:r>
              <a:rPr lang="vi-VN" sz="2000" dirty="0" smtClean="0">
                <a:latin typeface="+mn-lt"/>
                <a:cs typeface="Times New Roman" pitchFamily="18" charset="0"/>
              </a:rPr>
              <a:t>Hỗ trợ các yêu cầu/ đáp ứng </a:t>
            </a:r>
            <a:r>
              <a:rPr lang="vi-VN" sz="2000" dirty="0">
                <a:latin typeface="+mn-lt"/>
                <a:cs typeface="Times New Roman" pitchFamily="18" charset="0"/>
              </a:rPr>
              <a:t>đơn </a:t>
            </a:r>
            <a:r>
              <a:rPr lang="vi-VN" sz="2000" dirty="0" smtClean="0">
                <a:latin typeface="+mn-lt"/>
                <a:cs typeface="Times New Roman" pitchFamily="18" charset="0"/>
              </a:rPr>
              <a:t>giản</a:t>
            </a:r>
            <a:r>
              <a:rPr lang="en-US" sz="2000" dirty="0" smtClean="0">
                <a:latin typeface="+mn-lt"/>
                <a:cs typeface="Times New Roman" pitchFamily="18" charset="0"/>
              </a:rPr>
              <a:t>.</a:t>
            </a:r>
          </a:p>
          <a:p>
            <a:pPr marL="914400" lvl="1" indent="-457200" algn="just" eaLnBrk="1" hangingPunct="1">
              <a:spcBef>
                <a:spcPct val="20000"/>
              </a:spcBef>
              <a:buSzPct val="75000"/>
              <a:buFont typeface="Wingdings" panose="05000000000000000000" pitchFamily="2" charset="2"/>
              <a:buChar char="Ø"/>
              <a:defRPr/>
            </a:pPr>
            <a:r>
              <a:rPr lang="vi-VN" sz="2000" dirty="0" smtClean="0">
                <a:latin typeface="+mn-lt"/>
                <a:cs typeface="Times New Roman" pitchFamily="18" charset="0"/>
              </a:rPr>
              <a:t>Hỗ </a:t>
            </a:r>
            <a:r>
              <a:rPr lang="vi-VN" sz="2000" dirty="0">
                <a:latin typeface="+mn-lt"/>
                <a:cs typeface="Times New Roman" pitchFamily="18" charset="0"/>
              </a:rPr>
              <a:t>trợ cho các thông </a:t>
            </a:r>
            <a:r>
              <a:rPr lang="vi-VN" sz="2000" dirty="0" smtClean="0">
                <a:latin typeface="+mn-lt"/>
                <a:cs typeface="Times New Roman" pitchFamily="18" charset="0"/>
              </a:rPr>
              <a:t>báo </a:t>
            </a:r>
            <a:r>
              <a:rPr lang="vi-VN" sz="2000" dirty="0">
                <a:latin typeface="+mn-lt"/>
                <a:cs typeface="Times New Roman" pitchFamily="18" charset="0"/>
              </a:rPr>
              <a:t>sự kiện không đồng </a:t>
            </a:r>
            <a:r>
              <a:rPr lang="vi-VN" sz="2000" dirty="0" smtClean="0">
                <a:latin typeface="+mn-lt"/>
                <a:cs typeface="Times New Roman" pitchFamily="18" charset="0"/>
              </a:rPr>
              <a:t>bộ</a:t>
            </a:r>
            <a:r>
              <a:rPr lang="en-US" sz="2000" dirty="0" smtClean="0">
                <a:latin typeface="+mn-lt"/>
                <a:cs typeface="Times New Roman" pitchFamily="18" charset="0"/>
              </a:rPr>
              <a:t>.</a:t>
            </a:r>
          </a:p>
          <a:p>
            <a:pPr marL="914400" lvl="1" indent="-457200" algn="just" eaLnBrk="1" hangingPunct="1">
              <a:spcBef>
                <a:spcPct val="20000"/>
              </a:spcBef>
              <a:buSzPct val="75000"/>
              <a:buFont typeface="Wingdings" panose="05000000000000000000" pitchFamily="2" charset="2"/>
              <a:buChar char="Ø"/>
              <a:defRPr/>
            </a:pPr>
            <a:r>
              <a:rPr lang="vi-VN" sz="2000" dirty="0" smtClean="0">
                <a:latin typeface="+mn-lt"/>
                <a:cs typeface="Times New Roman" pitchFamily="18" charset="0"/>
              </a:rPr>
              <a:t>Chức </a:t>
            </a:r>
            <a:r>
              <a:rPr lang="vi-VN" sz="2000" dirty="0">
                <a:latin typeface="+mn-lt"/>
                <a:cs typeface="Times New Roman" pitchFamily="18" charset="0"/>
              </a:rPr>
              <a:t>năng xử lý trong </a:t>
            </a:r>
            <a:r>
              <a:rPr lang="vi-VN" sz="2000" dirty="0" smtClean="0">
                <a:latin typeface="+mn-lt"/>
                <a:cs typeface="Times New Roman" pitchFamily="18" charset="0"/>
              </a:rPr>
              <a:t>mạng</a:t>
            </a:r>
            <a:r>
              <a:rPr lang="en-US" sz="2000" dirty="0" smtClean="0">
                <a:latin typeface="+mn-lt"/>
                <a:cs typeface="Times New Roman" pitchFamily="18" charset="0"/>
              </a:rPr>
              <a:t>.</a:t>
            </a:r>
          </a:p>
          <a:p>
            <a:pPr marL="914400" lvl="1" indent="-457200" algn="just" eaLnBrk="1" hangingPunct="1">
              <a:spcBef>
                <a:spcPct val="20000"/>
              </a:spcBef>
              <a:buSzPct val="75000"/>
              <a:buFont typeface="Wingdings" panose="05000000000000000000" pitchFamily="2" charset="2"/>
              <a:buChar char="Ø"/>
              <a:defRPr/>
            </a:pPr>
            <a:r>
              <a:rPr lang="vi-VN" sz="2000" dirty="0" smtClean="0">
                <a:latin typeface="+mn-lt"/>
                <a:cs typeface="Times New Roman" pitchFamily="18" charset="0"/>
              </a:rPr>
              <a:t>Độ </a:t>
            </a:r>
            <a:r>
              <a:rPr lang="vi-VN" sz="2000" dirty="0">
                <a:latin typeface="+mn-lt"/>
                <a:cs typeface="Times New Roman" pitchFamily="18" charset="0"/>
              </a:rPr>
              <a:t>chính xác yêu cầu và chi phí năng lượng chấp nhận </a:t>
            </a:r>
            <a:r>
              <a:rPr lang="vi-VN" sz="2000" dirty="0" smtClean="0">
                <a:latin typeface="+mn-lt"/>
                <a:cs typeface="Times New Roman" pitchFamily="18" charset="0"/>
              </a:rPr>
              <a:t>được.</a:t>
            </a:r>
            <a:endParaRPr lang="en-US" sz="2000" dirty="0" smtClean="0">
              <a:latin typeface="+mn-lt"/>
              <a:cs typeface="Times New Roman" pitchFamily="18" charset="0"/>
            </a:endParaRPr>
          </a:p>
          <a:p>
            <a:pPr marL="914400" lvl="1" indent="-457200" algn="just" eaLnBrk="1" hangingPunct="1">
              <a:spcBef>
                <a:spcPct val="20000"/>
              </a:spcBef>
              <a:buSzPct val="75000"/>
              <a:buFont typeface="Wingdings" panose="05000000000000000000" pitchFamily="2" charset="2"/>
              <a:buChar char="Ø"/>
              <a:defRPr/>
            </a:pPr>
            <a:r>
              <a:rPr lang="vi-VN" sz="2000" dirty="0" smtClean="0">
                <a:latin typeface="+mn-lt"/>
                <a:cs typeface="Times New Roman" pitchFamily="18" charset="0"/>
              </a:rPr>
              <a:t>Bảo </a:t>
            </a:r>
            <a:r>
              <a:rPr lang="vi-VN" sz="2000" dirty="0">
                <a:latin typeface="+mn-lt"/>
                <a:cs typeface="Times New Roman" pitchFamily="18" charset="0"/>
              </a:rPr>
              <a:t>mật cũng là một đặc tính thường xuyên được sử </a:t>
            </a:r>
            <a:r>
              <a:rPr lang="vi-VN" sz="2000" dirty="0" smtClean="0">
                <a:latin typeface="+mn-lt"/>
                <a:cs typeface="Times New Roman" pitchFamily="18" charset="0"/>
              </a:rPr>
              <a:t>dụng</a:t>
            </a:r>
            <a:r>
              <a:rPr lang="en-US" sz="2000" dirty="0" smtClean="0">
                <a:latin typeface="+mn-lt"/>
                <a:cs typeface="Times New Roman" pitchFamily="18" charset="0"/>
              </a:rPr>
              <a:t>.</a:t>
            </a:r>
          </a:p>
          <a:p>
            <a:pPr marL="914400" lvl="1" indent="-457200" algn="just" eaLnBrk="1" hangingPunct="1">
              <a:spcBef>
                <a:spcPct val="20000"/>
              </a:spcBef>
              <a:buSzPct val="75000"/>
              <a:buFont typeface="Wingdings" panose="05000000000000000000" pitchFamily="2" charset="2"/>
              <a:buChar char="Ø"/>
              <a:defRPr/>
            </a:pPr>
            <a:r>
              <a:rPr lang="vi-VN" sz="2000" dirty="0" smtClean="0">
                <a:latin typeface="+mn-lt"/>
                <a:cs typeface="Times New Roman" pitchFamily="18" charset="0"/>
              </a:rPr>
              <a:t>Hỗ </a:t>
            </a:r>
            <a:r>
              <a:rPr lang="vi-VN" sz="2000" dirty="0">
                <a:latin typeface="+mn-lt"/>
                <a:cs typeface="Times New Roman" pitchFamily="18" charset="0"/>
              </a:rPr>
              <a:t>trợ kết nối giữa các nút khác nhau, toàn bộ mạng </a:t>
            </a:r>
            <a:r>
              <a:rPr lang="vi-VN" sz="2000" dirty="0" smtClean="0">
                <a:latin typeface="+mn-lt"/>
                <a:cs typeface="Times New Roman" pitchFamily="18" charset="0"/>
              </a:rPr>
              <a:t>lưới</a:t>
            </a:r>
            <a:r>
              <a:rPr lang="en-US" sz="2000" dirty="0" smtClean="0">
                <a:latin typeface="+mn-lt"/>
                <a:cs typeface="Times New Roman" pitchFamily="18" charset="0"/>
              </a:rPr>
              <a:t>.</a:t>
            </a:r>
          </a:p>
          <a:p>
            <a:pPr algn="just" eaLnBrk="1" hangingPunct="1">
              <a:spcBef>
                <a:spcPct val="20000"/>
              </a:spcBef>
              <a:buSzPct val="75000"/>
              <a:defRPr/>
            </a:pPr>
            <a:endParaRPr lang="en-US" sz="2000" dirty="0">
              <a:latin typeface="+mn-lt"/>
              <a:cs typeface="Times New Roman" pitchFamily="18" charset="0"/>
            </a:endParaRPr>
          </a:p>
        </p:txBody>
      </p:sp>
    </p:spTree>
    <p:extLst>
      <p:ext uri="{BB962C8B-B14F-4D97-AF65-F5344CB8AC3E}">
        <p14:creationId xmlns:p14="http://schemas.microsoft.com/office/powerpoint/2010/main" val="382252578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59</a:t>
            </a:fld>
            <a:endParaRPr lang="en-US" smtClean="0">
              <a:latin typeface="+mn-lt"/>
            </a:endParaRPr>
          </a:p>
        </p:txBody>
      </p:sp>
      <p:sp>
        <p:nvSpPr>
          <p:cNvPr id="81924"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800" b="1" dirty="0">
                <a:solidFill>
                  <a:schemeClr val="bg2"/>
                </a:solidFill>
                <a:effectLst>
                  <a:outerShdw blurRad="38100" dist="38100" dir="2700000" algn="tl">
                    <a:srgbClr val="C0C0C0"/>
                  </a:outerShdw>
                </a:effectLst>
                <a:latin typeface="+mn-lt"/>
              </a:rPr>
              <a:t>CHƯƠNG 2 – KIẾN TRÚC MẠNG CẢM BIẾN</a:t>
            </a: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4"/>
              <a:defRPr/>
            </a:pPr>
            <a:r>
              <a:rPr lang="en-US" sz="2800" dirty="0" err="1">
                <a:latin typeface="+mn-lt"/>
                <a:cs typeface="Times New Roman" pitchFamily="18" charset="0"/>
              </a:rPr>
              <a:t>Các</a:t>
            </a:r>
            <a:r>
              <a:rPr lang="en-US" sz="2800" dirty="0">
                <a:latin typeface="+mn-lt"/>
                <a:cs typeface="Times New Roman" pitchFamily="18" charset="0"/>
              </a:rPr>
              <a:t> </a:t>
            </a:r>
            <a:r>
              <a:rPr lang="en-US" sz="2800" dirty="0" err="1">
                <a:latin typeface="+mn-lt"/>
                <a:cs typeface="Times New Roman" pitchFamily="18" charset="0"/>
              </a:rPr>
              <a:t>giao</a:t>
            </a:r>
            <a:r>
              <a:rPr lang="en-US" sz="2800" dirty="0">
                <a:latin typeface="+mn-lt"/>
                <a:cs typeface="Times New Roman" pitchFamily="18" charset="0"/>
              </a:rPr>
              <a:t> </a:t>
            </a:r>
            <a:r>
              <a:rPr lang="en-US" sz="2800" dirty="0" err="1">
                <a:latin typeface="+mn-lt"/>
                <a:cs typeface="Times New Roman" pitchFamily="18" charset="0"/>
              </a:rPr>
              <a:t>diện</a:t>
            </a:r>
            <a:r>
              <a:rPr lang="en-US" sz="2800" dirty="0">
                <a:latin typeface="+mn-lt"/>
                <a:cs typeface="Times New Roman" pitchFamily="18" charset="0"/>
              </a:rPr>
              <a:t> </a:t>
            </a:r>
            <a:r>
              <a:rPr lang="en-US" sz="2800" dirty="0" err="1">
                <a:latin typeface="+mn-lt"/>
                <a:cs typeface="Times New Roman" pitchFamily="18" charset="0"/>
              </a:rPr>
              <a:t>dịch</a:t>
            </a:r>
            <a:r>
              <a:rPr lang="en-US" sz="2800" dirty="0">
                <a:latin typeface="+mn-lt"/>
                <a:cs typeface="Times New Roman" pitchFamily="18" charset="0"/>
              </a:rPr>
              <a:t> </a:t>
            </a:r>
            <a:r>
              <a:rPr lang="en-US" sz="2800" dirty="0" err="1">
                <a:latin typeface="+mn-lt"/>
                <a:cs typeface="Times New Roman" pitchFamily="18" charset="0"/>
              </a:rPr>
              <a:t>vụ</a:t>
            </a:r>
            <a:r>
              <a:rPr lang="en-US" sz="2800" dirty="0">
                <a:latin typeface="+mn-lt"/>
                <a:cs typeface="Times New Roman" pitchFamily="18" charset="0"/>
              </a:rPr>
              <a:t> </a:t>
            </a:r>
            <a:r>
              <a:rPr lang="en-US" sz="2800" dirty="0" err="1">
                <a:latin typeface="+mn-lt"/>
                <a:cs typeface="Times New Roman" pitchFamily="18" charset="0"/>
              </a:rPr>
              <a:t>của</a:t>
            </a:r>
            <a:r>
              <a:rPr lang="en-US" sz="2800" dirty="0">
                <a:latin typeface="+mn-lt"/>
                <a:cs typeface="Times New Roman" pitchFamily="18" charset="0"/>
              </a:rPr>
              <a:t> </a:t>
            </a:r>
            <a:r>
              <a:rPr lang="en-US" sz="2800" dirty="0" err="1">
                <a:latin typeface="+mn-lt"/>
                <a:cs typeface="Times New Roman" pitchFamily="18" charset="0"/>
              </a:rPr>
              <a:t>mạng</a:t>
            </a:r>
            <a:r>
              <a:rPr lang="en-US" sz="2800" dirty="0">
                <a:latin typeface="+mn-lt"/>
                <a:cs typeface="Times New Roman" pitchFamily="18" charset="0"/>
              </a:rPr>
              <a:t> </a:t>
            </a:r>
            <a:r>
              <a:rPr lang="en-US" sz="2800" dirty="0" err="1">
                <a:latin typeface="+mn-lt"/>
                <a:cs typeface="Times New Roman" pitchFamily="18" charset="0"/>
              </a:rPr>
              <a:t>cảm</a:t>
            </a:r>
            <a:r>
              <a:rPr lang="en-US" sz="2800" dirty="0">
                <a:latin typeface="+mn-lt"/>
                <a:cs typeface="Times New Roman" pitchFamily="18" charset="0"/>
              </a:rPr>
              <a:t> </a:t>
            </a:r>
            <a:r>
              <a:rPr lang="en-US" sz="2800" dirty="0" err="1">
                <a:latin typeface="+mn-lt"/>
                <a:cs typeface="Times New Roman" pitchFamily="18" charset="0"/>
              </a:rPr>
              <a:t>biến</a:t>
            </a:r>
            <a:endParaRPr lang="en-US" sz="2800" dirty="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Giao</a:t>
            </a:r>
            <a:r>
              <a:rPr lang="en-US" sz="2000" dirty="0" smtClean="0">
                <a:latin typeface="+mn-lt"/>
                <a:cs typeface="Times New Roman" pitchFamily="18" charset="0"/>
              </a:rPr>
              <a:t> </a:t>
            </a:r>
            <a:r>
              <a:rPr lang="en-US" sz="2000" dirty="0" err="1" smtClean="0">
                <a:latin typeface="+mn-lt"/>
                <a:cs typeface="Times New Roman" pitchFamily="18" charset="0"/>
              </a:rPr>
              <a:t>diện</a:t>
            </a:r>
            <a:r>
              <a:rPr lang="en-US" sz="2000" dirty="0" smtClean="0">
                <a:latin typeface="+mn-lt"/>
                <a:cs typeface="Times New Roman" pitchFamily="18" charset="0"/>
              </a:rPr>
              <a:t> </a:t>
            </a:r>
            <a:r>
              <a:rPr lang="en-US" sz="2000" dirty="0" err="1" smtClean="0">
                <a:latin typeface="+mn-lt"/>
                <a:cs typeface="Times New Roman" pitchFamily="18" charset="0"/>
              </a:rPr>
              <a:t>truyền</a:t>
            </a:r>
            <a:r>
              <a:rPr lang="en-US" sz="2000" dirty="0" smtClean="0">
                <a:latin typeface="+mn-lt"/>
                <a:cs typeface="Times New Roman" pitchFamily="18" charset="0"/>
              </a:rPr>
              <a:t> </a:t>
            </a:r>
            <a:r>
              <a:rPr lang="en-US" sz="2000" dirty="0" err="1" smtClean="0">
                <a:latin typeface="+mn-lt"/>
                <a:cs typeface="Times New Roman" pitchFamily="18" charset="0"/>
              </a:rPr>
              <a:t>thông</a:t>
            </a:r>
            <a:r>
              <a:rPr lang="en-US" sz="2000" dirty="0" smtClean="0">
                <a:latin typeface="+mn-lt"/>
                <a:cs typeface="Times New Roman" pitchFamily="18" charset="0"/>
              </a:rPr>
              <a:t> SN </a:t>
            </a:r>
            <a:r>
              <a:rPr lang="en-US" sz="2000" dirty="0" err="1" smtClean="0">
                <a:latin typeface="+mn-lt"/>
                <a:cs typeface="Times New Roman" pitchFamily="18" charset="0"/>
              </a:rPr>
              <a:t>xử</a:t>
            </a:r>
            <a:r>
              <a:rPr lang="en-US" sz="2000" dirty="0" smtClean="0">
                <a:latin typeface="+mn-lt"/>
                <a:cs typeface="Times New Roman" pitchFamily="18" charset="0"/>
              </a:rPr>
              <a:t> </a:t>
            </a:r>
            <a:r>
              <a:rPr lang="en-US" sz="2000" dirty="0" err="1" smtClean="0">
                <a:latin typeface="+mn-lt"/>
                <a:cs typeface="Times New Roman" pitchFamily="18" charset="0"/>
              </a:rPr>
              <a:t>lý</a:t>
            </a:r>
            <a:r>
              <a:rPr lang="en-US" sz="2000" dirty="0" smtClean="0">
                <a:latin typeface="+mn-lt"/>
                <a:cs typeface="Times New Roman" pitchFamily="18" charset="0"/>
              </a:rPr>
              <a:t> </a:t>
            </a:r>
            <a:r>
              <a:rPr lang="en-US" sz="2000" dirty="0" err="1" smtClean="0">
                <a:latin typeface="+mn-lt"/>
                <a:cs typeface="Times New Roman" pitchFamily="18" charset="0"/>
              </a:rPr>
              <a:t>giao</a:t>
            </a:r>
            <a:r>
              <a:rPr lang="en-US" sz="2000" dirty="0" smtClean="0">
                <a:latin typeface="+mn-lt"/>
                <a:cs typeface="Times New Roman" pitchFamily="18" charset="0"/>
              </a:rPr>
              <a:t> </a:t>
            </a:r>
            <a:r>
              <a:rPr lang="en-US" sz="2000" dirty="0" err="1" smtClean="0">
                <a:latin typeface="+mn-lt"/>
                <a:cs typeface="Times New Roman" pitchFamily="18" charset="0"/>
              </a:rPr>
              <a:t>tiếp</a:t>
            </a:r>
            <a:r>
              <a:rPr lang="en-US" sz="2000" dirty="0" smtClean="0">
                <a:latin typeface="+mn-lt"/>
                <a:cs typeface="Times New Roman" pitchFamily="18" charset="0"/>
              </a:rPr>
              <a:t> </a:t>
            </a:r>
            <a:r>
              <a:rPr lang="en-US" sz="2000" dirty="0" err="1" smtClean="0">
                <a:latin typeface="+mn-lt"/>
                <a:cs typeface="Times New Roman" pitchFamily="18" charset="0"/>
              </a:rPr>
              <a:t>với</a:t>
            </a:r>
            <a:r>
              <a:rPr lang="en-US" sz="2000" dirty="0" smtClean="0">
                <a:latin typeface="+mn-lt"/>
                <a:cs typeface="Times New Roman" pitchFamily="18" charset="0"/>
              </a:rPr>
              <a:t> </a:t>
            </a: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cảm</a:t>
            </a:r>
            <a:r>
              <a:rPr lang="en-US" sz="2000" dirty="0" smtClean="0">
                <a:latin typeface="+mn-lt"/>
                <a:cs typeface="Times New Roman" pitchFamily="18" charset="0"/>
              </a:rPr>
              <a:t> </a:t>
            </a:r>
            <a:r>
              <a:rPr lang="en-US" sz="2000" dirty="0" err="1" smtClean="0">
                <a:latin typeface="+mn-lt"/>
                <a:cs typeface="Times New Roman" pitchFamily="18" charset="0"/>
              </a:rPr>
              <a:t>biến</a:t>
            </a:r>
            <a:r>
              <a:rPr lang="en-US" sz="2000" dirty="0" smtClean="0">
                <a:latin typeface="+mn-lt"/>
                <a:cs typeface="Times New Roman" pitchFamily="18" charset="0"/>
              </a:rPr>
              <a:t> </a:t>
            </a:r>
            <a:r>
              <a:rPr lang="en-US" sz="2000" dirty="0" err="1" smtClean="0">
                <a:latin typeface="+mn-lt"/>
                <a:cs typeface="Times New Roman" pitchFamily="18" charset="0"/>
              </a:rPr>
              <a:t>và</a:t>
            </a:r>
            <a:r>
              <a:rPr lang="en-US" sz="2000" dirty="0" smtClean="0">
                <a:latin typeface="+mn-lt"/>
                <a:cs typeface="Times New Roman" pitchFamily="18" charset="0"/>
              </a:rPr>
              <a:t> </a:t>
            </a:r>
            <a:r>
              <a:rPr lang="en-US" sz="2000" dirty="0" err="1" smtClean="0">
                <a:latin typeface="+mn-lt"/>
                <a:cs typeface="Times New Roman" pitchFamily="18" charset="0"/>
              </a:rPr>
              <a:t>điều</a:t>
            </a:r>
            <a:r>
              <a:rPr lang="en-US" sz="2000" dirty="0" smtClean="0">
                <a:latin typeface="+mn-lt"/>
                <a:cs typeface="Times New Roman" pitchFamily="18" charset="0"/>
              </a:rPr>
              <a:t> </a:t>
            </a:r>
            <a:r>
              <a:rPr lang="en-US" sz="2000" dirty="0" err="1" smtClean="0">
                <a:latin typeface="+mn-lt"/>
                <a:cs typeface="Times New Roman" pitchFamily="18" charset="0"/>
              </a:rPr>
              <a:t>khiển</a:t>
            </a:r>
            <a:r>
              <a:rPr lang="en-US" sz="2000" dirty="0" smtClean="0">
                <a:latin typeface="+mn-lt"/>
                <a:cs typeface="Times New Roman" pitchFamily="18" charset="0"/>
              </a:rPr>
              <a:t> </a:t>
            </a: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kết</a:t>
            </a:r>
            <a:r>
              <a:rPr lang="en-US" sz="2000" dirty="0" smtClean="0">
                <a:latin typeface="+mn-lt"/>
                <a:cs typeface="Times New Roman" pitchFamily="18" charset="0"/>
              </a:rPr>
              <a:t> </a:t>
            </a:r>
            <a:r>
              <a:rPr lang="en-US" sz="2000" dirty="0" err="1" smtClean="0">
                <a:latin typeface="+mn-lt"/>
                <a:cs typeface="Times New Roman" pitchFamily="18" charset="0"/>
              </a:rPr>
              <a:t>nối</a:t>
            </a:r>
            <a:r>
              <a:rPr lang="en-US" sz="2000" dirty="0" smtClean="0">
                <a:latin typeface="+mn-lt"/>
                <a:cs typeface="Times New Roman" pitchFamily="18" charset="0"/>
              </a:rPr>
              <a:t> </a:t>
            </a:r>
            <a:r>
              <a:rPr lang="en-US" sz="2000" dirty="0" err="1" smtClean="0">
                <a:latin typeface="+mn-lt"/>
                <a:cs typeface="Times New Roman" pitchFamily="18" charset="0"/>
              </a:rPr>
              <a:t>với</a:t>
            </a:r>
            <a:r>
              <a:rPr lang="en-US" sz="2000" dirty="0" smtClean="0">
                <a:latin typeface="+mn-lt"/>
                <a:cs typeface="Times New Roman" pitchFamily="18" charset="0"/>
              </a:rPr>
              <a:t> </a:t>
            </a:r>
            <a:r>
              <a:rPr lang="en-US" sz="2000" dirty="0" err="1" smtClean="0">
                <a:latin typeface="+mn-lt"/>
                <a:cs typeface="Times New Roman" pitchFamily="18" charset="0"/>
              </a:rPr>
              <a:t>điện</a:t>
            </a:r>
            <a:r>
              <a:rPr lang="en-US" sz="2000" dirty="0" smtClean="0">
                <a:latin typeface="+mn-lt"/>
                <a:cs typeface="Times New Roman" pitchFamily="18" charset="0"/>
              </a:rPr>
              <a:t> </a:t>
            </a:r>
            <a:r>
              <a:rPr lang="en-US" sz="2000" dirty="0" err="1" smtClean="0">
                <a:latin typeface="+mn-lt"/>
                <a:cs typeface="Times New Roman" pitchFamily="18" charset="0"/>
              </a:rPr>
              <a:t>thoại</a:t>
            </a:r>
            <a:r>
              <a:rPr lang="en-US" sz="2000" dirty="0" smtClean="0">
                <a:latin typeface="+mn-lt"/>
                <a:cs typeface="Times New Roman" pitchFamily="18" charset="0"/>
              </a:rPr>
              <a:t> di </a:t>
            </a:r>
            <a:r>
              <a:rPr lang="en-US" sz="2000" dirty="0" err="1" smtClean="0">
                <a:latin typeface="+mn-lt"/>
                <a:cs typeface="Times New Roman" pitchFamily="18" charset="0"/>
              </a:rPr>
              <a:t>động</a:t>
            </a:r>
            <a:r>
              <a:rPr lang="en-US" sz="2000" dirty="0" smtClean="0">
                <a:latin typeface="+mn-lt"/>
                <a:cs typeface="Times New Roman" pitchFamily="18" charset="0"/>
              </a:rPr>
              <a:t> </a:t>
            </a:r>
            <a:r>
              <a:rPr lang="en-US" sz="2000" dirty="0" err="1" smtClean="0">
                <a:latin typeface="+mn-lt"/>
                <a:cs typeface="Times New Roman" pitchFamily="18" charset="0"/>
              </a:rPr>
              <a:t>hoặc</a:t>
            </a:r>
            <a:r>
              <a:rPr lang="en-US" sz="2000" dirty="0" smtClean="0">
                <a:latin typeface="+mn-lt"/>
                <a:cs typeface="Times New Roman" pitchFamily="18" charset="0"/>
              </a:rPr>
              <a:t> </a:t>
            </a:r>
            <a:r>
              <a:rPr lang="en-US" sz="2000" dirty="0" err="1" smtClean="0">
                <a:latin typeface="+mn-lt"/>
                <a:cs typeface="Times New Roman" pitchFamily="18" charset="0"/>
              </a:rPr>
              <a:t>với</a:t>
            </a:r>
            <a:r>
              <a:rPr lang="en-US" sz="2000" dirty="0" smtClean="0">
                <a:latin typeface="+mn-lt"/>
                <a:cs typeface="Times New Roman" pitchFamily="18" charset="0"/>
              </a:rPr>
              <a:t> </a:t>
            </a:r>
            <a:r>
              <a:rPr lang="en-US" sz="2000" dirty="0" err="1" smtClean="0">
                <a:latin typeface="+mn-lt"/>
                <a:cs typeface="Times New Roman" pitchFamily="18" charset="0"/>
              </a:rPr>
              <a:t>người</a:t>
            </a:r>
            <a:r>
              <a:rPr lang="en-US" sz="2000" dirty="0" smtClean="0">
                <a:latin typeface="+mn-lt"/>
                <a:cs typeface="Times New Roman" pitchFamily="18" charset="0"/>
              </a:rPr>
              <a:t> </a:t>
            </a:r>
            <a:r>
              <a:rPr lang="en-US" sz="2000" dirty="0" err="1" smtClean="0">
                <a:latin typeface="+mn-lt"/>
                <a:cs typeface="Times New Roman" pitchFamily="18" charset="0"/>
              </a:rPr>
              <a:t>dùng</a:t>
            </a:r>
            <a:r>
              <a:rPr lang="en-US" sz="2000" dirty="0" smtClean="0">
                <a:latin typeface="+mn-lt"/>
                <a:cs typeface="Times New Roman" pitchFamily="18" charset="0"/>
              </a:rPr>
              <a:t> </a:t>
            </a:r>
            <a:r>
              <a:rPr lang="en-US" sz="2000" dirty="0" err="1" smtClean="0">
                <a:latin typeface="+mn-lt"/>
                <a:cs typeface="Times New Roman" pitchFamily="18" charset="0"/>
              </a:rPr>
              <a:t>cục</a:t>
            </a:r>
            <a:r>
              <a:rPr lang="en-US" sz="2000" dirty="0" smtClean="0">
                <a:latin typeface="+mn-lt"/>
                <a:cs typeface="Times New Roman" pitchFamily="18" charset="0"/>
              </a:rPr>
              <a:t> </a:t>
            </a:r>
            <a:r>
              <a:rPr lang="en-US" sz="2000" dirty="0" err="1" smtClean="0">
                <a:latin typeface="+mn-lt"/>
                <a:cs typeface="Times New Roman" pitchFamily="18" charset="0"/>
              </a:rPr>
              <a:t>bộ</a:t>
            </a:r>
            <a:r>
              <a:rPr lang="en-US" sz="2000" dirty="0" smtClean="0">
                <a:latin typeface="+mn-lt"/>
                <a:cs typeface="Times New Roman" pitchFamily="18" charset="0"/>
              </a:rPr>
              <a:t> </a:t>
            </a:r>
            <a:r>
              <a:rPr lang="en-US" sz="2000" dirty="0" err="1" smtClean="0">
                <a:latin typeface="+mn-lt"/>
                <a:cs typeface="Times New Roman" pitchFamily="18" charset="0"/>
              </a:rPr>
              <a:t>đang</a:t>
            </a:r>
            <a:r>
              <a:rPr lang="en-US" sz="2000" dirty="0" smtClean="0">
                <a:latin typeface="+mn-lt"/>
                <a:cs typeface="Times New Roman" pitchFamily="18" charset="0"/>
              </a:rPr>
              <a:t> </a:t>
            </a:r>
            <a:r>
              <a:rPr lang="en-US" sz="2000" dirty="0" err="1" smtClean="0">
                <a:latin typeface="+mn-lt"/>
                <a:cs typeface="Times New Roman" pitchFamily="18" charset="0"/>
              </a:rPr>
              <a:t>dùng</a:t>
            </a:r>
            <a:r>
              <a:rPr lang="en-US" sz="2000" dirty="0" smtClean="0">
                <a:latin typeface="+mn-lt"/>
                <a:cs typeface="Times New Roman" pitchFamily="18" charset="0"/>
              </a:rPr>
              <a:t> Bluetooth </a:t>
            </a:r>
            <a:r>
              <a:rPr lang="en-US" sz="2000" dirty="0" err="1" smtClean="0">
                <a:latin typeface="+mn-lt"/>
                <a:cs typeface="Times New Roman" pitchFamily="18" charset="0"/>
              </a:rPr>
              <a:t>để</a:t>
            </a:r>
            <a:r>
              <a:rPr lang="en-US" sz="2000" dirty="0" smtClean="0">
                <a:latin typeface="+mn-lt"/>
                <a:cs typeface="Times New Roman" pitchFamily="18" charset="0"/>
              </a:rPr>
              <a:t> </a:t>
            </a:r>
            <a:r>
              <a:rPr lang="en-US" sz="2000" dirty="0" err="1" smtClean="0">
                <a:latin typeface="+mn-lt"/>
                <a:cs typeface="Times New Roman" pitchFamily="18" charset="0"/>
              </a:rPr>
              <a:t>truy</a:t>
            </a:r>
            <a:r>
              <a:rPr lang="en-US" sz="2000" dirty="0" smtClean="0">
                <a:latin typeface="+mn-lt"/>
                <a:cs typeface="Times New Roman" pitchFamily="18" charset="0"/>
              </a:rPr>
              <a:t> </a:t>
            </a:r>
            <a:r>
              <a:rPr lang="en-US" sz="2000" dirty="0" err="1" smtClean="0">
                <a:latin typeface="+mn-lt"/>
                <a:cs typeface="Times New Roman" pitchFamily="18" charset="0"/>
              </a:rPr>
              <a:t>cập</a:t>
            </a:r>
            <a:r>
              <a:rPr lang="en-US" sz="2000" dirty="0" smtClean="0">
                <a:latin typeface="+mn-lt"/>
                <a:cs typeface="Times New Roman" pitchFamily="18" charset="0"/>
              </a:rPr>
              <a:t> </a:t>
            </a:r>
            <a:r>
              <a:rPr lang="en-US" sz="2000" dirty="0" err="1" smtClean="0">
                <a:latin typeface="+mn-lt"/>
                <a:cs typeface="Times New Roman" pitchFamily="18" charset="0"/>
              </a:rPr>
              <a:t>mạng</a:t>
            </a:r>
            <a:r>
              <a:rPr lang="en-US" sz="2000" dirty="0" smtClean="0">
                <a:latin typeface="+mn-lt"/>
                <a:cs typeface="Times New Roman" pitchFamily="18" charset="0"/>
              </a:rPr>
              <a:t>.</a:t>
            </a: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Giao</a:t>
            </a:r>
            <a:r>
              <a:rPr lang="en-US" sz="2000" dirty="0" smtClean="0">
                <a:latin typeface="+mn-lt"/>
                <a:cs typeface="Times New Roman" pitchFamily="18" charset="0"/>
              </a:rPr>
              <a:t> </a:t>
            </a:r>
            <a:r>
              <a:rPr lang="en-US" sz="2000" dirty="0" err="1" smtClean="0">
                <a:latin typeface="+mn-lt"/>
                <a:cs typeface="Times New Roman" pitchFamily="18" charset="0"/>
              </a:rPr>
              <a:t>diện</a:t>
            </a:r>
            <a:r>
              <a:rPr lang="en-US" sz="2000" dirty="0" smtClean="0">
                <a:latin typeface="+mn-lt"/>
                <a:cs typeface="Times New Roman" pitchFamily="18" charset="0"/>
              </a:rPr>
              <a:t> </a:t>
            </a:r>
            <a:r>
              <a:rPr lang="en-US" sz="2000" dirty="0" err="1" smtClean="0">
                <a:latin typeface="+mn-lt"/>
                <a:cs typeface="Times New Roman" pitchFamily="18" charset="0"/>
              </a:rPr>
              <a:t>dịch</a:t>
            </a:r>
            <a:r>
              <a:rPr lang="en-US" sz="2000" dirty="0" smtClean="0">
                <a:latin typeface="+mn-lt"/>
                <a:cs typeface="Times New Roman" pitchFamily="18" charset="0"/>
              </a:rPr>
              <a:t> </a:t>
            </a:r>
            <a:r>
              <a:rPr lang="en-US" sz="2000" dirty="0" err="1" smtClean="0">
                <a:latin typeface="+mn-lt"/>
                <a:cs typeface="Times New Roman" pitchFamily="18" charset="0"/>
              </a:rPr>
              <a:t>vụ</a:t>
            </a:r>
            <a:r>
              <a:rPr lang="en-US" sz="2000" dirty="0" smtClean="0">
                <a:latin typeface="+mn-lt"/>
                <a:cs typeface="Times New Roman" pitchFamily="18" charset="0"/>
              </a:rPr>
              <a:t> </a:t>
            </a:r>
            <a:r>
              <a:rPr lang="en-US" sz="2000" dirty="0" err="1" smtClean="0">
                <a:latin typeface="+mn-lt"/>
                <a:cs typeface="Times New Roman" pitchFamily="18" charset="0"/>
              </a:rPr>
              <a:t>cảm</a:t>
            </a:r>
            <a:r>
              <a:rPr lang="en-US" sz="2000" dirty="0" smtClean="0">
                <a:latin typeface="+mn-lt"/>
                <a:cs typeface="Times New Roman" pitchFamily="18" charset="0"/>
              </a:rPr>
              <a:t> </a:t>
            </a:r>
            <a:r>
              <a:rPr lang="en-US" sz="2000" dirty="0" err="1" smtClean="0">
                <a:latin typeface="+mn-lt"/>
                <a:cs typeface="Times New Roman" pitchFamily="18" charset="0"/>
              </a:rPr>
              <a:t>biến</a:t>
            </a:r>
            <a:r>
              <a:rPr lang="en-US" sz="2000" dirty="0" smtClean="0">
                <a:latin typeface="+mn-lt"/>
                <a:cs typeface="Times New Roman" pitchFamily="18" charset="0"/>
              </a:rPr>
              <a:t>: </a:t>
            </a:r>
            <a:r>
              <a:rPr lang="vi-VN" sz="2000" dirty="0">
                <a:latin typeface="+mn-lt"/>
                <a:cs typeface="Times New Roman" pitchFamily="18" charset="0"/>
              </a:rPr>
              <a:t>Giao diện này cho phép các ứng dụng hoặc hệ thống truy cập đến dữ liệu từ các cảm biến. Các phương thức và dịch vụ của giao diện này cho phép đọc dữ liệu từ cảm biến (ví dụ: nhiệt độ, ánh sáng, độ ẩm) và thậm chí cài đặt các cấu hình cảm biến.</a:t>
            </a:r>
            <a:endParaRPr lang="en-US" sz="2000" dirty="0" smtClean="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Giao</a:t>
            </a:r>
            <a:r>
              <a:rPr lang="en-US" sz="2000" dirty="0" smtClean="0">
                <a:latin typeface="+mn-lt"/>
                <a:cs typeface="Times New Roman" pitchFamily="18" charset="0"/>
              </a:rPr>
              <a:t> </a:t>
            </a:r>
            <a:r>
              <a:rPr lang="en-US" sz="2000" dirty="0" err="1" smtClean="0">
                <a:latin typeface="+mn-lt"/>
                <a:cs typeface="Times New Roman" pitchFamily="18" charset="0"/>
              </a:rPr>
              <a:t>diện</a:t>
            </a:r>
            <a:r>
              <a:rPr lang="en-US" sz="2000" dirty="0" smtClean="0">
                <a:latin typeface="+mn-lt"/>
                <a:cs typeface="Times New Roman" pitchFamily="18" charset="0"/>
              </a:rPr>
              <a:t> </a:t>
            </a:r>
            <a:r>
              <a:rPr lang="en-US" sz="2000" dirty="0" err="1" smtClean="0">
                <a:latin typeface="+mn-lt"/>
                <a:cs typeface="Times New Roman" pitchFamily="18" charset="0"/>
              </a:rPr>
              <a:t>dịch</a:t>
            </a:r>
            <a:r>
              <a:rPr lang="en-US" sz="2000" dirty="0" smtClean="0">
                <a:latin typeface="+mn-lt"/>
                <a:cs typeface="Times New Roman" pitchFamily="18" charset="0"/>
              </a:rPr>
              <a:t> </a:t>
            </a:r>
            <a:r>
              <a:rPr lang="en-US" sz="2000" dirty="0" err="1" smtClean="0">
                <a:latin typeface="+mn-lt"/>
                <a:cs typeface="Times New Roman" pitchFamily="18" charset="0"/>
              </a:rPr>
              <a:t>vụ</a:t>
            </a:r>
            <a:r>
              <a:rPr lang="en-US" sz="2000" dirty="0" smtClean="0">
                <a:latin typeface="+mn-lt"/>
                <a:cs typeface="Times New Roman" pitchFamily="18" charset="0"/>
              </a:rPr>
              <a:t> </a:t>
            </a:r>
            <a:r>
              <a:rPr lang="en-US" sz="2000" dirty="0" err="1" smtClean="0">
                <a:latin typeface="+mn-lt"/>
                <a:cs typeface="Times New Roman" pitchFamily="18" charset="0"/>
              </a:rPr>
              <a:t>định</a:t>
            </a:r>
            <a:r>
              <a:rPr lang="en-US" sz="2000" dirty="0" smtClean="0">
                <a:latin typeface="+mn-lt"/>
                <a:cs typeface="Times New Roman" pitchFamily="18" charset="0"/>
              </a:rPr>
              <a:t> </a:t>
            </a:r>
            <a:r>
              <a:rPr lang="en-US" sz="2000" dirty="0" err="1" smtClean="0">
                <a:latin typeface="+mn-lt"/>
                <a:cs typeface="Times New Roman" pitchFamily="18" charset="0"/>
              </a:rPr>
              <a:t>tuyến</a:t>
            </a:r>
            <a:r>
              <a:rPr lang="en-US" sz="2000" dirty="0">
                <a:latin typeface="+mn-lt"/>
                <a:cs typeface="Times New Roman" pitchFamily="18" charset="0"/>
              </a:rPr>
              <a:t>: </a:t>
            </a:r>
            <a:r>
              <a:rPr lang="en-US" sz="2000" dirty="0" err="1">
                <a:latin typeface="+mn-lt"/>
                <a:cs typeface="Times New Roman" pitchFamily="18" charset="0"/>
              </a:rPr>
              <a:t>Giao</a:t>
            </a:r>
            <a:r>
              <a:rPr lang="en-US" sz="2000" dirty="0">
                <a:latin typeface="+mn-lt"/>
                <a:cs typeface="Times New Roman" pitchFamily="18" charset="0"/>
              </a:rPr>
              <a:t> </a:t>
            </a:r>
            <a:r>
              <a:rPr lang="en-US" sz="2000" dirty="0" err="1">
                <a:latin typeface="+mn-lt"/>
                <a:cs typeface="Times New Roman" pitchFamily="18" charset="0"/>
              </a:rPr>
              <a:t>diện</a:t>
            </a:r>
            <a:r>
              <a:rPr lang="en-US" sz="2000" dirty="0">
                <a:latin typeface="+mn-lt"/>
                <a:cs typeface="Times New Roman" pitchFamily="18" charset="0"/>
              </a:rPr>
              <a:t> </a:t>
            </a:r>
            <a:r>
              <a:rPr lang="en-US" sz="2000" dirty="0" err="1">
                <a:latin typeface="+mn-lt"/>
                <a:cs typeface="Times New Roman" pitchFamily="18" charset="0"/>
              </a:rPr>
              <a:t>này</a:t>
            </a:r>
            <a:r>
              <a:rPr lang="en-US" sz="2000" dirty="0">
                <a:latin typeface="+mn-lt"/>
                <a:cs typeface="Times New Roman" pitchFamily="18" charset="0"/>
              </a:rPr>
              <a:t> </a:t>
            </a:r>
            <a:r>
              <a:rPr lang="en-US" sz="2000" dirty="0" err="1">
                <a:latin typeface="+mn-lt"/>
                <a:cs typeface="Times New Roman" pitchFamily="18" charset="0"/>
              </a:rPr>
              <a:t>cung</a:t>
            </a:r>
            <a:r>
              <a:rPr lang="en-US" sz="2000" dirty="0">
                <a:latin typeface="+mn-lt"/>
                <a:cs typeface="Times New Roman" pitchFamily="18" charset="0"/>
              </a:rPr>
              <a:t> </a:t>
            </a:r>
            <a:r>
              <a:rPr lang="en-US" sz="2000" dirty="0" err="1">
                <a:latin typeface="+mn-lt"/>
                <a:cs typeface="Times New Roman" pitchFamily="18" charset="0"/>
              </a:rPr>
              <a:t>cấp</a:t>
            </a:r>
            <a:r>
              <a:rPr lang="en-US" sz="2000" dirty="0">
                <a:latin typeface="+mn-lt"/>
                <a:cs typeface="Times New Roman" pitchFamily="18" charset="0"/>
              </a:rPr>
              <a:t> </a:t>
            </a:r>
            <a:r>
              <a:rPr lang="en-US" sz="2000" dirty="0" err="1">
                <a:latin typeface="+mn-lt"/>
                <a:cs typeface="Times New Roman" pitchFamily="18" charset="0"/>
              </a:rPr>
              <a:t>các</a:t>
            </a:r>
            <a:r>
              <a:rPr lang="en-US" sz="2000" dirty="0">
                <a:latin typeface="+mn-lt"/>
                <a:cs typeface="Times New Roman" pitchFamily="18" charset="0"/>
              </a:rPr>
              <a:t> </a:t>
            </a:r>
            <a:r>
              <a:rPr lang="en-US" sz="2000" dirty="0" err="1">
                <a:latin typeface="+mn-lt"/>
                <a:cs typeface="Times New Roman" pitchFamily="18" charset="0"/>
              </a:rPr>
              <a:t>dịch</a:t>
            </a:r>
            <a:r>
              <a:rPr lang="en-US" sz="2000" dirty="0">
                <a:latin typeface="+mn-lt"/>
                <a:cs typeface="Times New Roman" pitchFamily="18" charset="0"/>
              </a:rPr>
              <a:t> </a:t>
            </a:r>
            <a:r>
              <a:rPr lang="en-US" sz="2000" dirty="0" err="1">
                <a:latin typeface="+mn-lt"/>
                <a:cs typeface="Times New Roman" pitchFamily="18" charset="0"/>
              </a:rPr>
              <a:t>vụ</a:t>
            </a:r>
            <a:r>
              <a:rPr lang="en-US" sz="2000" dirty="0">
                <a:latin typeface="+mn-lt"/>
                <a:cs typeface="Times New Roman" pitchFamily="18" charset="0"/>
              </a:rPr>
              <a:t> </a:t>
            </a:r>
            <a:r>
              <a:rPr lang="en-US" sz="2000" dirty="0" err="1">
                <a:latin typeface="+mn-lt"/>
                <a:cs typeface="Times New Roman" pitchFamily="18" charset="0"/>
              </a:rPr>
              <a:t>liên</a:t>
            </a:r>
            <a:r>
              <a:rPr lang="en-US" sz="2000" dirty="0">
                <a:latin typeface="+mn-lt"/>
                <a:cs typeface="Times New Roman" pitchFamily="18" charset="0"/>
              </a:rPr>
              <a:t> </a:t>
            </a:r>
            <a:r>
              <a:rPr lang="en-US" sz="2000" dirty="0" err="1">
                <a:latin typeface="+mn-lt"/>
                <a:cs typeface="Times New Roman" pitchFamily="18" charset="0"/>
              </a:rPr>
              <a:t>quan</a:t>
            </a:r>
            <a:r>
              <a:rPr lang="en-US" sz="2000" dirty="0">
                <a:latin typeface="+mn-lt"/>
                <a:cs typeface="Times New Roman" pitchFamily="18" charset="0"/>
              </a:rPr>
              <a:t> </a:t>
            </a:r>
            <a:r>
              <a:rPr lang="en-US" sz="2000" dirty="0" err="1">
                <a:latin typeface="+mn-lt"/>
                <a:cs typeface="Times New Roman" pitchFamily="18" charset="0"/>
              </a:rPr>
              <a:t>đến</a:t>
            </a:r>
            <a:r>
              <a:rPr lang="en-US" sz="2000" dirty="0">
                <a:latin typeface="+mn-lt"/>
                <a:cs typeface="Times New Roman" pitchFamily="18" charset="0"/>
              </a:rPr>
              <a:t> </a:t>
            </a:r>
            <a:r>
              <a:rPr lang="en-US" sz="2000" dirty="0" err="1">
                <a:latin typeface="+mn-lt"/>
                <a:cs typeface="Times New Roman" pitchFamily="18" charset="0"/>
              </a:rPr>
              <a:t>việc</a:t>
            </a:r>
            <a:r>
              <a:rPr lang="en-US" sz="2000" dirty="0">
                <a:latin typeface="+mn-lt"/>
                <a:cs typeface="Times New Roman" pitchFamily="18" charset="0"/>
              </a:rPr>
              <a:t> </a:t>
            </a:r>
            <a:r>
              <a:rPr lang="en-US" sz="2000" dirty="0" err="1">
                <a:latin typeface="+mn-lt"/>
                <a:cs typeface="Times New Roman" pitchFamily="18" charset="0"/>
              </a:rPr>
              <a:t>định</a:t>
            </a:r>
            <a:r>
              <a:rPr lang="en-US" sz="2000" dirty="0">
                <a:latin typeface="+mn-lt"/>
                <a:cs typeface="Times New Roman" pitchFamily="18" charset="0"/>
              </a:rPr>
              <a:t> </a:t>
            </a:r>
            <a:r>
              <a:rPr lang="en-US" sz="2000" dirty="0" err="1">
                <a:latin typeface="+mn-lt"/>
                <a:cs typeface="Times New Roman" pitchFamily="18" charset="0"/>
              </a:rPr>
              <a:t>tuyến</a:t>
            </a:r>
            <a:r>
              <a:rPr lang="en-US" sz="2000" dirty="0">
                <a:latin typeface="+mn-lt"/>
                <a:cs typeface="Times New Roman" pitchFamily="18" charset="0"/>
              </a:rPr>
              <a:t> </a:t>
            </a:r>
            <a:r>
              <a:rPr lang="en-US" sz="2000" dirty="0" err="1">
                <a:latin typeface="+mn-lt"/>
                <a:cs typeface="Times New Roman" pitchFamily="18" charset="0"/>
              </a:rPr>
              <a:t>dữ</a:t>
            </a:r>
            <a:r>
              <a:rPr lang="en-US" sz="2000" dirty="0">
                <a:latin typeface="+mn-lt"/>
                <a:cs typeface="Times New Roman" pitchFamily="18" charset="0"/>
              </a:rPr>
              <a:t> </a:t>
            </a:r>
            <a:r>
              <a:rPr lang="en-US" sz="2000" dirty="0" err="1">
                <a:latin typeface="+mn-lt"/>
                <a:cs typeface="Times New Roman" pitchFamily="18" charset="0"/>
              </a:rPr>
              <a:t>liệu</a:t>
            </a:r>
            <a:r>
              <a:rPr lang="en-US" sz="2000" dirty="0">
                <a:latin typeface="+mn-lt"/>
                <a:cs typeface="Times New Roman" pitchFamily="18" charset="0"/>
              </a:rPr>
              <a:t> </a:t>
            </a:r>
            <a:r>
              <a:rPr lang="en-US" sz="2000" dirty="0" err="1">
                <a:latin typeface="+mn-lt"/>
                <a:cs typeface="Times New Roman" pitchFamily="18" charset="0"/>
              </a:rPr>
              <a:t>trong</a:t>
            </a:r>
            <a:r>
              <a:rPr lang="en-US" sz="2000" dirty="0">
                <a:latin typeface="+mn-lt"/>
                <a:cs typeface="Times New Roman" pitchFamily="18" charset="0"/>
              </a:rPr>
              <a:t> </a:t>
            </a:r>
            <a:r>
              <a:rPr lang="en-US" sz="2000" dirty="0" err="1">
                <a:latin typeface="+mn-lt"/>
                <a:cs typeface="Times New Roman" pitchFamily="18" charset="0"/>
              </a:rPr>
              <a:t>mạng</a:t>
            </a:r>
            <a:r>
              <a:rPr lang="en-US" sz="2000" dirty="0">
                <a:latin typeface="+mn-lt"/>
                <a:cs typeface="Times New Roman" pitchFamily="18" charset="0"/>
              </a:rPr>
              <a:t> </a:t>
            </a:r>
            <a:r>
              <a:rPr lang="en-US" sz="2000" dirty="0" err="1">
                <a:latin typeface="+mn-lt"/>
                <a:cs typeface="Times New Roman" pitchFamily="18" charset="0"/>
              </a:rPr>
              <a:t>cảm</a:t>
            </a:r>
            <a:r>
              <a:rPr lang="en-US" sz="2000" dirty="0">
                <a:latin typeface="+mn-lt"/>
                <a:cs typeface="Times New Roman" pitchFamily="18" charset="0"/>
              </a:rPr>
              <a:t> </a:t>
            </a:r>
            <a:r>
              <a:rPr lang="en-US" sz="2000" dirty="0" err="1">
                <a:latin typeface="+mn-lt"/>
                <a:cs typeface="Times New Roman" pitchFamily="18" charset="0"/>
              </a:rPr>
              <a:t>biến</a:t>
            </a:r>
            <a:r>
              <a:rPr lang="en-US" sz="2000" dirty="0">
                <a:latin typeface="+mn-lt"/>
                <a:cs typeface="Times New Roman" pitchFamily="18" charset="0"/>
              </a:rPr>
              <a:t>. </a:t>
            </a:r>
            <a:r>
              <a:rPr lang="en-US" sz="2000" dirty="0" err="1">
                <a:latin typeface="+mn-lt"/>
                <a:cs typeface="Times New Roman" pitchFamily="18" charset="0"/>
              </a:rPr>
              <a:t>Các</a:t>
            </a:r>
            <a:r>
              <a:rPr lang="en-US" sz="2000" dirty="0">
                <a:latin typeface="+mn-lt"/>
                <a:cs typeface="Times New Roman" pitchFamily="18" charset="0"/>
              </a:rPr>
              <a:t> </a:t>
            </a:r>
            <a:r>
              <a:rPr lang="en-US" sz="2000" dirty="0" err="1">
                <a:latin typeface="+mn-lt"/>
                <a:cs typeface="Times New Roman" pitchFamily="18" charset="0"/>
              </a:rPr>
              <a:t>ứng</a:t>
            </a:r>
            <a:r>
              <a:rPr lang="en-US" sz="2000" dirty="0">
                <a:latin typeface="+mn-lt"/>
                <a:cs typeface="Times New Roman" pitchFamily="18" charset="0"/>
              </a:rPr>
              <a:t> </a:t>
            </a:r>
            <a:r>
              <a:rPr lang="en-US" sz="2000" dirty="0" err="1">
                <a:latin typeface="+mn-lt"/>
                <a:cs typeface="Times New Roman" pitchFamily="18" charset="0"/>
              </a:rPr>
              <a:t>dụng</a:t>
            </a:r>
            <a:r>
              <a:rPr lang="en-US" sz="2000" dirty="0">
                <a:latin typeface="+mn-lt"/>
                <a:cs typeface="Times New Roman" pitchFamily="18" charset="0"/>
              </a:rPr>
              <a:t> </a:t>
            </a:r>
            <a:r>
              <a:rPr lang="en-US" sz="2000" dirty="0" err="1">
                <a:latin typeface="+mn-lt"/>
                <a:cs typeface="Times New Roman" pitchFamily="18" charset="0"/>
              </a:rPr>
              <a:t>và</a:t>
            </a:r>
            <a:r>
              <a:rPr lang="en-US" sz="2000" dirty="0">
                <a:latin typeface="+mn-lt"/>
                <a:cs typeface="Times New Roman" pitchFamily="18" charset="0"/>
              </a:rPr>
              <a:t> </a:t>
            </a:r>
            <a:r>
              <a:rPr lang="en-US" sz="2000" dirty="0" err="1">
                <a:latin typeface="+mn-lt"/>
                <a:cs typeface="Times New Roman" pitchFamily="18" charset="0"/>
              </a:rPr>
              <a:t>hệ</a:t>
            </a:r>
            <a:r>
              <a:rPr lang="en-US" sz="2000" dirty="0">
                <a:latin typeface="+mn-lt"/>
                <a:cs typeface="Times New Roman" pitchFamily="18" charset="0"/>
              </a:rPr>
              <a:t> </a:t>
            </a:r>
            <a:r>
              <a:rPr lang="en-US" sz="2000" dirty="0" err="1">
                <a:latin typeface="+mn-lt"/>
                <a:cs typeface="Times New Roman" pitchFamily="18" charset="0"/>
              </a:rPr>
              <a:t>thống</a:t>
            </a:r>
            <a:r>
              <a:rPr lang="en-US" sz="2000" dirty="0">
                <a:latin typeface="+mn-lt"/>
                <a:cs typeface="Times New Roman" pitchFamily="18" charset="0"/>
              </a:rPr>
              <a:t> </a:t>
            </a:r>
            <a:r>
              <a:rPr lang="en-US" sz="2000" dirty="0" err="1">
                <a:latin typeface="+mn-lt"/>
                <a:cs typeface="Times New Roman" pitchFamily="18" charset="0"/>
              </a:rPr>
              <a:t>có</a:t>
            </a:r>
            <a:r>
              <a:rPr lang="en-US" sz="2000" dirty="0">
                <a:latin typeface="+mn-lt"/>
                <a:cs typeface="Times New Roman" pitchFamily="18" charset="0"/>
              </a:rPr>
              <a:t> </a:t>
            </a:r>
            <a:r>
              <a:rPr lang="en-US" sz="2000" dirty="0" err="1">
                <a:latin typeface="+mn-lt"/>
                <a:cs typeface="Times New Roman" pitchFamily="18" charset="0"/>
              </a:rPr>
              <a:t>thể</a:t>
            </a:r>
            <a:r>
              <a:rPr lang="en-US" sz="2000" dirty="0">
                <a:latin typeface="+mn-lt"/>
                <a:cs typeface="Times New Roman" pitchFamily="18" charset="0"/>
              </a:rPr>
              <a:t> </a:t>
            </a:r>
            <a:r>
              <a:rPr lang="en-US" sz="2000" dirty="0" err="1">
                <a:latin typeface="+mn-lt"/>
                <a:cs typeface="Times New Roman" pitchFamily="18" charset="0"/>
              </a:rPr>
              <a:t>sử</a:t>
            </a:r>
            <a:r>
              <a:rPr lang="en-US" sz="2000" dirty="0">
                <a:latin typeface="+mn-lt"/>
                <a:cs typeface="Times New Roman" pitchFamily="18" charset="0"/>
              </a:rPr>
              <a:t> </a:t>
            </a:r>
            <a:r>
              <a:rPr lang="en-US" sz="2000" dirty="0" err="1">
                <a:latin typeface="+mn-lt"/>
                <a:cs typeface="Times New Roman" pitchFamily="18" charset="0"/>
              </a:rPr>
              <a:t>dụng</a:t>
            </a:r>
            <a:r>
              <a:rPr lang="en-US" sz="2000" dirty="0">
                <a:latin typeface="+mn-lt"/>
                <a:cs typeface="Times New Roman" pitchFamily="18" charset="0"/>
              </a:rPr>
              <a:t> </a:t>
            </a:r>
            <a:r>
              <a:rPr lang="en-US" sz="2000" dirty="0" err="1">
                <a:latin typeface="+mn-lt"/>
                <a:cs typeface="Times New Roman" pitchFamily="18" charset="0"/>
              </a:rPr>
              <a:t>giao</a:t>
            </a:r>
            <a:r>
              <a:rPr lang="en-US" sz="2000" dirty="0">
                <a:latin typeface="+mn-lt"/>
                <a:cs typeface="Times New Roman" pitchFamily="18" charset="0"/>
              </a:rPr>
              <a:t> </a:t>
            </a:r>
            <a:r>
              <a:rPr lang="en-US" sz="2000" dirty="0" err="1">
                <a:latin typeface="+mn-lt"/>
                <a:cs typeface="Times New Roman" pitchFamily="18" charset="0"/>
              </a:rPr>
              <a:t>diện</a:t>
            </a:r>
            <a:r>
              <a:rPr lang="en-US" sz="2000" dirty="0">
                <a:latin typeface="+mn-lt"/>
                <a:cs typeface="Times New Roman" pitchFamily="18" charset="0"/>
              </a:rPr>
              <a:t> </a:t>
            </a:r>
            <a:r>
              <a:rPr lang="en-US" sz="2000" dirty="0" err="1">
                <a:latin typeface="+mn-lt"/>
                <a:cs typeface="Times New Roman" pitchFamily="18" charset="0"/>
              </a:rPr>
              <a:t>này</a:t>
            </a:r>
            <a:r>
              <a:rPr lang="en-US" sz="2000" dirty="0">
                <a:latin typeface="+mn-lt"/>
                <a:cs typeface="Times New Roman" pitchFamily="18" charset="0"/>
              </a:rPr>
              <a:t> </a:t>
            </a:r>
            <a:r>
              <a:rPr lang="en-US" sz="2000" dirty="0" err="1">
                <a:latin typeface="+mn-lt"/>
                <a:cs typeface="Times New Roman" pitchFamily="18" charset="0"/>
              </a:rPr>
              <a:t>để</a:t>
            </a:r>
            <a:r>
              <a:rPr lang="en-US" sz="2000" dirty="0">
                <a:latin typeface="+mn-lt"/>
                <a:cs typeface="Times New Roman" pitchFamily="18" charset="0"/>
              </a:rPr>
              <a:t> </a:t>
            </a:r>
            <a:r>
              <a:rPr lang="en-US" sz="2000" dirty="0" err="1">
                <a:latin typeface="+mn-lt"/>
                <a:cs typeface="Times New Roman" pitchFamily="18" charset="0"/>
              </a:rPr>
              <a:t>hỏi</a:t>
            </a:r>
            <a:r>
              <a:rPr lang="en-US" sz="2000" dirty="0">
                <a:latin typeface="+mn-lt"/>
                <a:cs typeface="Times New Roman" pitchFamily="18" charset="0"/>
              </a:rPr>
              <a:t> </a:t>
            </a:r>
            <a:r>
              <a:rPr lang="en-US" sz="2000" dirty="0" err="1">
                <a:latin typeface="+mn-lt"/>
                <a:cs typeface="Times New Roman" pitchFamily="18" charset="0"/>
              </a:rPr>
              <a:t>về</a:t>
            </a:r>
            <a:r>
              <a:rPr lang="en-US" sz="2000" dirty="0">
                <a:latin typeface="+mn-lt"/>
                <a:cs typeface="Times New Roman" pitchFamily="18" charset="0"/>
              </a:rPr>
              <a:t> </a:t>
            </a:r>
            <a:r>
              <a:rPr lang="en-US" sz="2000" dirty="0" err="1">
                <a:latin typeface="+mn-lt"/>
                <a:cs typeface="Times New Roman" pitchFamily="18" charset="0"/>
              </a:rPr>
              <a:t>thông</a:t>
            </a:r>
            <a:r>
              <a:rPr lang="en-US" sz="2000" dirty="0">
                <a:latin typeface="+mn-lt"/>
                <a:cs typeface="Times New Roman" pitchFamily="18" charset="0"/>
              </a:rPr>
              <a:t> tin </a:t>
            </a:r>
            <a:r>
              <a:rPr lang="en-US" sz="2000" dirty="0" err="1">
                <a:latin typeface="+mn-lt"/>
                <a:cs typeface="Times New Roman" pitchFamily="18" charset="0"/>
              </a:rPr>
              <a:t>định</a:t>
            </a:r>
            <a:r>
              <a:rPr lang="en-US" sz="2000" dirty="0">
                <a:latin typeface="+mn-lt"/>
                <a:cs typeface="Times New Roman" pitchFamily="18" charset="0"/>
              </a:rPr>
              <a:t> </a:t>
            </a:r>
            <a:r>
              <a:rPr lang="en-US" sz="2000" dirty="0" err="1">
                <a:latin typeface="+mn-lt"/>
                <a:cs typeface="Times New Roman" pitchFamily="18" charset="0"/>
              </a:rPr>
              <a:t>tuyến</a:t>
            </a:r>
            <a:r>
              <a:rPr lang="en-US" sz="2000" dirty="0">
                <a:latin typeface="+mn-lt"/>
                <a:cs typeface="Times New Roman" pitchFamily="18" charset="0"/>
              </a:rPr>
              <a:t>, </a:t>
            </a:r>
            <a:r>
              <a:rPr lang="en-US" sz="2000" dirty="0" err="1">
                <a:latin typeface="+mn-lt"/>
                <a:cs typeface="Times New Roman" pitchFamily="18" charset="0"/>
              </a:rPr>
              <a:t>tình</a:t>
            </a:r>
            <a:r>
              <a:rPr lang="en-US" sz="2000" dirty="0">
                <a:latin typeface="+mn-lt"/>
                <a:cs typeface="Times New Roman" pitchFamily="18" charset="0"/>
              </a:rPr>
              <a:t> </a:t>
            </a:r>
            <a:r>
              <a:rPr lang="en-US" sz="2000" dirty="0" err="1">
                <a:latin typeface="+mn-lt"/>
                <a:cs typeface="Times New Roman" pitchFamily="18" charset="0"/>
              </a:rPr>
              <a:t>trạng</a:t>
            </a:r>
            <a:r>
              <a:rPr lang="en-US" sz="2000" dirty="0">
                <a:latin typeface="+mn-lt"/>
                <a:cs typeface="Times New Roman" pitchFamily="18" charset="0"/>
              </a:rPr>
              <a:t> </a:t>
            </a:r>
            <a:r>
              <a:rPr lang="en-US" sz="2000" dirty="0" err="1">
                <a:latin typeface="+mn-lt"/>
                <a:cs typeface="Times New Roman" pitchFamily="18" charset="0"/>
              </a:rPr>
              <a:t>mạng</a:t>
            </a:r>
            <a:r>
              <a:rPr lang="en-US" sz="2000" dirty="0">
                <a:latin typeface="+mn-lt"/>
                <a:cs typeface="Times New Roman" pitchFamily="18" charset="0"/>
              </a:rPr>
              <a:t>, </a:t>
            </a:r>
            <a:r>
              <a:rPr lang="en-US" sz="2000" dirty="0" err="1">
                <a:latin typeface="+mn-lt"/>
                <a:cs typeface="Times New Roman" pitchFamily="18" charset="0"/>
              </a:rPr>
              <a:t>và</a:t>
            </a:r>
            <a:r>
              <a:rPr lang="en-US" sz="2000" dirty="0">
                <a:latin typeface="+mn-lt"/>
                <a:cs typeface="Times New Roman" pitchFamily="18" charset="0"/>
              </a:rPr>
              <a:t> </a:t>
            </a:r>
            <a:r>
              <a:rPr lang="en-US" sz="2000" dirty="0" err="1">
                <a:latin typeface="+mn-lt"/>
                <a:cs typeface="Times New Roman" pitchFamily="18" charset="0"/>
              </a:rPr>
              <a:t>điều</a:t>
            </a:r>
            <a:r>
              <a:rPr lang="en-US" sz="2000" dirty="0">
                <a:latin typeface="+mn-lt"/>
                <a:cs typeface="Times New Roman" pitchFamily="18" charset="0"/>
              </a:rPr>
              <a:t> </a:t>
            </a:r>
            <a:r>
              <a:rPr lang="en-US" sz="2000" dirty="0" err="1">
                <a:latin typeface="+mn-lt"/>
                <a:cs typeface="Times New Roman" pitchFamily="18" charset="0"/>
              </a:rPr>
              <a:t>chỉnh</a:t>
            </a:r>
            <a:r>
              <a:rPr lang="en-US" sz="2000" dirty="0">
                <a:latin typeface="+mn-lt"/>
                <a:cs typeface="Times New Roman" pitchFamily="18" charset="0"/>
              </a:rPr>
              <a:t> </a:t>
            </a:r>
            <a:r>
              <a:rPr lang="en-US" sz="2000" dirty="0" err="1">
                <a:latin typeface="+mn-lt"/>
                <a:cs typeface="Times New Roman" pitchFamily="18" charset="0"/>
              </a:rPr>
              <a:t>định</a:t>
            </a:r>
            <a:r>
              <a:rPr lang="en-US" sz="2000" dirty="0">
                <a:latin typeface="+mn-lt"/>
                <a:cs typeface="Times New Roman" pitchFamily="18" charset="0"/>
              </a:rPr>
              <a:t> </a:t>
            </a:r>
            <a:r>
              <a:rPr lang="en-US" sz="2000" dirty="0" err="1">
                <a:latin typeface="+mn-lt"/>
                <a:cs typeface="Times New Roman" pitchFamily="18" charset="0"/>
              </a:rPr>
              <a:t>tuyến</a:t>
            </a:r>
            <a:r>
              <a:rPr lang="en-US" sz="2000" dirty="0" smtClean="0">
                <a:latin typeface="+mn-lt"/>
                <a:cs typeface="Times New Roman" pitchFamily="18" charset="0"/>
              </a:rPr>
              <a:t>.</a:t>
            </a:r>
          </a:p>
        </p:txBody>
      </p:sp>
    </p:spTree>
    <p:extLst>
      <p:ext uri="{BB962C8B-B14F-4D97-AF65-F5344CB8AC3E}">
        <p14:creationId xmlns:p14="http://schemas.microsoft.com/office/powerpoint/2010/main" val="5056709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6</a:t>
            </a:fld>
            <a:endParaRPr lang="en-US" smtClean="0">
              <a:latin typeface="+mn-lt"/>
            </a:endParaRPr>
          </a:p>
        </p:txBody>
      </p:sp>
      <p:sp>
        <p:nvSpPr>
          <p:cNvPr id="81924"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800" b="1" dirty="0">
                <a:solidFill>
                  <a:schemeClr val="bg2"/>
                </a:solidFill>
                <a:effectLst>
                  <a:outerShdw blurRad="38100" dist="38100" dir="2700000" algn="tl">
                    <a:srgbClr val="C0C0C0"/>
                  </a:outerShdw>
                </a:effectLst>
                <a:latin typeface="+mn-lt"/>
              </a:rPr>
              <a:t>CHƯƠNG 2 – KIẾN TRÚC MẠNG CẢM BIẾN</a:t>
            </a: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a:defRPr/>
            </a:pPr>
            <a:r>
              <a:rPr lang="en-US" sz="2800" dirty="0" err="1">
                <a:cs typeface="Times New Roman" pitchFamily="18" charset="0"/>
              </a:rPr>
              <a:t>Kiến</a:t>
            </a:r>
            <a:r>
              <a:rPr lang="en-US" sz="2800" dirty="0">
                <a:cs typeface="Times New Roman" pitchFamily="18" charset="0"/>
              </a:rPr>
              <a:t> </a:t>
            </a:r>
            <a:r>
              <a:rPr lang="en-US" sz="2800" dirty="0" err="1">
                <a:cs typeface="Times New Roman" pitchFamily="18" charset="0"/>
              </a:rPr>
              <a:t>trúc</a:t>
            </a:r>
            <a:r>
              <a:rPr lang="en-US" sz="2800" dirty="0">
                <a:cs typeface="Times New Roman" pitchFamily="18" charset="0"/>
              </a:rPr>
              <a:t> </a:t>
            </a:r>
            <a:r>
              <a:rPr lang="en-US" sz="2800" dirty="0" err="1">
                <a:cs typeface="Times New Roman" pitchFamily="18" charset="0"/>
              </a:rPr>
              <a:t>và</a:t>
            </a:r>
            <a:r>
              <a:rPr lang="en-US" sz="2800" dirty="0">
                <a:cs typeface="Times New Roman" pitchFamily="18" charset="0"/>
              </a:rPr>
              <a:t> </a:t>
            </a:r>
            <a:r>
              <a:rPr lang="en-US" sz="2800" dirty="0" err="1">
                <a:cs typeface="Times New Roman" pitchFamily="18" charset="0"/>
              </a:rPr>
              <a:t>các</a:t>
            </a:r>
            <a:r>
              <a:rPr lang="en-US" sz="2800" dirty="0" smtClean="0">
                <a:latin typeface="+mn-lt"/>
                <a:cs typeface="Times New Roman" pitchFamily="18" charset="0"/>
              </a:rPr>
              <a:t> </a:t>
            </a:r>
            <a:r>
              <a:rPr lang="en-US" sz="2800" dirty="0" err="1">
                <a:latin typeface="+mn-lt"/>
                <a:cs typeface="Times New Roman" pitchFamily="18" charset="0"/>
              </a:rPr>
              <a:t>kiểu</a:t>
            </a:r>
            <a:r>
              <a:rPr lang="en-US" sz="2800" dirty="0">
                <a:latin typeface="+mn-lt"/>
                <a:cs typeface="Times New Roman" pitchFamily="18" charset="0"/>
              </a:rPr>
              <a:t> </a:t>
            </a:r>
            <a:r>
              <a:rPr lang="en-US" sz="2800" dirty="0" err="1">
                <a:latin typeface="+mn-lt"/>
                <a:cs typeface="Times New Roman" pitchFamily="18" charset="0"/>
              </a:rPr>
              <a:t>mạng</a:t>
            </a:r>
            <a:r>
              <a:rPr lang="en-US" sz="2800" dirty="0">
                <a:latin typeface="+mn-lt"/>
                <a:cs typeface="Times New Roman" pitchFamily="18" charset="0"/>
              </a:rPr>
              <a:t> </a:t>
            </a:r>
            <a:r>
              <a:rPr lang="en-US" sz="2800" dirty="0" err="1">
                <a:latin typeface="+mn-lt"/>
                <a:cs typeface="Times New Roman" pitchFamily="18" charset="0"/>
              </a:rPr>
              <a:t>cảm</a:t>
            </a:r>
            <a:r>
              <a:rPr lang="en-US" sz="2800" dirty="0">
                <a:latin typeface="+mn-lt"/>
                <a:cs typeface="Times New Roman" pitchFamily="18" charset="0"/>
              </a:rPr>
              <a:t> </a:t>
            </a:r>
            <a:r>
              <a:rPr lang="en-US" sz="2800" dirty="0" err="1">
                <a:latin typeface="+mn-lt"/>
                <a:cs typeface="Times New Roman" pitchFamily="18" charset="0"/>
              </a:rPr>
              <a:t>biến</a:t>
            </a:r>
            <a:endParaRPr lang="en-US" sz="2800" dirty="0">
              <a:latin typeface="+mn-lt"/>
              <a:cs typeface="Times New Roman" pitchFamily="18" charset="0"/>
            </a:endParaRPr>
          </a:p>
          <a:p>
            <a:pPr algn="just" eaLnBrk="1" hangingPunct="1">
              <a:spcBef>
                <a:spcPct val="20000"/>
              </a:spcBef>
              <a:buSzPct val="75000"/>
              <a:defRPr/>
            </a:pPr>
            <a:r>
              <a:rPr lang="vi-VN" sz="2000" dirty="0" smtClean="0">
                <a:latin typeface="+mn-lt"/>
                <a:cs typeface="Times New Roman" pitchFamily="18" charset="0"/>
              </a:rPr>
              <a:t>Dựa vào </a:t>
            </a:r>
            <a:r>
              <a:rPr lang="en-US" sz="2000" dirty="0" err="1" smtClean="0">
                <a:latin typeface="+mn-lt"/>
                <a:cs typeface="Times New Roman" pitchFamily="18" charset="0"/>
              </a:rPr>
              <a:t>cách</a:t>
            </a:r>
            <a:r>
              <a:rPr lang="en-US" sz="2000" dirty="0" smtClean="0">
                <a:latin typeface="+mn-lt"/>
                <a:cs typeface="Times New Roman" pitchFamily="18" charset="0"/>
              </a:rPr>
              <a:t> </a:t>
            </a:r>
            <a:r>
              <a:rPr lang="en-US" sz="2000" dirty="0" err="1" smtClean="0">
                <a:latin typeface="+mn-lt"/>
                <a:cs typeface="Times New Roman" pitchFamily="18" charset="0"/>
              </a:rPr>
              <a:t>kết</a:t>
            </a:r>
            <a:r>
              <a:rPr lang="en-US" sz="2000" dirty="0" smtClean="0">
                <a:latin typeface="+mn-lt"/>
                <a:cs typeface="Times New Roman" pitchFamily="18" charset="0"/>
              </a:rPr>
              <a:t> </a:t>
            </a:r>
            <a:r>
              <a:rPr lang="en-US" sz="2000" dirty="0" err="1" smtClean="0">
                <a:latin typeface="+mn-lt"/>
                <a:cs typeface="Times New Roman" pitchFamily="18" charset="0"/>
              </a:rPr>
              <a:t>nối</a:t>
            </a:r>
            <a:r>
              <a:rPr lang="en-US" sz="2000" dirty="0" smtClean="0">
                <a:latin typeface="+mn-lt"/>
                <a:cs typeface="Times New Roman" pitchFamily="18" charset="0"/>
              </a:rPr>
              <a:t>:</a:t>
            </a:r>
            <a:endParaRPr lang="vi-VN" sz="2000" dirty="0" smtClean="0">
              <a:latin typeface="+mn-lt"/>
              <a:cs typeface="Times New Roman" pitchFamily="18" charset="0"/>
            </a:endParaRPr>
          </a:p>
          <a:p>
            <a:pPr marL="457200" indent="-457200" algn="just" eaLnBrk="1" hangingPunct="1">
              <a:spcBef>
                <a:spcPct val="20000"/>
              </a:spcBef>
              <a:buSzPct val="75000"/>
              <a:buFont typeface="Wingdings" panose="05000000000000000000" pitchFamily="2" charset="2"/>
              <a:buChar char="v"/>
              <a:defRPr/>
            </a:pPr>
            <a:r>
              <a:rPr lang="vi-VN" sz="2000" dirty="0" smtClean="0">
                <a:latin typeface="+mn-lt"/>
                <a:cs typeface="Times New Roman" pitchFamily="18" charset="0"/>
              </a:rPr>
              <a:t>Mạng cảm biến </a:t>
            </a:r>
            <a:r>
              <a:rPr lang="vi-VN" sz="2000" dirty="0">
                <a:latin typeface="+mn-lt"/>
                <a:cs typeface="Times New Roman" pitchFamily="18" charset="0"/>
              </a:rPr>
              <a:t>dây (Wired Sensor Network)</a:t>
            </a:r>
            <a:endParaRPr lang="en-US" sz="2000" dirty="0">
              <a:latin typeface="+mn-lt"/>
              <a:cs typeface="Times New Roman" pitchFamily="18" charset="0"/>
            </a:endParaRPr>
          </a:p>
          <a:p>
            <a:pPr marL="342900" indent="-342900" algn="just" eaLnBrk="1" hangingPunct="1">
              <a:spcBef>
                <a:spcPct val="20000"/>
              </a:spcBef>
              <a:buSzPct val="75000"/>
              <a:buFont typeface="Arial" panose="020B0604020202020204" pitchFamily="34" charset="0"/>
              <a:buChar char="−"/>
              <a:defRPr/>
            </a:pPr>
            <a:r>
              <a:rPr lang="vi-VN" sz="2000" dirty="0">
                <a:latin typeface="+mn-lt"/>
                <a:cs typeface="Times New Roman" pitchFamily="18" charset="0"/>
              </a:rPr>
              <a:t>Là mạng cảm biến sử dụng kết nối dây cáp để truyền tải dữ liệu. </a:t>
            </a:r>
            <a:endParaRPr lang="vi-VN" sz="2000" dirty="0" smtClean="0">
              <a:latin typeface="+mn-lt"/>
              <a:cs typeface="Times New Roman" pitchFamily="18" charset="0"/>
            </a:endParaRPr>
          </a:p>
          <a:p>
            <a:pPr marL="342900" indent="-342900" algn="just" eaLnBrk="1" hangingPunct="1">
              <a:spcBef>
                <a:spcPct val="20000"/>
              </a:spcBef>
              <a:buSzPct val="75000"/>
              <a:buFont typeface="Arial" panose="020B0604020202020204" pitchFamily="34" charset="0"/>
              <a:buChar char="−"/>
              <a:defRPr/>
            </a:pPr>
            <a:r>
              <a:rPr lang="vi-VN" sz="2000" dirty="0" smtClean="0">
                <a:latin typeface="+mn-lt"/>
                <a:cs typeface="Times New Roman" pitchFamily="18" charset="0"/>
              </a:rPr>
              <a:t>Mạng </a:t>
            </a:r>
            <a:r>
              <a:rPr lang="vi-VN" sz="2000" dirty="0">
                <a:latin typeface="+mn-lt"/>
                <a:cs typeface="Times New Roman" pitchFamily="18" charset="0"/>
              </a:rPr>
              <a:t>cảm biến dây thường được sử dụng trong các ứng dụng có quy mô nhỏ hoặc trong môi trường có hạn chế về truyền thông không dây</a:t>
            </a:r>
            <a:r>
              <a:rPr lang="vi-VN" sz="2000" dirty="0" smtClean="0">
                <a:latin typeface="+mn-lt"/>
                <a:cs typeface="Times New Roman" pitchFamily="18" charset="0"/>
              </a:rPr>
              <a:t>.</a:t>
            </a:r>
          </a:p>
          <a:p>
            <a:pPr marL="342900" indent="-342900" algn="just" eaLnBrk="1" hangingPunct="1">
              <a:spcBef>
                <a:spcPct val="20000"/>
              </a:spcBef>
              <a:buSzPct val="75000"/>
              <a:buFont typeface="Arial" panose="020B0604020202020204" pitchFamily="34" charset="0"/>
              <a:buChar char="−"/>
              <a:defRPr/>
            </a:pPr>
            <a:r>
              <a:rPr lang="vi-VN" sz="2000" dirty="0" smtClean="0">
                <a:latin typeface="+mn-lt"/>
                <a:cs typeface="Times New Roman" pitchFamily="18" charset="0"/>
              </a:rPr>
              <a:t>Ưu điểm: Ổn định, tốc độ và an toàn</a:t>
            </a:r>
            <a:r>
              <a:rPr lang="en-US" sz="2000" dirty="0" smtClean="0">
                <a:latin typeface="+mn-lt"/>
                <a:cs typeface="Times New Roman" pitchFamily="18" charset="0"/>
              </a:rPr>
              <a:t>.</a:t>
            </a:r>
            <a:endParaRPr lang="vi-VN" sz="2000" dirty="0" smtClean="0">
              <a:latin typeface="+mn-lt"/>
              <a:cs typeface="Times New Roman" pitchFamily="18" charset="0"/>
            </a:endParaRPr>
          </a:p>
          <a:p>
            <a:pPr marL="342900" indent="-342900" algn="just" eaLnBrk="1" hangingPunct="1">
              <a:spcBef>
                <a:spcPct val="20000"/>
              </a:spcBef>
              <a:buSzPct val="75000"/>
              <a:buFont typeface="Arial" panose="020B0604020202020204" pitchFamily="34" charset="0"/>
              <a:buChar char="−"/>
              <a:defRPr/>
            </a:pPr>
            <a:r>
              <a:rPr lang="vi-VN" sz="2000" dirty="0" smtClean="0">
                <a:latin typeface="+mn-lt"/>
                <a:cs typeface="Times New Roman" pitchFamily="18" charset="0"/>
              </a:rPr>
              <a:t>Nhược điểm: Kém linh hoạt, khó triển khai...</a:t>
            </a:r>
            <a:endParaRPr lang="en-US" sz="2000" dirty="0">
              <a:latin typeface="+mn-lt"/>
              <a:cs typeface="Times New Roman" pitchFamily="18" charset="0"/>
            </a:endParaRPr>
          </a:p>
        </p:txBody>
      </p:sp>
    </p:spTree>
    <p:extLst>
      <p:ext uri="{BB962C8B-B14F-4D97-AF65-F5344CB8AC3E}">
        <p14:creationId xmlns:p14="http://schemas.microsoft.com/office/powerpoint/2010/main" val="281812622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60</a:t>
            </a:fld>
            <a:endParaRPr lang="en-US" smtClean="0">
              <a:latin typeface="+mn-lt"/>
            </a:endParaRPr>
          </a:p>
        </p:txBody>
      </p:sp>
      <p:sp>
        <p:nvSpPr>
          <p:cNvPr id="81924"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800" b="1" dirty="0">
                <a:solidFill>
                  <a:schemeClr val="bg2"/>
                </a:solidFill>
                <a:effectLst>
                  <a:outerShdw blurRad="38100" dist="38100" dir="2700000" algn="tl">
                    <a:srgbClr val="C0C0C0"/>
                  </a:outerShdw>
                </a:effectLst>
                <a:latin typeface="+mn-lt"/>
              </a:rPr>
              <a:t>CHƯƠNG 2 – KIẾN TRÚC MẠNG CẢM BIẾN</a:t>
            </a: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4"/>
              <a:defRPr/>
            </a:pPr>
            <a:r>
              <a:rPr lang="en-US" sz="2800" dirty="0" err="1">
                <a:latin typeface="+mn-lt"/>
                <a:cs typeface="Times New Roman" pitchFamily="18" charset="0"/>
              </a:rPr>
              <a:t>Các</a:t>
            </a:r>
            <a:r>
              <a:rPr lang="en-US" sz="2800" dirty="0">
                <a:latin typeface="+mn-lt"/>
                <a:cs typeface="Times New Roman" pitchFamily="18" charset="0"/>
              </a:rPr>
              <a:t> </a:t>
            </a:r>
            <a:r>
              <a:rPr lang="en-US" sz="2800" dirty="0" err="1">
                <a:latin typeface="+mn-lt"/>
                <a:cs typeface="Times New Roman" pitchFamily="18" charset="0"/>
              </a:rPr>
              <a:t>giao</a:t>
            </a:r>
            <a:r>
              <a:rPr lang="en-US" sz="2800" dirty="0">
                <a:latin typeface="+mn-lt"/>
                <a:cs typeface="Times New Roman" pitchFamily="18" charset="0"/>
              </a:rPr>
              <a:t> </a:t>
            </a:r>
            <a:r>
              <a:rPr lang="en-US" sz="2800" dirty="0" err="1">
                <a:latin typeface="+mn-lt"/>
                <a:cs typeface="Times New Roman" pitchFamily="18" charset="0"/>
              </a:rPr>
              <a:t>diện</a:t>
            </a:r>
            <a:r>
              <a:rPr lang="en-US" sz="2800" dirty="0">
                <a:latin typeface="+mn-lt"/>
                <a:cs typeface="Times New Roman" pitchFamily="18" charset="0"/>
              </a:rPr>
              <a:t> </a:t>
            </a:r>
            <a:r>
              <a:rPr lang="en-US" sz="2800" dirty="0" err="1">
                <a:latin typeface="+mn-lt"/>
                <a:cs typeface="Times New Roman" pitchFamily="18" charset="0"/>
              </a:rPr>
              <a:t>dịch</a:t>
            </a:r>
            <a:r>
              <a:rPr lang="en-US" sz="2800" dirty="0">
                <a:latin typeface="+mn-lt"/>
                <a:cs typeface="Times New Roman" pitchFamily="18" charset="0"/>
              </a:rPr>
              <a:t> </a:t>
            </a:r>
            <a:r>
              <a:rPr lang="en-US" sz="2800" dirty="0" err="1">
                <a:latin typeface="+mn-lt"/>
                <a:cs typeface="Times New Roman" pitchFamily="18" charset="0"/>
              </a:rPr>
              <a:t>vụ</a:t>
            </a:r>
            <a:r>
              <a:rPr lang="en-US" sz="2800" dirty="0">
                <a:latin typeface="+mn-lt"/>
                <a:cs typeface="Times New Roman" pitchFamily="18" charset="0"/>
              </a:rPr>
              <a:t> </a:t>
            </a:r>
            <a:r>
              <a:rPr lang="en-US" sz="2800" dirty="0" err="1">
                <a:latin typeface="+mn-lt"/>
                <a:cs typeface="Times New Roman" pitchFamily="18" charset="0"/>
              </a:rPr>
              <a:t>của</a:t>
            </a:r>
            <a:r>
              <a:rPr lang="en-US" sz="2800" dirty="0">
                <a:latin typeface="+mn-lt"/>
                <a:cs typeface="Times New Roman" pitchFamily="18" charset="0"/>
              </a:rPr>
              <a:t> </a:t>
            </a:r>
            <a:r>
              <a:rPr lang="en-US" sz="2800" dirty="0" err="1">
                <a:latin typeface="+mn-lt"/>
                <a:cs typeface="Times New Roman" pitchFamily="18" charset="0"/>
              </a:rPr>
              <a:t>mạng</a:t>
            </a:r>
            <a:r>
              <a:rPr lang="en-US" sz="2800" dirty="0">
                <a:latin typeface="+mn-lt"/>
                <a:cs typeface="Times New Roman" pitchFamily="18" charset="0"/>
              </a:rPr>
              <a:t> </a:t>
            </a:r>
            <a:r>
              <a:rPr lang="en-US" sz="2800" dirty="0" err="1">
                <a:latin typeface="+mn-lt"/>
                <a:cs typeface="Times New Roman" pitchFamily="18" charset="0"/>
              </a:rPr>
              <a:t>cảm</a:t>
            </a:r>
            <a:r>
              <a:rPr lang="en-US" sz="2800" dirty="0">
                <a:latin typeface="+mn-lt"/>
                <a:cs typeface="Times New Roman" pitchFamily="18" charset="0"/>
              </a:rPr>
              <a:t> </a:t>
            </a:r>
            <a:r>
              <a:rPr lang="en-US" sz="2800" dirty="0" err="1">
                <a:latin typeface="+mn-lt"/>
                <a:cs typeface="Times New Roman" pitchFamily="18" charset="0"/>
              </a:rPr>
              <a:t>biến</a:t>
            </a:r>
            <a:endParaRPr lang="en-US" sz="2800" dirty="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Giao</a:t>
            </a:r>
            <a:r>
              <a:rPr lang="en-US" sz="2000" dirty="0" smtClean="0">
                <a:latin typeface="+mn-lt"/>
                <a:cs typeface="Times New Roman" pitchFamily="18" charset="0"/>
              </a:rPr>
              <a:t> </a:t>
            </a:r>
            <a:r>
              <a:rPr lang="en-US" sz="2000" dirty="0" err="1" smtClean="0">
                <a:latin typeface="+mn-lt"/>
                <a:cs typeface="Times New Roman" pitchFamily="18" charset="0"/>
              </a:rPr>
              <a:t>diện</a:t>
            </a:r>
            <a:r>
              <a:rPr lang="en-US" sz="2000" dirty="0" smtClean="0">
                <a:latin typeface="+mn-lt"/>
                <a:cs typeface="Times New Roman" pitchFamily="18" charset="0"/>
              </a:rPr>
              <a:t> </a:t>
            </a:r>
            <a:r>
              <a:rPr lang="en-US" sz="2000" dirty="0" err="1" smtClean="0">
                <a:latin typeface="+mn-lt"/>
                <a:cs typeface="Times New Roman" pitchFamily="18" charset="0"/>
              </a:rPr>
              <a:t>dịch</a:t>
            </a:r>
            <a:r>
              <a:rPr lang="en-US" sz="2000" dirty="0" smtClean="0">
                <a:latin typeface="+mn-lt"/>
                <a:cs typeface="Times New Roman" pitchFamily="18" charset="0"/>
              </a:rPr>
              <a:t> </a:t>
            </a:r>
            <a:r>
              <a:rPr lang="en-US" sz="2000" dirty="0" err="1" smtClean="0">
                <a:latin typeface="+mn-lt"/>
                <a:cs typeface="Times New Roman" pitchFamily="18" charset="0"/>
              </a:rPr>
              <a:t>vụ</a:t>
            </a:r>
            <a:r>
              <a:rPr lang="en-US" sz="2000" dirty="0" smtClean="0">
                <a:latin typeface="+mn-lt"/>
                <a:cs typeface="Times New Roman" pitchFamily="18" charset="0"/>
              </a:rPr>
              <a:t> </a:t>
            </a:r>
            <a:r>
              <a:rPr lang="en-US" sz="2000" dirty="0" err="1" smtClean="0">
                <a:latin typeface="+mn-lt"/>
                <a:cs typeface="Times New Roman" pitchFamily="18" charset="0"/>
              </a:rPr>
              <a:t>quản</a:t>
            </a:r>
            <a:r>
              <a:rPr lang="en-US" sz="2000" dirty="0" smtClean="0">
                <a:latin typeface="+mn-lt"/>
                <a:cs typeface="Times New Roman" pitchFamily="18" charset="0"/>
              </a:rPr>
              <a:t> </a:t>
            </a:r>
            <a:r>
              <a:rPr lang="en-US" sz="2000" dirty="0" err="1" smtClean="0">
                <a:latin typeface="+mn-lt"/>
                <a:cs typeface="Times New Roman" pitchFamily="18" charset="0"/>
              </a:rPr>
              <a:t>lý</a:t>
            </a:r>
            <a:r>
              <a:rPr lang="en-US" sz="2000" dirty="0" smtClean="0">
                <a:latin typeface="+mn-lt"/>
                <a:cs typeface="Times New Roman" pitchFamily="18" charset="0"/>
              </a:rPr>
              <a:t> </a:t>
            </a:r>
            <a:r>
              <a:rPr lang="en-US" sz="2000" dirty="0" err="1" smtClean="0">
                <a:latin typeface="+mn-lt"/>
                <a:cs typeface="Times New Roman" pitchFamily="18" charset="0"/>
              </a:rPr>
              <a:t>năng</a:t>
            </a:r>
            <a:r>
              <a:rPr lang="en-US" sz="2000" dirty="0" smtClean="0">
                <a:latin typeface="+mn-lt"/>
                <a:cs typeface="Times New Roman" pitchFamily="18" charset="0"/>
              </a:rPr>
              <a:t> </a:t>
            </a:r>
            <a:r>
              <a:rPr lang="en-US" sz="2000" dirty="0" err="1" smtClean="0">
                <a:latin typeface="+mn-lt"/>
                <a:cs typeface="Times New Roman" pitchFamily="18" charset="0"/>
              </a:rPr>
              <a:t>lượng</a:t>
            </a:r>
            <a:r>
              <a:rPr lang="en-US" sz="2000" dirty="0" smtClean="0">
                <a:latin typeface="+mn-lt"/>
                <a:cs typeface="Times New Roman" pitchFamily="18" charset="0"/>
              </a:rPr>
              <a:t>: </a:t>
            </a:r>
            <a:r>
              <a:rPr lang="vi-VN" sz="2000" dirty="0">
                <a:latin typeface="+mn-lt"/>
                <a:cs typeface="Times New Roman" pitchFamily="18" charset="0"/>
              </a:rPr>
              <a:t>Giao diện này cung cấp các dịch vụ liên quan đến quản lý năng lượng trong mạng cảm biến. Các ứng dụng và hệ thống có thể sử dụng giao diện này để kiểm soát năng lượng hoặc theo dõi tình trạng năng lượng của các nút cảm biến.</a:t>
            </a:r>
            <a:endParaRPr lang="en-US" sz="2000" dirty="0" smtClean="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Giao</a:t>
            </a:r>
            <a:r>
              <a:rPr lang="en-US" sz="2000" dirty="0" smtClean="0">
                <a:latin typeface="+mn-lt"/>
                <a:cs typeface="Times New Roman" pitchFamily="18" charset="0"/>
              </a:rPr>
              <a:t> </a:t>
            </a:r>
            <a:r>
              <a:rPr lang="en-US" sz="2000" dirty="0" err="1" smtClean="0">
                <a:latin typeface="+mn-lt"/>
                <a:cs typeface="Times New Roman" pitchFamily="18" charset="0"/>
              </a:rPr>
              <a:t>diện</a:t>
            </a:r>
            <a:r>
              <a:rPr lang="en-US" sz="2000" dirty="0" smtClean="0">
                <a:latin typeface="+mn-lt"/>
                <a:cs typeface="Times New Roman" pitchFamily="18" charset="0"/>
              </a:rPr>
              <a:t> </a:t>
            </a:r>
            <a:r>
              <a:rPr lang="en-US" sz="2000" dirty="0" err="1" smtClean="0">
                <a:latin typeface="+mn-lt"/>
                <a:cs typeface="Times New Roman" pitchFamily="18" charset="0"/>
              </a:rPr>
              <a:t>dịch</a:t>
            </a:r>
            <a:r>
              <a:rPr lang="en-US" sz="2000" dirty="0" smtClean="0">
                <a:latin typeface="+mn-lt"/>
                <a:cs typeface="Times New Roman" pitchFamily="18" charset="0"/>
              </a:rPr>
              <a:t> </a:t>
            </a:r>
            <a:r>
              <a:rPr lang="en-US" sz="2000" dirty="0" err="1" smtClean="0">
                <a:latin typeface="+mn-lt"/>
                <a:cs typeface="Times New Roman" pitchFamily="18" charset="0"/>
              </a:rPr>
              <a:t>vụ</a:t>
            </a:r>
            <a:r>
              <a:rPr lang="en-US" sz="2000" dirty="0" smtClean="0">
                <a:latin typeface="+mn-lt"/>
                <a:cs typeface="Times New Roman" pitchFamily="18" charset="0"/>
              </a:rPr>
              <a:t> </a:t>
            </a:r>
            <a:r>
              <a:rPr lang="en-US" sz="2000" dirty="0" err="1" smtClean="0">
                <a:latin typeface="+mn-lt"/>
                <a:cs typeface="Times New Roman" pitchFamily="18" charset="0"/>
              </a:rPr>
              <a:t>quản</a:t>
            </a:r>
            <a:r>
              <a:rPr lang="en-US" sz="2000" dirty="0" smtClean="0">
                <a:latin typeface="+mn-lt"/>
                <a:cs typeface="Times New Roman" pitchFamily="18" charset="0"/>
              </a:rPr>
              <a:t> </a:t>
            </a:r>
            <a:r>
              <a:rPr lang="en-US" sz="2000" dirty="0" err="1" smtClean="0">
                <a:latin typeface="+mn-lt"/>
                <a:cs typeface="Times New Roman" pitchFamily="18" charset="0"/>
              </a:rPr>
              <a:t>lý</a:t>
            </a:r>
            <a:r>
              <a:rPr lang="en-US" sz="2000" dirty="0" smtClean="0">
                <a:latin typeface="+mn-lt"/>
                <a:cs typeface="Times New Roman" pitchFamily="18" charset="0"/>
              </a:rPr>
              <a:t> </a:t>
            </a:r>
            <a:r>
              <a:rPr lang="en-US" sz="2000" dirty="0" err="1" smtClean="0">
                <a:latin typeface="+mn-lt"/>
                <a:cs typeface="Times New Roman" pitchFamily="18" charset="0"/>
              </a:rPr>
              <a:t>cấu</a:t>
            </a:r>
            <a:r>
              <a:rPr lang="en-US" sz="2000" dirty="0" smtClean="0">
                <a:latin typeface="+mn-lt"/>
                <a:cs typeface="Times New Roman" pitchFamily="18" charset="0"/>
              </a:rPr>
              <a:t> </a:t>
            </a:r>
            <a:r>
              <a:rPr lang="en-US" sz="2000" dirty="0" err="1" smtClean="0">
                <a:latin typeface="+mn-lt"/>
                <a:cs typeface="Times New Roman" pitchFamily="18" charset="0"/>
              </a:rPr>
              <a:t>hình</a:t>
            </a:r>
            <a:r>
              <a:rPr lang="en-US" sz="2000" dirty="0">
                <a:latin typeface="+mn-lt"/>
                <a:cs typeface="Times New Roman" pitchFamily="18" charset="0"/>
              </a:rPr>
              <a:t>: </a:t>
            </a:r>
            <a:r>
              <a:rPr lang="en-US" sz="2000" dirty="0" err="1">
                <a:latin typeface="+mn-lt"/>
                <a:cs typeface="Times New Roman" pitchFamily="18" charset="0"/>
              </a:rPr>
              <a:t>Giao</a:t>
            </a:r>
            <a:r>
              <a:rPr lang="en-US" sz="2000" dirty="0">
                <a:latin typeface="+mn-lt"/>
                <a:cs typeface="Times New Roman" pitchFamily="18" charset="0"/>
              </a:rPr>
              <a:t> </a:t>
            </a:r>
            <a:r>
              <a:rPr lang="en-US" sz="2000" dirty="0" err="1">
                <a:latin typeface="+mn-lt"/>
                <a:cs typeface="Times New Roman" pitchFamily="18" charset="0"/>
              </a:rPr>
              <a:t>diện</a:t>
            </a:r>
            <a:r>
              <a:rPr lang="en-US" sz="2000" dirty="0">
                <a:latin typeface="+mn-lt"/>
                <a:cs typeface="Times New Roman" pitchFamily="18" charset="0"/>
              </a:rPr>
              <a:t> </a:t>
            </a:r>
            <a:r>
              <a:rPr lang="en-US" sz="2000" dirty="0" err="1">
                <a:latin typeface="+mn-lt"/>
                <a:cs typeface="Times New Roman" pitchFamily="18" charset="0"/>
              </a:rPr>
              <a:t>này</a:t>
            </a:r>
            <a:r>
              <a:rPr lang="en-US" sz="2000" dirty="0">
                <a:latin typeface="+mn-lt"/>
                <a:cs typeface="Times New Roman" pitchFamily="18" charset="0"/>
              </a:rPr>
              <a:t> </a:t>
            </a:r>
            <a:r>
              <a:rPr lang="en-US" sz="2000" dirty="0" err="1">
                <a:latin typeface="+mn-lt"/>
                <a:cs typeface="Times New Roman" pitchFamily="18" charset="0"/>
              </a:rPr>
              <a:t>cho</a:t>
            </a:r>
            <a:r>
              <a:rPr lang="en-US" sz="2000" dirty="0">
                <a:latin typeface="+mn-lt"/>
                <a:cs typeface="Times New Roman" pitchFamily="18" charset="0"/>
              </a:rPr>
              <a:t> </a:t>
            </a:r>
            <a:r>
              <a:rPr lang="en-US" sz="2000" dirty="0" err="1">
                <a:latin typeface="+mn-lt"/>
                <a:cs typeface="Times New Roman" pitchFamily="18" charset="0"/>
              </a:rPr>
              <a:t>phép</a:t>
            </a:r>
            <a:r>
              <a:rPr lang="en-US" sz="2000" dirty="0">
                <a:latin typeface="+mn-lt"/>
                <a:cs typeface="Times New Roman" pitchFamily="18" charset="0"/>
              </a:rPr>
              <a:t> </a:t>
            </a:r>
            <a:r>
              <a:rPr lang="en-US" sz="2000" dirty="0" err="1">
                <a:latin typeface="+mn-lt"/>
                <a:cs typeface="Times New Roman" pitchFamily="18" charset="0"/>
              </a:rPr>
              <a:t>các</a:t>
            </a:r>
            <a:r>
              <a:rPr lang="en-US" sz="2000" dirty="0">
                <a:latin typeface="+mn-lt"/>
                <a:cs typeface="Times New Roman" pitchFamily="18" charset="0"/>
              </a:rPr>
              <a:t> </a:t>
            </a:r>
            <a:r>
              <a:rPr lang="en-US" sz="2000" dirty="0" err="1">
                <a:latin typeface="+mn-lt"/>
                <a:cs typeface="Times New Roman" pitchFamily="18" charset="0"/>
              </a:rPr>
              <a:t>ứng</a:t>
            </a:r>
            <a:r>
              <a:rPr lang="en-US" sz="2000" dirty="0">
                <a:latin typeface="+mn-lt"/>
                <a:cs typeface="Times New Roman" pitchFamily="18" charset="0"/>
              </a:rPr>
              <a:t> </a:t>
            </a:r>
            <a:r>
              <a:rPr lang="en-US" sz="2000" dirty="0" err="1">
                <a:latin typeface="+mn-lt"/>
                <a:cs typeface="Times New Roman" pitchFamily="18" charset="0"/>
              </a:rPr>
              <a:t>dụng</a:t>
            </a:r>
            <a:r>
              <a:rPr lang="en-US" sz="2000" dirty="0">
                <a:latin typeface="+mn-lt"/>
                <a:cs typeface="Times New Roman" pitchFamily="18" charset="0"/>
              </a:rPr>
              <a:t> </a:t>
            </a:r>
            <a:r>
              <a:rPr lang="en-US" sz="2000" dirty="0" err="1">
                <a:latin typeface="+mn-lt"/>
                <a:cs typeface="Times New Roman" pitchFamily="18" charset="0"/>
              </a:rPr>
              <a:t>và</a:t>
            </a:r>
            <a:r>
              <a:rPr lang="en-US" sz="2000" dirty="0">
                <a:latin typeface="+mn-lt"/>
                <a:cs typeface="Times New Roman" pitchFamily="18" charset="0"/>
              </a:rPr>
              <a:t> </a:t>
            </a:r>
            <a:r>
              <a:rPr lang="en-US" sz="2000" dirty="0" err="1">
                <a:latin typeface="+mn-lt"/>
                <a:cs typeface="Times New Roman" pitchFamily="18" charset="0"/>
              </a:rPr>
              <a:t>hệ</a:t>
            </a:r>
            <a:r>
              <a:rPr lang="en-US" sz="2000" dirty="0">
                <a:latin typeface="+mn-lt"/>
                <a:cs typeface="Times New Roman" pitchFamily="18" charset="0"/>
              </a:rPr>
              <a:t> </a:t>
            </a:r>
            <a:r>
              <a:rPr lang="en-US" sz="2000" dirty="0" err="1">
                <a:latin typeface="+mn-lt"/>
                <a:cs typeface="Times New Roman" pitchFamily="18" charset="0"/>
              </a:rPr>
              <a:t>thống</a:t>
            </a:r>
            <a:r>
              <a:rPr lang="en-US" sz="2000" dirty="0">
                <a:latin typeface="+mn-lt"/>
                <a:cs typeface="Times New Roman" pitchFamily="18" charset="0"/>
              </a:rPr>
              <a:t> </a:t>
            </a:r>
            <a:r>
              <a:rPr lang="en-US" sz="2000" dirty="0" err="1">
                <a:latin typeface="+mn-lt"/>
                <a:cs typeface="Times New Roman" pitchFamily="18" charset="0"/>
              </a:rPr>
              <a:t>cấu</a:t>
            </a:r>
            <a:r>
              <a:rPr lang="en-US" sz="2000" dirty="0">
                <a:latin typeface="+mn-lt"/>
                <a:cs typeface="Times New Roman" pitchFamily="18" charset="0"/>
              </a:rPr>
              <a:t> </a:t>
            </a:r>
            <a:r>
              <a:rPr lang="en-US" sz="2000" dirty="0" err="1">
                <a:latin typeface="+mn-lt"/>
                <a:cs typeface="Times New Roman" pitchFamily="18" charset="0"/>
              </a:rPr>
              <a:t>hình</a:t>
            </a:r>
            <a:r>
              <a:rPr lang="en-US" sz="2000" dirty="0">
                <a:latin typeface="+mn-lt"/>
                <a:cs typeface="Times New Roman" pitchFamily="18" charset="0"/>
              </a:rPr>
              <a:t> </a:t>
            </a:r>
            <a:r>
              <a:rPr lang="en-US" sz="2000" dirty="0" err="1">
                <a:latin typeface="+mn-lt"/>
                <a:cs typeface="Times New Roman" pitchFamily="18" charset="0"/>
              </a:rPr>
              <a:t>các</a:t>
            </a:r>
            <a:r>
              <a:rPr lang="en-US" sz="2000" dirty="0">
                <a:latin typeface="+mn-lt"/>
                <a:cs typeface="Times New Roman" pitchFamily="18" charset="0"/>
              </a:rPr>
              <a:t> </a:t>
            </a:r>
            <a:r>
              <a:rPr lang="en-US" sz="2000" dirty="0" err="1">
                <a:latin typeface="+mn-lt"/>
                <a:cs typeface="Times New Roman" pitchFamily="18" charset="0"/>
              </a:rPr>
              <a:t>thiết</a:t>
            </a:r>
            <a:r>
              <a:rPr lang="en-US" sz="2000" dirty="0">
                <a:latin typeface="+mn-lt"/>
                <a:cs typeface="Times New Roman" pitchFamily="18" charset="0"/>
              </a:rPr>
              <a:t> </a:t>
            </a:r>
            <a:r>
              <a:rPr lang="en-US" sz="2000" dirty="0" err="1">
                <a:latin typeface="+mn-lt"/>
                <a:cs typeface="Times New Roman" pitchFamily="18" charset="0"/>
              </a:rPr>
              <a:t>lập</a:t>
            </a:r>
            <a:r>
              <a:rPr lang="en-US" sz="2000" dirty="0">
                <a:latin typeface="+mn-lt"/>
                <a:cs typeface="Times New Roman" pitchFamily="18" charset="0"/>
              </a:rPr>
              <a:t> </a:t>
            </a:r>
            <a:r>
              <a:rPr lang="en-US" sz="2000" dirty="0" err="1">
                <a:latin typeface="+mn-lt"/>
                <a:cs typeface="Times New Roman" pitchFamily="18" charset="0"/>
              </a:rPr>
              <a:t>và</a:t>
            </a:r>
            <a:r>
              <a:rPr lang="en-US" sz="2000" dirty="0">
                <a:latin typeface="+mn-lt"/>
                <a:cs typeface="Times New Roman" pitchFamily="18" charset="0"/>
              </a:rPr>
              <a:t> </a:t>
            </a:r>
            <a:r>
              <a:rPr lang="en-US" sz="2000" dirty="0" err="1">
                <a:latin typeface="+mn-lt"/>
                <a:cs typeface="Times New Roman" pitchFamily="18" charset="0"/>
              </a:rPr>
              <a:t>thông</a:t>
            </a:r>
            <a:r>
              <a:rPr lang="en-US" sz="2000" dirty="0">
                <a:latin typeface="+mn-lt"/>
                <a:cs typeface="Times New Roman" pitchFamily="18" charset="0"/>
              </a:rPr>
              <a:t> </a:t>
            </a:r>
            <a:r>
              <a:rPr lang="en-US" sz="2000" dirty="0" err="1">
                <a:latin typeface="+mn-lt"/>
                <a:cs typeface="Times New Roman" pitchFamily="18" charset="0"/>
              </a:rPr>
              <a:t>số</a:t>
            </a:r>
            <a:r>
              <a:rPr lang="en-US" sz="2000" dirty="0">
                <a:latin typeface="+mn-lt"/>
                <a:cs typeface="Times New Roman" pitchFamily="18" charset="0"/>
              </a:rPr>
              <a:t> </a:t>
            </a:r>
            <a:r>
              <a:rPr lang="en-US" sz="2000" dirty="0" err="1">
                <a:latin typeface="+mn-lt"/>
                <a:cs typeface="Times New Roman" pitchFamily="18" charset="0"/>
              </a:rPr>
              <a:t>của</a:t>
            </a:r>
            <a:r>
              <a:rPr lang="en-US" sz="2000" dirty="0">
                <a:latin typeface="+mn-lt"/>
                <a:cs typeface="Times New Roman" pitchFamily="18" charset="0"/>
              </a:rPr>
              <a:t> </a:t>
            </a:r>
            <a:r>
              <a:rPr lang="en-US" sz="2000" dirty="0" err="1">
                <a:latin typeface="+mn-lt"/>
                <a:cs typeface="Times New Roman" pitchFamily="18" charset="0"/>
              </a:rPr>
              <a:t>mạng</a:t>
            </a:r>
            <a:r>
              <a:rPr lang="en-US" sz="2000" dirty="0">
                <a:latin typeface="+mn-lt"/>
                <a:cs typeface="Times New Roman" pitchFamily="18" charset="0"/>
              </a:rPr>
              <a:t> </a:t>
            </a:r>
            <a:r>
              <a:rPr lang="en-US" sz="2000" dirty="0" err="1">
                <a:latin typeface="+mn-lt"/>
                <a:cs typeface="Times New Roman" pitchFamily="18" charset="0"/>
              </a:rPr>
              <a:t>cảm</a:t>
            </a:r>
            <a:r>
              <a:rPr lang="en-US" sz="2000" dirty="0">
                <a:latin typeface="+mn-lt"/>
                <a:cs typeface="Times New Roman" pitchFamily="18" charset="0"/>
              </a:rPr>
              <a:t> </a:t>
            </a:r>
            <a:r>
              <a:rPr lang="en-US" sz="2000" dirty="0" err="1">
                <a:latin typeface="+mn-lt"/>
                <a:cs typeface="Times New Roman" pitchFamily="18" charset="0"/>
              </a:rPr>
              <a:t>biến</a:t>
            </a:r>
            <a:r>
              <a:rPr lang="en-US" sz="2000" dirty="0">
                <a:latin typeface="+mn-lt"/>
                <a:cs typeface="Times New Roman" pitchFamily="18" charset="0"/>
              </a:rPr>
              <a:t>. </a:t>
            </a:r>
            <a:r>
              <a:rPr lang="en-US" sz="2000" dirty="0" err="1">
                <a:latin typeface="+mn-lt"/>
                <a:cs typeface="Times New Roman" pitchFamily="18" charset="0"/>
              </a:rPr>
              <a:t>Điều</a:t>
            </a:r>
            <a:r>
              <a:rPr lang="en-US" sz="2000" dirty="0">
                <a:latin typeface="+mn-lt"/>
                <a:cs typeface="Times New Roman" pitchFamily="18" charset="0"/>
              </a:rPr>
              <a:t> </a:t>
            </a:r>
            <a:r>
              <a:rPr lang="en-US" sz="2000" dirty="0" err="1">
                <a:latin typeface="+mn-lt"/>
                <a:cs typeface="Times New Roman" pitchFamily="18" charset="0"/>
              </a:rPr>
              <a:t>này</a:t>
            </a:r>
            <a:r>
              <a:rPr lang="en-US" sz="2000" dirty="0">
                <a:latin typeface="+mn-lt"/>
                <a:cs typeface="Times New Roman" pitchFamily="18" charset="0"/>
              </a:rPr>
              <a:t> </a:t>
            </a:r>
            <a:r>
              <a:rPr lang="en-US" sz="2000" dirty="0" err="1">
                <a:latin typeface="+mn-lt"/>
                <a:cs typeface="Times New Roman" pitchFamily="18" charset="0"/>
              </a:rPr>
              <a:t>bao</a:t>
            </a:r>
            <a:r>
              <a:rPr lang="en-US" sz="2000" dirty="0">
                <a:latin typeface="+mn-lt"/>
                <a:cs typeface="Times New Roman" pitchFamily="18" charset="0"/>
              </a:rPr>
              <a:t> </a:t>
            </a:r>
            <a:r>
              <a:rPr lang="en-US" sz="2000" dirty="0" err="1">
                <a:latin typeface="+mn-lt"/>
                <a:cs typeface="Times New Roman" pitchFamily="18" charset="0"/>
              </a:rPr>
              <a:t>gồm</a:t>
            </a:r>
            <a:r>
              <a:rPr lang="en-US" sz="2000" dirty="0">
                <a:latin typeface="+mn-lt"/>
                <a:cs typeface="Times New Roman" pitchFamily="18" charset="0"/>
              </a:rPr>
              <a:t> </a:t>
            </a:r>
            <a:r>
              <a:rPr lang="en-US" sz="2000" dirty="0" err="1">
                <a:latin typeface="+mn-lt"/>
                <a:cs typeface="Times New Roman" pitchFamily="18" charset="0"/>
              </a:rPr>
              <a:t>cấu</a:t>
            </a:r>
            <a:r>
              <a:rPr lang="en-US" sz="2000" dirty="0">
                <a:latin typeface="+mn-lt"/>
                <a:cs typeface="Times New Roman" pitchFamily="18" charset="0"/>
              </a:rPr>
              <a:t> </a:t>
            </a:r>
            <a:r>
              <a:rPr lang="en-US" sz="2000" dirty="0" err="1">
                <a:latin typeface="+mn-lt"/>
                <a:cs typeface="Times New Roman" pitchFamily="18" charset="0"/>
              </a:rPr>
              <a:t>hình</a:t>
            </a:r>
            <a:r>
              <a:rPr lang="en-US" sz="2000" dirty="0">
                <a:latin typeface="+mn-lt"/>
                <a:cs typeface="Times New Roman" pitchFamily="18" charset="0"/>
              </a:rPr>
              <a:t> </a:t>
            </a:r>
            <a:r>
              <a:rPr lang="en-US" sz="2000" dirty="0" err="1">
                <a:latin typeface="+mn-lt"/>
                <a:cs typeface="Times New Roman" pitchFamily="18" charset="0"/>
              </a:rPr>
              <a:t>cảm</a:t>
            </a:r>
            <a:r>
              <a:rPr lang="en-US" sz="2000" dirty="0">
                <a:latin typeface="+mn-lt"/>
                <a:cs typeface="Times New Roman" pitchFamily="18" charset="0"/>
              </a:rPr>
              <a:t> </a:t>
            </a:r>
            <a:r>
              <a:rPr lang="en-US" sz="2000" dirty="0" err="1">
                <a:latin typeface="+mn-lt"/>
                <a:cs typeface="Times New Roman" pitchFamily="18" charset="0"/>
              </a:rPr>
              <a:t>biến</a:t>
            </a:r>
            <a:r>
              <a:rPr lang="en-US" sz="2000" dirty="0">
                <a:latin typeface="+mn-lt"/>
                <a:cs typeface="Times New Roman" pitchFamily="18" charset="0"/>
              </a:rPr>
              <a:t>, </a:t>
            </a:r>
            <a:r>
              <a:rPr lang="en-US" sz="2000" dirty="0" err="1">
                <a:latin typeface="+mn-lt"/>
                <a:cs typeface="Times New Roman" pitchFamily="18" charset="0"/>
              </a:rPr>
              <a:t>cấu</a:t>
            </a:r>
            <a:r>
              <a:rPr lang="en-US" sz="2000" dirty="0">
                <a:latin typeface="+mn-lt"/>
                <a:cs typeface="Times New Roman" pitchFamily="18" charset="0"/>
              </a:rPr>
              <a:t> </a:t>
            </a:r>
            <a:r>
              <a:rPr lang="en-US" sz="2000" dirty="0" err="1">
                <a:latin typeface="+mn-lt"/>
                <a:cs typeface="Times New Roman" pitchFamily="18" charset="0"/>
              </a:rPr>
              <a:t>hình</a:t>
            </a:r>
            <a:r>
              <a:rPr lang="en-US" sz="2000" dirty="0">
                <a:latin typeface="+mn-lt"/>
                <a:cs typeface="Times New Roman" pitchFamily="18" charset="0"/>
              </a:rPr>
              <a:t> </a:t>
            </a:r>
            <a:r>
              <a:rPr lang="en-US" sz="2000" dirty="0" err="1">
                <a:latin typeface="+mn-lt"/>
                <a:cs typeface="Times New Roman" pitchFamily="18" charset="0"/>
              </a:rPr>
              <a:t>định</a:t>
            </a:r>
            <a:r>
              <a:rPr lang="en-US" sz="2000" dirty="0">
                <a:latin typeface="+mn-lt"/>
                <a:cs typeface="Times New Roman" pitchFamily="18" charset="0"/>
              </a:rPr>
              <a:t> </a:t>
            </a:r>
            <a:r>
              <a:rPr lang="en-US" sz="2000" dirty="0" err="1">
                <a:latin typeface="+mn-lt"/>
                <a:cs typeface="Times New Roman" pitchFamily="18" charset="0"/>
              </a:rPr>
              <a:t>tuyến</a:t>
            </a:r>
            <a:r>
              <a:rPr lang="en-US" sz="2000" dirty="0">
                <a:latin typeface="+mn-lt"/>
                <a:cs typeface="Times New Roman" pitchFamily="18" charset="0"/>
              </a:rPr>
              <a:t>, </a:t>
            </a:r>
            <a:r>
              <a:rPr lang="en-US" sz="2000" dirty="0" err="1">
                <a:latin typeface="+mn-lt"/>
                <a:cs typeface="Times New Roman" pitchFamily="18" charset="0"/>
              </a:rPr>
              <a:t>và</a:t>
            </a:r>
            <a:r>
              <a:rPr lang="en-US" sz="2000" dirty="0">
                <a:latin typeface="+mn-lt"/>
                <a:cs typeface="Times New Roman" pitchFamily="18" charset="0"/>
              </a:rPr>
              <a:t> </a:t>
            </a:r>
            <a:r>
              <a:rPr lang="en-US" sz="2000" dirty="0" err="1">
                <a:latin typeface="+mn-lt"/>
                <a:cs typeface="Times New Roman" pitchFamily="18" charset="0"/>
              </a:rPr>
              <a:t>các</a:t>
            </a:r>
            <a:r>
              <a:rPr lang="en-US" sz="2000" dirty="0">
                <a:latin typeface="+mn-lt"/>
                <a:cs typeface="Times New Roman" pitchFamily="18" charset="0"/>
              </a:rPr>
              <a:t> </a:t>
            </a:r>
            <a:r>
              <a:rPr lang="en-US" sz="2000" dirty="0" err="1">
                <a:latin typeface="+mn-lt"/>
                <a:cs typeface="Times New Roman" pitchFamily="18" charset="0"/>
              </a:rPr>
              <a:t>thiết</a:t>
            </a:r>
            <a:r>
              <a:rPr lang="en-US" sz="2000" dirty="0">
                <a:latin typeface="+mn-lt"/>
                <a:cs typeface="Times New Roman" pitchFamily="18" charset="0"/>
              </a:rPr>
              <a:t> </a:t>
            </a:r>
            <a:r>
              <a:rPr lang="en-US" sz="2000" dirty="0" err="1">
                <a:latin typeface="+mn-lt"/>
                <a:cs typeface="Times New Roman" pitchFamily="18" charset="0"/>
              </a:rPr>
              <a:t>lập</a:t>
            </a:r>
            <a:r>
              <a:rPr lang="en-US" sz="2000" dirty="0">
                <a:latin typeface="+mn-lt"/>
                <a:cs typeface="Times New Roman" pitchFamily="18" charset="0"/>
              </a:rPr>
              <a:t> </a:t>
            </a:r>
            <a:r>
              <a:rPr lang="en-US" sz="2000" dirty="0" err="1">
                <a:latin typeface="+mn-lt"/>
                <a:cs typeface="Times New Roman" pitchFamily="18" charset="0"/>
              </a:rPr>
              <a:t>mạng</a:t>
            </a:r>
            <a:r>
              <a:rPr lang="en-US" sz="2000" dirty="0">
                <a:latin typeface="+mn-lt"/>
                <a:cs typeface="Times New Roman" pitchFamily="18" charset="0"/>
              </a:rPr>
              <a:t>.</a:t>
            </a:r>
            <a:endParaRPr lang="en-US" sz="2000" dirty="0" smtClean="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Giao</a:t>
            </a:r>
            <a:r>
              <a:rPr lang="en-US" sz="2000" dirty="0" smtClean="0">
                <a:latin typeface="+mn-lt"/>
                <a:cs typeface="Times New Roman" pitchFamily="18" charset="0"/>
              </a:rPr>
              <a:t> </a:t>
            </a:r>
            <a:r>
              <a:rPr lang="en-US" sz="2000" dirty="0" err="1" smtClean="0">
                <a:latin typeface="+mn-lt"/>
                <a:cs typeface="Times New Roman" pitchFamily="18" charset="0"/>
              </a:rPr>
              <a:t>diện</a:t>
            </a:r>
            <a:r>
              <a:rPr lang="en-US" sz="2000" dirty="0" smtClean="0">
                <a:latin typeface="+mn-lt"/>
                <a:cs typeface="Times New Roman" pitchFamily="18" charset="0"/>
              </a:rPr>
              <a:t> </a:t>
            </a:r>
            <a:r>
              <a:rPr lang="en-US" sz="2000" dirty="0" err="1" smtClean="0">
                <a:latin typeface="+mn-lt"/>
                <a:cs typeface="Times New Roman" pitchFamily="18" charset="0"/>
              </a:rPr>
              <a:t>dịch</a:t>
            </a:r>
            <a:r>
              <a:rPr lang="en-US" sz="2000" dirty="0" smtClean="0">
                <a:latin typeface="+mn-lt"/>
                <a:cs typeface="Times New Roman" pitchFamily="18" charset="0"/>
              </a:rPr>
              <a:t> </a:t>
            </a:r>
            <a:r>
              <a:rPr lang="en-US" sz="2000" dirty="0" err="1" smtClean="0">
                <a:latin typeface="+mn-lt"/>
                <a:cs typeface="Times New Roman" pitchFamily="18" charset="0"/>
              </a:rPr>
              <a:t>vụ</a:t>
            </a:r>
            <a:r>
              <a:rPr lang="en-US" sz="2000" dirty="0" smtClean="0">
                <a:latin typeface="+mn-lt"/>
                <a:cs typeface="Times New Roman" pitchFamily="18" charset="0"/>
              </a:rPr>
              <a:t> </a:t>
            </a:r>
            <a:r>
              <a:rPr lang="en-US" sz="2000" dirty="0" err="1" smtClean="0">
                <a:latin typeface="+mn-lt"/>
                <a:cs typeface="Times New Roman" pitchFamily="18" charset="0"/>
              </a:rPr>
              <a:t>kiểm</a:t>
            </a:r>
            <a:r>
              <a:rPr lang="en-US" sz="2000" dirty="0" smtClean="0">
                <a:latin typeface="+mn-lt"/>
                <a:cs typeface="Times New Roman" pitchFamily="18" charset="0"/>
              </a:rPr>
              <a:t> </a:t>
            </a:r>
            <a:r>
              <a:rPr lang="en-US" sz="2000" dirty="0" err="1" smtClean="0">
                <a:latin typeface="+mn-lt"/>
                <a:cs typeface="Times New Roman" pitchFamily="18" charset="0"/>
              </a:rPr>
              <a:t>tra</a:t>
            </a:r>
            <a:r>
              <a:rPr lang="en-US" sz="2000" dirty="0" smtClean="0">
                <a:latin typeface="+mn-lt"/>
                <a:cs typeface="Times New Roman" pitchFamily="18" charset="0"/>
              </a:rPr>
              <a:t> </a:t>
            </a:r>
            <a:r>
              <a:rPr lang="en-US" sz="2000" dirty="0" err="1" smtClean="0">
                <a:latin typeface="+mn-lt"/>
                <a:cs typeface="Times New Roman" pitchFamily="18" charset="0"/>
              </a:rPr>
              <a:t>và</a:t>
            </a:r>
            <a:r>
              <a:rPr lang="en-US" sz="2000" dirty="0" smtClean="0">
                <a:latin typeface="+mn-lt"/>
                <a:cs typeface="Times New Roman" pitchFamily="18" charset="0"/>
              </a:rPr>
              <a:t> </a:t>
            </a:r>
            <a:r>
              <a:rPr lang="en-US" sz="2000" dirty="0" err="1" smtClean="0">
                <a:latin typeface="+mn-lt"/>
                <a:cs typeface="Times New Roman" pitchFamily="18" charset="0"/>
              </a:rPr>
              <a:t>chẩn</a:t>
            </a:r>
            <a:r>
              <a:rPr lang="en-US" sz="2000" dirty="0" smtClean="0">
                <a:latin typeface="+mn-lt"/>
                <a:cs typeface="Times New Roman" pitchFamily="18" charset="0"/>
              </a:rPr>
              <a:t> </a:t>
            </a:r>
            <a:r>
              <a:rPr lang="en-US" sz="2000" dirty="0" err="1" smtClean="0">
                <a:latin typeface="+mn-lt"/>
                <a:cs typeface="Times New Roman" pitchFamily="18" charset="0"/>
              </a:rPr>
              <a:t>đoán</a:t>
            </a:r>
            <a:r>
              <a:rPr lang="en-US" sz="2000" dirty="0">
                <a:latin typeface="+mn-lt"/>
                <a:cs typeface="Times New Roman" pitchFamily="18" charset="0"/>
              </a:rPr>
              <a:t>: </a:t>
            </a:r>
            <a:r>
              <a:rPr lang="en-US" sz="2000" dirty="0" err="1">
                <a:latin typeface="+mn-lt"/>
                <a:cs typeface="Times New Roman" pitchFamily="18" charset="0"/>
              </a:rPr>
              <a:t>Giao</a:t>
            </a:r>
            <a:r>
              <a:rPr lang="en-US" sz="2000" dirty="0">
                <a:latin typeface="+mn-lt"/>
                <a:cs typeface="Times New Roman" pitchFamily="18" charset="0"/>
              </a:rPr>
              <a:t> </a:t>
            </a:r>
            <a:r>
              <a:rPr lang="en-US" sz="2000" dirty="0" err="1">
                <a:latin typeface="+mn-lt"/>
                <a:cs typeface="Times New Roman" pitchFamily="18" charset="0"/>
              </a:rPr>
              <a:t>diện</a:t>
            </a:r>
            <a:r>
              <a:rPr lang="en-US" sz="2000" dirty="0">
                <a:latin typeface="+mn-lt"/>
                <a:cs typeface="Times New Roman" pitchFamily="18" charset="0"/>
              </a:rPr>
              <a:t> </a:t>
            </a:r>
            <a:r>
              <a:rPr lang="en-US" sz="2000" dirty="0" err="1">
                <a:latin typeface="+mn-lt"/>
                <a:cs typeface="Times New Roman" pitchFamily="18" charset="0"/>
              </a:rPr>
              <a:t>này</a:t>
            </a:r>
            <a:r>
              <a:rPr lang="en-US" sz="2000" dirty="0">
                <a:latin typeface="+mn-lt"/>
                <a:cs typeface="Times New Roman" pitchFamily="18" charset="0"/>
              </a:rPr>
              <a:t> </a:t>
            </a:r>
            <a:r>
              <a:rPr lang="en-US" sz="2000" dirty="0" err="1">
                <a:latin typeface="+mn-lt"/>
                <a:cs typeface="Times New Roman" pitchFamily="18" charset="0"/>
              </a:rPr>
              <a:t>cho</a:t>
            </a:r>
            <a:r>
              <a:rPr lang="en-US" sz="2000" dirty="0">
                <a:latin typeface="+mn-lt"/>
                <a:cs typeface="Times New Roman" pitchFamily="18" charset="0"/>
              </a:rPr>
              <a:t> </a:t>
            </a:r>
            <a:r>
              <a:rPr lang="en-US" sz="2000" dirty="0" err="1">
                <a:latin typeface="+mn-lt"/>
                <a:cs typeface="Times New Roman" pitchFamily="18" charset="0"/>
              </a:rPr>
              <a:t>phép</a:t>
            </a:r>
            <a:r>
              <a:rPr lang="en-US" sz="2000" dirty="0">
                <a:latin typeface="+mn-lt"/>
                <a:cs typeface="Times New Roman" pitchFamily="18" charset="0"/>
              </a:rPr>
              <a:t> </a:t>
            </a:r>
            <a:r>
              <a:rPr lang="en-US" sz="2000" dirty="0" err="1">
                <a:latin typeface="+mn-lt"/>
                <a:cs typeface="Times New Roman" pitchFamily="18" charset="0"/>
              </a:rPr>
              <a:t>thực</a:t>
            </a:r>
            <a:r>
              <a:rPr lang="en-US" sz="2000" dirty="0">
                <a:latin typeface="+mn-lt"/>
                <a:cs typeface="Times New Roman" pitchFamily="18" charset="0"/>
              </a:rPr>
              <a:t> </a:t>
            </a:r>
            <a:r>
              <a:rPr lang="en-US" sz="2000" dirty="0" err="1">
                <a:latin typeface="+mn-lt"/>
                <a:cs typeface="Times New Roman" pitchFamily="18" charset="0"/>
              </a:rPr>
              <a:t>hiện</a:t>
            </a:r>
            <a:r>
              <a:rPr lang="en-US" sz="2000" dirty="0">
                <a:latin typeface="+mn-lt"/>
                <a:cs typeface="Times New Roman" pitchFamily="18" charset="0"/>
              </a:rPr>
              <a:t> </a:t>
            </a:r>
            <a:r>
              <a:rPr lang="en-US" sz="2000" dirty="0" err="1">
                <a:latin typeface="+mn-lt"/>
                <a:cs typeface="Times New Roman" pitchFamily="18" charset="0"/>
              </a:rPr>
              <a:t>các</a:t>
            </a:r>
            <a:r>
              <a:rPr lang="en-US" sz="2000" dirty="0">
                <a:latin typeface="+mn-lt"/>
                <a:cs typeface="Times New Roman" pitchFamily="18" charset="0"/>
              </a:rPr>
              <a:t> </a:t>
            </a:r>
            <a:r>
              <a:rPr lang="en-US" sz="2000" dirty="0" err="1">
                <a:latin typeface="+mn-lt"/>
                <a:cs typeface="Times New Roman" pitchFamily="18" charset="0"/>
              </a:rPr>
              <a:t>kiểm</a:t>
            </a:r>
            <a:r>
              <a:rPr lang="en-US" sz="2000" dirty="0">
                <a:latin typeface="+mn-lt"/>
                <a:cs typeface="Times New Roman" pitchFamily="18" charset="0"/>
              </a:rPr>
              <a:t> </a:t>
            </a:r>
            <a:r>
              <a:rPr lang="en-US" sz="2000" dirty="0" err="1">
                <a:latin typeface="+mn-lt"/>
                <a:cs typeface="Times New Roman" pitchFamily="18" charset="0"/>
              </a:rPr>
              <a:t>tra</a:t>
            </a:r>
            <a:r>
              <a:rPr lang="en-US" sz="2000" dirty="0">
                <a:latin typeface="+mn-lt"/>
                <a:cs typeface="Times New Roman" pitchFamily="18" charset="0"/>
              </a:rPr>
              <a:t>, </a:t>
            </a:r>
            <a:r>
              <a:rPr lang="en-US" sz="2000" dirty="0" err="1">
                <a:latin typeface="+mn-lt"/>
                <a:cs typeface="Times New Roman" pitchFamily="18" charset="0"/>
              </a:rPr>
              <a:t>chẩn</a:t>
            </a:r>
            <a:r>
              <a:rPr lang="en-US" sz="2000" dirty="0">
                <a:latin typeface="+mn-lt"/>
                <a:cs typeface="Times New Roman" pitchFamily="18" charset="0"/>
              </a:rPr>
              <a:t> </a:t>
            </a:r>
            <a:r>
              <a:rPr lang="en-US" sz="2000" dirty="0" err="1">
                <a:latin typeface="+mn-lt"/>
                <a:cs typeface="Times New Roman" pitchFamily="18" charset="0"/>
              </a:rPr>
              <a:t>đoán</a:t>
            </a:r>
            <a:r>
              <a:rPr lang="en-US" sz="2000" dirty="0">
                <a:latin typeface="+mn-lt"/>
                <a:cs typeface="Times New Roman" pitchFamily="18" charset="0"/>
              </a:rPr>
              <a:t>, </a:t>
            </a:r>
            <a:r>
              <a:rPr lang="en-US" sz="2000" dirty="0" err="1">
                <a:latin typeface="+mn-lt"/>
                <a:cs typeface="Times New Roman" pitchFamily="18" charset="0"/>
              </a:rPr>
              <a:t>và</a:t>
            </a:r>
            <a:r>
              <a:rPr lang="en-US" sz="2000" dirty="0">
                <a:latin typeface="+mn-lt"/>
                <a:cs typeface="Times New Roman" pitchFamily="18" charset="0"/>
              </a:rPr>
              <a:t> </a:t>
            </a:r>
            <a:r>
              <a:rPr lang="en-US" sz="2000" dirty="0" err="1">
                <a:latin typeface="+mn-lt"/>
                <a:cs typeface="Times New Roman" pitchFamily="18" charset="0"/>
              </a:rPr>
              <a:t>theo</a:t>
            </a:r>
            <a:r>
              <a:rPr lang="en-US" sz="2000" dirty="0">
                <a:latin typeface="+mn-lt"/>
                <a:cs typeface="Times New Roman" pitchFamily="18" charset="0"/>
              </a:rPr>
              <a:t> </a:t>
            </a:r>
            <a:r>
              <a:rPr lang="en-US" sz="2000" dirty="0" err="1">
                <a:latin typeface="+mn-lt"/>
                <a:cs typeface="Times New Roman" pitchFamily="18" charset="0"/>
              </a:rPr>
              <a:t>dõi</a:t>
            </a:r>
            <a:r>
              <a:rPr lang="en-US" sz="2000" dirty="0">
                <a:latin typeface="+mn-lt"/>
                <a:cs typeface="Times New Roman" pitchFamily="18" charset="0"/>
              </a:rPr>
              <a:t> </a:t>
            </a:r>
            <a:r>
              <a:rPr lang="en-US" sz="2000" dirty="0" err="1">
                <a:latin typeface="+mn-lt"/>
                <a:cs typeface="Times New Roman" pitchFamily="18" charset="0"/>
              </a:rPr>
              <a:t>hiệu</a:t>
            </a:r>
            <a:r>
              <a:rPr lang="en-US" sz="2000" dirty="0">
                <a:latin typeface="+mn-lt"/>
                <a:cs typeface="Times New Roman" pitchFamily="18" charset="0"/>
              </a:rPr>
              <a:t> </a:t>
            </a:r>
            <a:r>
              <a:rPr lang="en-US" sz="2000" dirty="0" err="1">
                <a:latin typeface="+mn-lt"/>
                <a:cs typeface="Times New Roman" pitchFamily="18" charset="0"/>
              </a:rPr>
              <a:t>suất</a:t>
            </a:r>
            <a:r>
              <a:rPr lang="en-US" sz="2000" dirty="0">
                <a:latin typeface="+mn-lt"/>
                <a:cs typeface="Times New Roman" pitchFamily="18" charset="0"/>
              </a:rPr>
              <a:t> </a:t>
            </a:r>
            <a:r>
              <a:rPr lang="en-US" sz="2000" dirty="0" err="1">
                <a:latin typeface="+mn-lt"/>
                <a:cs typeface="Times New Roman" pitchFamily="18" charset="0"/>
              </a:rPr>
              <a:t>của</a:t>
            </a:r>
            <a:r>
              <a:rPr lang="en-US" sz="2000" dirty="0">
                <a:latin typeface="+mn-lt"/>
                <a:cs typeface="Times New Roman" pitchFamily="18" charset="0"/>
              </a:rPr>
              <a:t> </a:t>
            </a:r>
            <a:r>
              <a:rPr lang="en-US" sz="2000" dirty="0" err="1">
                <a:latin typeface="+mn-lt"/>
                <a:cs typeface="Times New Roman" pitchFamily="18" charset="0"/>
              </a:rPr>
              <a:t>mạng</a:t>
            </a:r>
            <a:r>
              <a:rPr lang="en-US" sz="2000" dirty="0">
                <a:latin typeface="+mn-lt"/>
                <a:cs typeface="Times New Roman" pitchFamily="18" charset="0"/>
              </a:rPr>
              <a:t> </a:t>
            </a:r>
            <a:r>
              <a:rPr lang="en-US" sz="2000" dirty="0" err="1">
                <a:latin typeface="+mn-lt"/>
                <a:cs typeface="Times New Roman" pitchFamily="18" charset="0"/>
              </a:rPr>
              <a:t>cảm</a:t>
            </a:r>
            <a:r>
              <a:rPr lang="en-US" sz="2000" dirty="0">
                <a:latin typeface="+mn-lt"/>
                <a:cs typeface="Times New Roman" pitchFamily="18" charset="0"/>
              </a:rPr>
              <a:t> </a:t>
            </a:r>
            <a:r>
              <a:rPr lang="en-US" sz="2000" dirty="0" err="1">
                <a:latin typeface="+mn-lt"/>
                <a:cs typeface="Times New Roman" pitchFamily="18" charset="0"/>
              </a:rPr>
              <a:t>biến</a:t>
            </a:r>
            <a:r>
              <a:rPr lang="en-US" sz="2000" dirty="0">
                <a:latin typeface="+mn-lt"/>
                <a:cs typeface="Times New Roman" pitchFamily="18" charset="0"/>
              </a:rPr>
              <a:t>. </a:t>
            </a:r>
            <a:r>
              <a:rPr lang="en-US" sz="2000" dirty="0" err="1">
                <a:latin typeface="+mn-lt"/>
                <a:cs typeface="Times New Roman" pitchFamily="18" charset="0"/>
              </a:rPr>
              <a:t>Các</a:t>
            </a:r>
            <a:r>
              <a:rPr lang="en-US" sz="2000" dirty="0">
                <a:latin typeface="+mn-lt"/>
                <a:cs typeface="Times New Roman" pitchFamily="18" charset="0"/>
              </a:rPr>
              <a:t> </a:t>
            </a:r>
            <a:r>
              <a:rPr lang="en-US" sz="2000" dirty="0" err="1">
                <a:latin typeface="+mn-lt"/>
                <a:cs typeface="Times New Roman" pitchFamily="18" charset="0"/>
              </a:rPr>
              <a:t>dịch</a:t>
            </a:r>
            <a:r>
              <a:rPr lang="en-US" sz="2000" dirty="0">
                <a:latin typeface="+mn-lt"/>
                <a:cs typeface="Times New Roman" pitchFamily="18" charset="0"/>
              </a:rPr>
              <a:t> </a:t>
            </a:r>
            <a:r>
              <a:rPr lang="en-US" sz="2000" dirty="0" err="1">
                <a:latin typeface="+mn-lt"/>
                <a:cs typeface="Times New Roman" pitchFamily="18" charset="0"/>
              </a:rPr>
              <a:t>vụ</a:t>
            </a:r>
            <a:r>
              <a:rPr lang="en-US" sz="2000" dirty="0">
                <a:latin typeface="+mn-lt"/>
                <a:cs typeface="Times New Roman" pitchFamily="18" charset="0"/>
              </a:rPr>
              <a:t> </a:t>
            </a:r>
            <a:r>
              <a:rPr lang="en-US" sz="2000" dirty="0" err="1">
                <a:latin typeface="+mn-lt"/>
                <a:cs typeface="Times New Roman" pitchFamily="18" charset="0"/>
              </a:rPr>
              <a:t>này</a:t>
            </a:r>
            <a:r>
              <a:rPr lang="en-US" sz="2000" dirty="0">
                <a:latin typeface="+mn-lt"/>
                <a:cs typeface="Times New Roman" pitchFamily="18" charset="0"/>
              </a:rPr>
              <a:t> </a:t>
            </a:r>
            <a:r>
              <a:rPr lang="en-US" sz="2000" dirty="0" err="1">
                <a:latin typeface="+mn-lt"/>
                <a:cs typeface="Times New Roman" pitchFamily="18" charset="0"/>
              </a:rPr>
              <a:t>giúp</a:t>
            </a:r>
            <a:r>
              <a:rPr lang="en-US" sz="2000" dirty="0">
                <a:latin typeface="+mn-lt"/>
                <a:cs typeface="Times New Roman" pitchFamily="18" charset="0"/>
              </a:rPr>
              <a:t> </a:t>
            </a:r>
            <a:r>
              <a:rPr lang="en-US" sz="2000" dirty="0" err="1">
                <a:latin typeface="+mn-lt"/>
                <a:cs typeface="Times New Roman" pitchFamily="18" charset="0"/>
              </a:rPr>
              <a:t>theo</a:t>
            </a:r>
            <a:r>
              <a:rPr lang="en-US" sz="2000" dirty="0">
                <a:latin typeface="+mn-lt"/>
                <a:cs typeface="Times New Roman" pitchFamily="18" charset="0"/>
              </a:rPr>
              <a:t> </a:t>
            </a:r>
            <a:r>
              <a:rPr lang="en-US" sz="2000" dirty="0" err="1">
                <a:latin typeface="+mn-lt"/>
                <a:cs typeface="Times New Roman" pitchFamily="18" charset="0"/>
              </a:rPr>
              <a:t>dõi</a:t>
            </a:r>
            <a:r>
              <a:rPr lang="en-US" sz="2000" dirty="0">
                <a:latin typeface="+mn-lt"/>
                <a:cs typeface="Times New Roman" pitchFamily="18" charset="0"/>
              </a:rPr>
              <a:t> </a:t>
            </a:r>
            <a:r>
              <a:rPr lang="en-US" sz="2000" dirty="0" err="1">
                <a:latin typeface="+mn-lt"/>
                <a:cs typeface="Times New Roman" pitchFamily="18" charset="0"/>
              </a:rPr>
              <a:t>trạng</a:t>
            </a:r>
            <a:r>
              <a:rPr lang="en-US" sz="2000" dirty="0">
                <a:latin typeface="+mn-lt"/>
                <a:cs typeface="Times New Roman" pitchFamily="18" charset="0"/>
              </a:rPr>
              <a:t> </a:t>
            </a:r>
            <a:r>
              <a:rPr lang="en-US" sz="2000" dirty="0" err="1">
                <a:latin typeface="+mn-lt"/>
                <a:cs typeface="Times New Roman" pitchFamily="18" charset="0"/>
              </a:rPr>
              <a:t>thái</a:t>
            </a:r>
            <a:r>
              <a:rPr lang="en-US" sz="2000" dirty="0">
                <a:latin typeface="+mn-lt"/>
                <a:cs typeface="Times New Roman" pitchFamily="18" charset="0"/>
              </a:rPr>
              <a:t> </a:t>
            </a:r>
            <a:r>
              <a:rPr lang="en-US" sz="2000" dirty="0" err="1">
                <a:latin typeface="+mn-lt"/>
                <a:cs typeface="Times New Roman" pitchFamily="18" charset="0"/>
              </a:rPr>
              <a:t>hoạt</a:t>
            </a:r>
            <a:r>
              <a:rPr lang="en-US" sz="2000" dirty="0">
                <a:latin typeface="+mn-lt"/>
                <a:cs typeface="Times New Roman" pitchFamily="18" charset="0"/>
              </a:rPr>
              <a:t> </a:t>
            </a:r>
            <a:r>
              <a:rPr lang="en-US" sz="2000" dirty="0" err="1">
                <a:latin typeface="+mn-lt"/>
                <a:cs typeface="Times New Roman" pitchFamily="18" charset="0"/>
              </a:rPr>
              <a:t>động</a:t>
            </a:r>
            <a:r>
              <a:rPr lang="en-US" sz="2000" dirty="0">
                <a:latin typeface="+mn-lt"/>
                <a:cs typeface="Times New Roman" pitchFamily="18" charset="0"/>
              </a:rPr>
              <a:t> </a:t>
            </a:r>
            <a:r>
              <a:rPr lang="en-US" sz="2000" dirty="0" err="1">
                <a:latin typeface="+mn-lt"/>
                <a:cs typeface="Times New Roman" pitchFamily="18" charset="0"/>
              </a:rPr>
              <a:t>của</a:t>
            </a:r>
            <a:r>
              <a:rPr lang="en-US" sz="2000" dirty="0">
                <a:latin typeface="+mn-lt"/>
                <a:cs typeface="Times New Roman" pitchFamily="18" charset="0"/>
              </a:rPr>
              <a:t> </a:t>
            </a:r>
            <a:r>
              <a:rPr lang="en-US" sz="2000" dirty="0" err="1">
                <a:latin typeface="+mn-lt"/>
                <a:cs typeface="Times New Roman" pitchFamily="18" charset="0"/>
              </a:rPr>
              <a:t>mạng</a:t>
            </a:r>
            <a:r>
              <a:rPr lang="en-US" sz="2000" dirty="0">
                <a:latin typeface="+mn-lt"/>
                <a:cs typeface="Times New Roman" pitchFamily="18" charset="0"/>
              </a:rPr>
              <a:t> </a:t>
            </a:r>
            <a:r>
              <a:rPr lang="en-US" sz="2000" dirty="0" err="1">
                <a:latin typeface="+mn-lt"/>
                <a:cs typeface="Times New Roman" pitchFamily="18" charset="0"/>
              </a:rPr>
              <a:t>và</a:t>
            </a:r>
            <a:r>
              <a:rPr lang="en-US" sz="2000" dirty="0">
                <a:latin typeface="+mn-lt"/>
                <a:cs typeface="Times New Roman" pitchFamily="18" charset="0"/>
              </a:rPr>
              <a:t> </a:t>
            </a:r>
            <a:r>
              <a:rPr lang="en-US" sz="2000" dirty="0" err="1">
                <a:latin typeface="+mn-lt"/>
                <a:cs typeface="Times New Roman" pitchFamily="18" charset="0"/>
              </a:rPr>
              <a:t>phát</a:t>
            </a:r>
            <a:r>
              <a:rPr lang="en-US" sz="2000" dirty="0">
                <a:latin typeface="+mn-lt"/>
                <a:cs typeface="Times New Roman" pitchFamily="18" charset="0"/>
              </a:rPr>
              <a:t> </a:t>
            </a:r>
            <a:r>
              <a:rPr lang="en-US" sz="2000" dirty="0" err="1">
                <a:latin typeface="+mn-lt"/>
                <a:cs typeface="Times New Roman" pitchFamily="18" charset="0"/>
              </a:rPr>
              <a:t>hiện</a:t>
            </a:r>
            <a:r>
              <a:rPr lang="en-US" sz="2000" dirty="0">
                <a:latin typeface="+mn-lt"/>
                <a:cs typeface="Times New Roman" pitchFamily="18" charset="0"/>
              </a:rPr>
              <a:t> </a:t>
            </a:r>
            <a:r>
              <a:rPr lang="en-US" sz="2000" dirty="0" err="1">
                <a:latin typeface="+mn-lt"/>
                <a:cs typeface="Times New Roman" pitchFamily="18" charset="0"/>
              </a:rPr>
              <a:t>lỗi</a:t>
            </a:r>
            <a:r>
              <a:rPr lang="en-US" sz="2000" dirty="0">
                <a:latin typeface="+mn-lt"/>
                <a:cs typeface="Times New Roman" pitchFamily="18" charset="0"/>
              </a:rPr>
              <a:t> </a:t>
            </a:r>
            <a:r>
              <a:rPr lang="en-US" sz="2000" dirty="0" err="1">
                <a:latin typeface="+mn-lt"/>
                <a:cs typeface="Times New Roman" pitchFamily="18" charset="0"/>
              </a:rPr>
              <a:t>hoặc</a:t>
            </a:r>
            <a:r>
              <a:rPr lang="en-US" sz="2000" dirty="0">
                <a:latin typeface="+mn-lt"/>
                <a:cs typeface="Times New Roman" pitchFamily="18" charset="0"/>
              </a:rPr>
              <a:t> </a:t>
            </a:r>
            <a:r>
              <a:rPr lang="en-US" sz="2000" dirty="0" err="1">
                <a:latin typeface="+mn-lt"/>
                <a:cs typeface="Times New Roman" pitchFamily="18" charset="0"/>
              </a:rPr>
              <a:t>vấn</a:t>
            </a:r>
            <a:r>
              <a:rPr lang="en-US" sz="2000" dirty="0">
                <a:latin typeface="+mn-lt"/>
                <a:cs typeface="Times New Roman" pitchFamily="18" charset="0"/>
              </a:rPr>
              <a:t> </a:t>
            </a:r>
            <a:r>
              <a:rPr lang="en-US" sz="2000" dirty="0" err="1">
                <a:latin typeface="+mn-lt"/>
                <a:cs typeface="Times New Roman" pitchFamily="18" charset="0"/>
              </a:rPr>
              <a:t>đề</a:t>
            </a:r>
            <a:r>
              <a:rPr lang="en-US" sz="2000" dirty="0">
                <a:latin typeface="+mn-lt"/>
                <a:cs typeface="Times New Roman" pitchFamily="18" charset="0"/>
              </a:rPr>
              <a:t> </a:t>
            </a:r>
            <a:r>
              <a:rPr lang="en-US" sz="2000" dirty="0" err="1">
                <a:latin typeface="+mn-lt"/>
                <a:cs typeface="Times New Roman" pitchFamily="18" charset="0"/>
              </a:rPr>
              <a:t>trong</a:t>
            </a:r>
            <a:r>
              <a:rPr lang="en-US" sz="2000" dirty="0">
                <a:latin typeface="+mn-lt"/>
                <a:cs typeface="Times New Roman" pitchFamily="18" charset="0"/>
              </a:rPr>
              <a:t> </a:t>
            </a:r>
            <a:r>
              <a:rPr lang="en-US" sz="2000" dirty="0" err="1">
                <a:latin typeface="+mn-lt"/>
                <a:cs typeface="Times New Roman" pitchFamily="18" charset="0"/>
              </a:rPr>
              <a:t>mạng</a:t>
            </a:r>
            <a:r>
              <a:rPr lang="en-US" sz="2000" dirty="0" smtClean="0">
                <a:latin typeface="+mn-lt"/>
                <a:cs typeface="Times New Roman" pitchFamily="18" charset="0"/>
              </a:rPr>
              <a:t>.</a:t>
            </a:r>
          </a:p>
          <a:p>
            <a:pPr marL="342900" indent="-342900" algn="just" eaLnBrk="1" hangingPunct="1">
              <a:spcBef>
                <a:spcPct val="20000"/>
              </a:spcBef>
              <a:buSzPct val="75000"/>
              <a:buFont typeface="Symbol" panose="05050102010706020507" pitchFamily="18" charset="2"/>
              <a:buChar char="Þ"/>
              <a:defRPr/>
            </a:pP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a:latin typeface="+mn-lt"/>
                <a:cs typeface="Times New Roman" pitchFamily="18" charset="0"/>
              </a:rPr>
              <a:t>giao</a:t>
            </a:r>
            <a:r>
              <a:rPr lang="en-US" sz="2000" dirty="0">
                <a:latin typeface="+mn-lt"/>
                <a:cs typeface="Times New Roman" pitchFamily="18" charset="0"/>
              </a:rPr>
              <a:t> </a:t>
            </a:r>
            <a:r>
              <a:rPr lang="en-US" sz="2000" dirty="0" err="1">
                <a:latin typeface="+mn-lt"/>
                <a:cs typeface="Times New Roman" pitchFamily="18" charset="0"/>
              </a:rPr>
              <a:t>diện</a:t>
            </a:r>
            <a:r>
              <a:rPr lang="en-US" sz="2000" dirty="0">
                <a:latin typeface="+mn-lt"/>
                <a:cs typeface="Times New Roman" pitchFamily="18" charset="0"/>
              </a:rPr>
              <a:t> </a:t>
            </a:r>
            <a:r>
              <a:rPr lang="en-US" sz="2000" dirty="0" err="1">
                <a:latin typeface="+mn-lt"/>
                <a:cs typeface="Times New Roman" pitchFamily="18" charset="0"/>
              </a:rPr>
              <a:t>dịch</a:t>
            </a:r>
            <a:r>
              <a:rPr lang="en-US" sz="2000" dirty="0">
                <a:latin typeface="+mn-lt"/>
                <a:cs typeface="Times New Roman" pitchFamily="18" charset="0"/>
              </a:rPr>
              <a:t> </a:t>
            </a:r>
            <a:r>
              <a:rPr lang="en-US" sz="2000" dirty="0" err="1">
                <a:latin typeface="+mn-lt"/>
                <a:cs typeface="Times New Roman" pitchFamily="18" charset="0"/>
              </a:rPr>
              <a:t>vụ</a:t>
            </a:r>
            <a:r>
              <a:rPr lang="en-US" sz="2000" dirty="0">
                <a:latin typeface="+mn-lt"/>
                <a:cs typeface="Times New Roman" pitchFamily="18" charset="0"/>
              </a:rPr>
              <a:t> </a:t>
            </a:r>
            <a:r>
              <a:rPr lang="en-US" sz="2000" dirty="0" err="1">
                <a:latin typeface="+mn-lt"/>
                <a:cs typeface="Times New Roman" pitchFamily="18" charset="0"/>
              </a:rPr>
              <a:t>này</a:t>
            </a:r>
            <a:r>
              <a:rPr lang="en-US" sz="2000" dirty="0">
                <a:latin typeface="+mn-lt"/>
                <a:cs typeface="Times New Roman" pitchFamily="18" charset="0"/>
              </a:rPr>
              <a:t> </a:t>
            </a:r>
            <a:r>
              <a:rPr lang="en-US" sz="2000" dirty="0" err="1">
                <a:latin typeface="+mn-lt"/>
                <a:cs typeface="Times New Roman" pitchFamily="18" charset="0"/>
              </a:rPr>
              <a:t>đóng</a:t>
            </a:r>
            <a:r>
              <a:rPr lang="en-US" sz="2000" dirty="0">
                <a:latin typeface="+mn-lt"/>
                <a:cs typeface="Times New Roman" pitchFamily="18" charset="0"/>
              </a:rPr>
              <a:t> </a:t>
            </a:r>
            <a:r>
              <a:rPr lang="en-US" sz="2000" dirty="0" err="1">
                <a:latin typeface="+mn-lt"/>
                <a:cs typeface="Times New Roman" pitchFamily="18" charset="0"/>
              </a:rPr>
              <a:t>vai</a:t>
            </a:r>
            <a:r>
              <a:rPr lang="en-US" sz="2000" dirty="0">
                <a:latin typeface="+mn-lt"/>
                <a:cs typeface="Times New Roman" pitchFamily="18" charset="0"/>
              </a:rPr>
              <a:t> </a:t>
            </a:r>
            <a:r>
              <a:rPr lang="en-US" sz="2000" dirty="0" err="1">
                <a:latin typeface="+mn-lt"/>
                <a:cs typeface="Times New Roman" pitchFamily="18" charset="0"/>
              </a:rPr>
              <a:t>trò</a:t>
            </a:r>
            <a:r>
              <a:rPr lang="en-US" sz="2000" dirty="0">
                <a:latin typeface="+mn-lt"/>
                <a:cs typeface="Times New Roman" pitchFamily="18" charset="0"/>
              </a:rPr>
              <a:t> </a:t>
            </a:r>
            <a:r>
              <a:rPr lang="en-US" sz="2000" dirty="0" err="1">
                <a:latin typeface="+mn-lt"/>
                <a:cs typeface="Times New Roman" pitchFamily="18" charset="0"/>
              </a:rPr>
              <a:t>quan</a:t>
            </a:r>
            <a:r>
              <a:rPr lang="en-US" sz="2000" dirty="0">
                <a:latin typeface="+mn-lt"/>
                <a:cs typeface="Times New Roman" pitchFamily="18" charset="0"/>
              </a:rPr>
              <a:t> </a:t>
            </a:r>
            <a:r>
              <a:rPr lang="en-US" sz="2000" dirty="0" err="1">
                <a:latin typeface="+mn-lt"/>
                <a:cs typeface="Times New Roman" pitchFamily="18" charset="0"/>
              </a:rPr>
              <a:t>trọng</a:t>
            </a:r>
            <a:r>
              <a:rPr lang="en-US" sz="2000" dirty="0">
                <a:latin typeface="+mn-lt"/>
                <a:cs typeface="Times New Roman" pitchFamily="18" charset="0"/>
              </a:rPr>
              <a:t> </a:t>
            </a:r>
            <a:r>
              <a:rPr lang="en-US" sz="2000" dirty="0" err="1">
                <a:latin typeface="+mn-lt"/>
                <a:cs typeface="Times New Roman" pitchFamily="18" charset="0"/>
              </a:rPr>
              <a:t>trong</a:t>
            </a:r>
            <a:r>
              <a:rPr lang="en-US" sz="2000" dirty="0">
                <a:latin typeface="+mn-lt"/>
                <a:cs typeface="Times New Roman" pitchFamily="18" charset="0"/>
              </a:rPr>
              <a:t> </a:t>
            </a:r>
            <a:r>
              <a:rPr lang="en-US" sz="2000" dirty="0" err="1">
                <a:latin typeface="+mn-lt"/>
                <a:cs typeface="Times New Roman" pitchFamily="18" charset="0"/>
              </a:rPr>
              <a:t>việc</a:t>
            </a:r>
            <a:r>
              <a:rPr lang="en-US" sz="2000" dirty="0">
                <a:latin typeface="+mn-lt"/>
                <a:cs typeface="Times New Roman" pitchFamily="18" charset="0"/>
              </a:rPr>
              <a:t> </a:t>
            </a:r>
            <a:r>
              <a:rPr lang="en-US" sz="2000" dirty="0" err="1">
                <a:latin typeface="+mn-lt"/>
                <a:cs typeface="Times New Roman" pitchFamily="18" charset="0"/>
              </a:rPr>
              <a:t>kết</a:t>
            </a:r>
            <a:r>
              <a:rPr lang="en-US" sz="2000" dirty="0">
                <a:latin typeface="+mn-lt"/>
                <a:cs typeface="Times New Roman" pitchFamily="18" charset="0"/>
              </a:rPr>
              <a:t> </a:t>
            </a:r>
            <a:r>
              <a:rPr lang="en-US" sz="2000" dirty="0" err="1">
                <a:latin typeface="+mn-lt"/>
                <a:cs typeface="Times New Roman" pitchFamily="18" charset="0"/>
              </a:rPr>
              <a:t>nối</a:t>
            </a:r>
            <a:r>
              <a:rPr lang="en-US" sz="2000" dirty="0">
                <a:latin typeface="+mn-lt"/>
                <a:cs typeface="Times New Roman" pitchFamily="18" charset="0"/>
              </a:rPr>
              <a:t> </a:t>
            </a:r>
            <a:r>
              <a:rPr lang="en-US" sz="2000" dirty="0" err="1">
                <a:latin typeface="+mn-lt"/>
                <a:cs typeface="Times New Roman" pitchFamily="18" charset="0"/>
              </a:rPr>
              <a:t>ứng</a:t>
            </a:r>
            <a:r>
              <a:rPr lang="en-US" sz="2000" dirty="0">
                <a:latin typeface="+mn-lt"/>
                <a:cs typeface="Times New Roman" pitchFamily="18" charset="0"/>
              </a:rPr>
              <a:t> </a:t>
            </a:r>
            <a:r>
              <a:rPr lang="en-US" sz="2000" dirty="0" err="1">
                <a:latin typeface="+mn-lt"/>
                <a:cs typeface="Times New Roman" pitchFamily="18" charset="0"/>
              </a:rPr>
              <a:t>dụng</a:t>
            </a:r>
            <a:r>
              <a:rPr lang="en-US" sz="2000" dirty="0">
                <a:latin typeface="+mn-lt"/>
                <a:cs typeface="Times New Roman" pitchFamily="18" charset="0"/>
              </a:rPr>
              <a:t> </a:t>
            </a:r>
            <a:r>
              <a:rPr lang="en-US" sz="2000" dirty="0" err="1">
                <a:latin typeface="+mn-lt"/>
                <a:cs typeface="Times New Roman" pitchFamily="18" charset="0"/>
              </a:rPr>
              <a:t>và</a:t>
            </a:r>
            <a:r>
              <a:rPr lang="en-US" sz="2000" dirty="0">
                <a:latin typeface="+mn-lt"/>
                <a:cs typeface="Times New Roman" pitchFamily="18" charset="0"/>
              </a:rPr>
              <a:t> </a:t>
            </a:r>
            <a:r>
              <a:rPr lang="en-US" sz="2000" dirty="0" err="1">
                <a:latin typeface="+mn-lt"/>
                <a:cs typeface="Times New Roman" pitchFamily="18" charset="0"/>
              </a:rPr>
              <a:t>hệ</a:t>
            </a:r>
            <a:r>
              <a:rPr lang="en-US" sz="2000" dirty="0">
                <a:latin typeface="+mn-lt"/>
                <a:cs typeface="Times New Roman" pitchFamily="18" charset="0"/>
              </a:rPr>
              <a:t> </a:t>
            </a:r>
            <a:r>
              <a:rPr lang="en-US" sz="2000" dirty="0" err="1">
                <a:latin typeface="+mn-lt"/>
                <a:cs typeface="Times New Roman" pitchFamily="18" charset="0"/>
              </a:rPr>
              <a:t>thống</a:t>
            </a:r>
            <a:r>
              <a:rPr lang="en-US" sz="2000" dirty="0">
                <a:latin typeface="+mn-lt"/>
                <a:cs typeface="Times New Roman" pitchFamily="18" charset="0"/>
              </a:rPr>
              <a:t> </a:t>
            </a:r>
            <a:r>
              <a:rPr lang="en-US" sz="2000" dirty="0" err="1">
                <a:latin typeface="+mn-lt"/>
                <a:cs typeface="Times New Roman" pitchFamily="18" charset="0"/>
              </a:rPr>
              <a:t>với</a:t>
            </a:r>
            <a:r>
              <a:rPr lang="en-US" sz="2000" dirty="0">
                <a:latin typeface="+mn-lt"/>
                <a:cs typeface="Times New Roman" pitchFamily="18" charset="0"/>
              </a:rPr>
              <a:t> </a:t>
            </a:r>
            <a:r>
              <a:rPr lang="en-US" sz="2000" dirty="0" err="1">
                <a:latin typeface="+mn-lt"/>
                <a:cs typeface="Times New Roman" pitchFamily="18" charset="0"/>
              </a:rPr>
              <a:t>mạng</a:t>
            </a:r>
            <a:r>
              <a:rPr lang="en-US" sz="2000" dirty="0">
                <a:latin typeface="+mn-lt"/>
                <a:cs typeface="Times New Roman" pitchFamily="18" charset="0"/>
              </a:rPr>
              <a:t> </a:t>
            </a:r>
            <a:r>
              <a:rPr lang="en-US" sz="2000" dirty="0" err="1">
                <a:latin typeface="+mn-lt"/>
                <a:cs typeface="Times New Roman" pitchFamily="18" charset="0"/>
              </a:rPr>
              <a:t>cảm</a:t>
            </a:r>
            <a:r>
              <a:rPr lang="en-US" sz="2000" dirty="0">
                <a:latin typeface="+mn-lt"/>
                <a:cs typeface="Times New Roman" pitchFamily="18" charset="0"/>
              </a:rPr>
              <a:t> </a:t>
            </a:r>
            <a:r>
              <a:rPr lang="en-US" sz="2000" dirty="0" err="1">
                <a:latin typeface="+mn-lt"/>
                <a:cs typeface="Times New Roman" pitchFamily="18" charset="0"/>
              </a:rPr>
              <a:t>biến</a:t>
            </a:r>
            <a:r>
              <a:rPr lang="en-US" sz="2000" dirty="0">
                <a:latin typeface="+mn-lt"/>
                <a:cs typeface="Times New Roman" pitchFamily="18" charset="0"/>
              </a:rPr>
              <a:t>, </a:t>
            </a:r>
            <a:r>
              <a:rPr lang="en-US" sz="2000" dirty="0" err="1">
                <a:latin typeface="+mn-lt"/>
                <a:cs typeface="Times New Roman" pitchFamily="18" charset="0"/>
              </a:rPr>
              <a:t>giúp</a:t>
            </a:r>
            <a:r>
              <a:rPr lang="en-US" sz="2000" dirty="0">
                <a:latin typeface="+mn-lt"/>
                <a:cs typeface="Times New Roman" pitchFamily="18" charset="0"/>
              </a:rPr>
              <a:t> </a:t>
            </a:r>
            <a:r>
              <a:rPr lang="en-US" sz="2000" dirty="0" err="1">
                <a:latin typeface="+mn-lt"/>
                <a:cs typeface="Times New Roman" pitchFamily="18" charset="0"/>
              </a:rPr>
              <a:t>tạo</a:t>
            </a:r>
            <a:r>
              <a:rPr lang="en-US" sz="2000" dirty="0">
                <a:latin typeface="+mn-lt"/>
                <a:cs typeface="Times New Roman" pitchFamily="18" charset="0"/>
              </a:rPr>
              <a:t> </a:t>
            </a:r>
            <a:r>
              <a:rPr lang="en-US" sz="2000" dirty="0" err="1">
                <a:latin typeface="+mn-lt"/>
                <a:cs typeface="Times New Roman" pitchFamily="18" charset="0"/>
              </a:rPr>
              <a:t>ra</a:t>
            </a:r>
            <a:r>
              <a:rPr lang="en-US" sz="2000" dirty="0">
                <a:latin typeface="+mn-lt"/>
                <a:cs typeface="Times New Roman" pitchFamily="18" charset="0"/>
              </a:rPr>
              <a:t> </a:t>
            </a:r>
            <a:r>
              <a:rPr lang="en-US" sz="2000" dirty="0" err="1">
                <a:latin typeface="+mn-lt"/>
                <a:cs typeface="Times New Roman" pitchFamily="18" charset="0"/>
              </a:rPr>
              <a:t>các</a:t>
            </a:r>
            <a:r>
              <a:rPr lang="en-US" sz="2000" dirty="0">
                <a:latin typeface="+mn-lt"/>
                <a:cs typeface="Times New Roman" pitchFamily="18" charset="0"/>
              </a:rPr>
              <a:t> </a:t>
            </a:r>
            <a:r>
              <a:rPr lang="en-US" sz="2000" dirty="0" err="1">
                <a:latin typeface="+mn-lt"/>
                <a:cs typeface="Times New Roman" pitchFamily="18" charset="0"/>
              </a:rPr>
              <a:t>ứng</a:t>
            </a:r>
            <a:r>
              <a:rPr lang="en-US" sz="2000" dirty="0">
                <a:latin typeface="+mn-lt"/>
                <a:cs typeface="Times New Roman" pitchFamily="18" charset="0"/>
              </a:rPr>
              <a:t> </a:t>
            </a:r>
            <a:r>
              <a:rPr lang="en-US" sz="2000" dirty="0" err="1">
                <a:latin typeface="+mn-lt"/>
                <a:cs typeface="Times New Roman" pitchFamily="18" charset="0"/>
              </a:rPr>
              <a:t>dụng</a:t>
            </a:r>
            <a:r>
              <a:rPr lang="en-US" sz="2000" dirty="0">
                <a:latin typeface="+mn-lt"/>
                <a:cs typeface="Times New Roman" pitchFamily="18" charset="0"/>
              </a:rPr>
              <a:t> </a:t>
            </a:r>
            <a:r>
              <a:rPr lang="en-US" sz="2000" dirty="0" err="1">
                <a:latin typeface="+mn-lt"/>
                <a:cs typeface="Times New Roman" pitchFamily="18" charset="0"/>
              </a:rPr>
              <a:t>IoT</a:t>
            </a:r>
            <a:r>
              <a:rPr lang="en-US" sz="2000" dirty="0">
                <a:latin typeface="+mn-lt"/>
                <a:cs typeface="Times New Roman" pitchFamily="18" charset="0"/>
              </a:rPr>
              <a:t> </a:t>
            </a:r>
            <a:r>
              <a:rPr lang="en-US" sz="2000" dirty="0" err="1">
                <a:latin typeface="+mn-lt"/>
                <a:cs typeface="Times New Roman" pitchFamily="18" charset="0"/>
              </a:rPr>
              <a:t>thông</a:t>
            </a:r>
            <a:r>
              <a:rPr lang="en-US" sz="2000" dirty="0">
                <a:latin typeface="+mn-lt"/>
                <a:cs typeface="Times New Roman" pitchFamily="18" charset="0"/>
              </a:rPr>
              <a:t> minh </a:t>
            </a:r>
            <a:r>
              <a:rPr lang="en-US" sz="2000" dirty="0" err="1">
                <a:latin typeface="+mn-lt"/>
                <a:cs typeface="Times New Roman" pitchFamily="18" charset="0"/>
              </a:rPr>
              <a:t>và</a:t>
            </a:r>
            <a:r>
              <a:rPr lang="en-US" sz="2000" dirty="0">
                <a:latin typeface="+mn-lt"/>
                <a:cs typeface="Times New Roman" pitchFamily="18" charset="0"/>
              </a:rPr>
              <a:t> </a:t>
            </a:r>
            <a:r>
              <a:rPr lang="en-US" sz="2000" dirty="0" err="1">
                <a:latin typeface="+mn-lt"/>
                <a:cs typeface="Times New Roman" pitchFamily="18" charset="0"/>
              </a:rPr>
              <a:t>hiệu</a:t>
            </a:r>
            <a:r>
              <a:rPr lang="en-US" sz="2000" dirty="0">
                <a:latin typeface="+mn-lt"/>
                <a:cs typeface="Times New Roman" pitchFamily="18" charset="0"/>
              </a:rPr>
              <a:t> </a:t>
            </a:r>
            <a:r>
              <a:rPr lang="en-US" sz="2000" dirty="0" err="1">
                <a:latin typeface="+mn-lt"/>
                <a:cs typeface="Times New Roman" pitchFamily="18" charset="0"/>
              </a:rPr>
              <a:t>quả</a:t>
            </a:r>
            <a:r>
              <a:rPr lang="en-US" sz="2000" dirty="0">
                <a:latin typeface="+mn-lt"/>
                <a:cs typeface="Times New Roman" pitchFamily="18" charset="0"/>
              </a:rPr>
              <a:t> </a:t>
            </a:r>
            <a:r>
              <a:rPr lang="en-US" sz="2000" dirty="0" err="1">
                <a:latin typeface="+mn-lt"/>
                <a:cs typeface="Times New Roman" pitchFamily="18" charset="0"/>
              </a:rPr>
              <a:t>sử</a:t>
            </a:r>
            <a:r>
              <a:rPr lang="en-US" sz="2000" dirty="0">
                <a:latin typeface="+mn-lt"/>
                <a:cs typeface="Times New Roman" pitchFamily="18" charset="0"/>
              </a:rPr>
              <a:t> </a:t>
            </a:r>
            <a:r>
              <a:rPr lang="en-US" sz="2000" dirty="0" err="1">
                <a:latin typeface="+mn-lt"/>
                <a:cs typeface="Times New Roman" pitchFamily="18" charset="0"/>
              </a:rPr>
              <a:t>dụng</a:t>
            </a:r>
            <a:r>
              <a:rPr lang="en-US" sz="2000" dirty="0">
                <a:latin typeface="+mn-lt"/>
                <a:cs typeface="Times New Roman" pitchFamily="18" charset="0"/>
              </a:rPr>
              <a:t> </a:t>
            </a:r>
            <a:r>
              <a:rPr lang="en-US" sz="2000" dirty="0" err="1">
                <a:latin typeface="+mn-lt"/>
                <a:cs typeface="Times New Roman" pitchFamily="18" charset="0"/>
              </a:rPr>
              <a:t>dữ</a:t>
            </a:r>
            <a:r>
              <a:rPr lang="en-US" sz="2000" dirty="0">
                <a:latin typeface="+mn-lt"/>
                <a:cs typeface="Times New Roman" pitchFamily="18" charset="0"/>
              </a:rPr>
              <a:t> </a:t>
            </a:r>
            <a:r>
              <a:rPr lang="en-US" sz="2000" dirty="0" err="1">
                <a:latin typeface="+mn-lt"/>
                <a:cs typeface="Times New Roman" pitchFamily="18" charset="0"/>
              </a:rPr>
              <a:t>liệu</a:t>
            </a:r>
            <a:r>
              <a:rPr lang="en-US" sz="2000" dirty="0">
                <a:latin typeface="+mn-lt"/>
                <a:cs typeface="Times New Roman" pitchFamily="18" charset="0"/>
              </a:rPr>
              <a:t> </a:t>
            </a:r>
            <a:r>
              <a:rPr lang="en-US" sz="2000" dirty="0" err="1">
                <a:latin typeface="+mn-lt"/>
                <a:cs typeface="Times New Roman" pitchFamily="18" charset="0"/>
              </a:rPr>
              <a:t>từ</a:t>
            </a:r>
            <a:r>
              <a:rPr lang="en-US" sz="2000" dirty="0">
                <a:latin typeface="+mn-lt"/>
                <a:cs typeface="Times New Roman" pitchFamily="18" charset="0"/>
              </a:rPr>
              <a:t> </a:t>
            </a:r>
            <a:r>
              <a:rPr lang="en-US" sz="2000" dirty="0" err="1">
                <a:latin typeface="+mn-lt"/>
                <a:cs typeface="Times New Roman" pitchFamily="18" charset="0"/>
              </a:rPr>
              <a:t>mạng</a:t>
            </a:r>
            <a:r>
              <a:rPr lang="en-US" sz="2000" dirty="0">
                <a:latin typeface="+mn-lt"/>
                <a:cs typeface="Times New Roman" pitchFamily="18" charset="0"/>
              </a:rPr>
              <a:t> </a:t>
            </a:r>
            <a:r>
              <a:rPr lang="en-US" sz="2000" dirty="0" err="1">
                <a:latin typeface="+mn-lt"/>
                <a:cs typeface="Times New Roman" pitchFamily="18" charset="0"/>
              </a:rPr>
              <a:t>cảm</a:t>
            </a:r>
            <a:r>
              <a:rPr lang="en-US" sz="2000" dirty="0">
                <a:latin typeface="+mn-lt"/>
                <a:cs typeface="Times New Roman" pitchFamily="18" charset="0"/>
              </a:rPr>
              <a:t> </a:t>
            </a:r>
            <a:r>
              <a:rPr lang="en-US" sz="2000" dirty="0" err="1">
                <a:latin typeface="+mn-lt"/>
                <a:cs typeface="Times New Roman" pitchFamily="18" charset="0"/>
              </a:rPr>
              <a:t>biến</a:t>
            </a:r>
            <a:r>
              <a:rPr lang="en-US" sz="2000" dirty="0" smtClean="0">
                <a:latin typeface="+mn-lt"/>
                <a:cs typeface="Times New Roman" pitchFamily="18" charset="0"/>
              </a:rPr>
              <a:t>.</a:t>
            </a:r>
          </a:p>
        </p:txBody>
      </p:sp>
    </p:spTree>
    <p:extLst>
      <p:ext uri="{BB962C8B-B14F-4D97-AF65-F5344CB8AC3E}">
        <p14:creationId xmlns:p14="http://schemas.microsoft.com/office/powerpoint/2010/main" val="159804611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61</a:t>
            </a:fld>
            <a:endParaRPr lang="en-US" smtClean="0">
              <a:latin typeface="+mn-lt"/>
            </a:endParaRPr>
          </a:p>
        </p:txBody>
      </p:sp>
      <p:sp>
        <p:nvSpPr>
          <p:cNvPr id="81924"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800" b="1" dirty="0">
                <a:solidFill>
                  <a:schemeClr val="bg2"/>
                </a:solidFill>
                <a:effectLst>
                  <a:outerShdw blurRad="38100" dist="38100" dir="2700000" algn="tl">
                    <a:srgbClr val="C0C0C0"/>
                  </a:outerShdw>
                </a:effectLst>
                <a:latin typeface="+mn-lt"/>
              </a:rPr>
              <a:t>CHƯƠNG 2 – KIẾN TRÚC MẠNG CẢM BIẾN</a:t>
            </a: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4"/>
              <a:defRPr/>
            </a:pPr>
            <a:r>
              <a:rPr lang="en-US" sz="2800" dirty="0" err="1">
                <a:latin typeface="+mn-lt"/>
                <a:cs typeface="Times New Roman" pitchFamily="18" charset="0"/>
              </a:rPr>
              <a:t>Các</a:t>
            </a:r>
            <a:r>
              <a:rPr lang="en-US" sz="2800" dirty="0">
                <a:latin typeface="+mn-lt"/>
                <a:cs typeface="Times New Roman" pitchFamily="18" charset="0"/>
              </a:rPr>
              <a:t> </a:t>
            </a:r>
            <a:r>
              <a:rPr lang="en-US" sz="2800" dirty="0" err="1">
                <a:latin typeface="+mn-lt"/>
                <a:cs typeface="Times New Roman" pitchFamily="18" charset="0"/>
              </a:rPr>
              <a:t>giao</a:t>
            </a:r>
            <a:r>
              <a:rPr lang="en-US" sz="2800" dirty="0">
                <a:latin typeface="+mn-lt"/>
                <a:cs typeface="Times New Roman" pitchFamily="18" charset="0"/>
              </a:rPr>
              <a:t> </a:t>
            </a:r>
            <a:r>
              <a:rPr lang="en-US" sz="2800" dirty="0" err="1">
                <a:latin typeface="+mn-lt"/>
                <a:cs typeface="Times New Roman" pitchFamily="18" charset="0"/>
              </a:rPr>
              <a:t>diện</a:t>
            </a:r>
            <a:r>
              <a:rPr lang="en-US" sz="2800" dirty="0">
                <a:latin typeface="+mn-lt"/>
                <a:cs typeface="Times New Roman" pitchFamily="18" charset="0"/>
              </a:rPr>
              <a:t> </a:t>
            </a:r>
            <a:r>
              <a:rPr lang="en-US" sz="2800" dirty="0" err="1">
                <a:latin typeface="+mn-lt"/>
                <a:cs typeface="Times New Roman" pitchFamily="18" charset="0"/>
              </a:rPr>
              <a:t>dịch</a:t>
            </a:r>
            <a:r>
              <a:rPr lang="en-US" sz="2800" dirty="0">
                <a:latin typeface="+mn-lt"/>
                <a:cs typeface="Times New Roman" pitchFamily="18" charset="0"/>
              </a:rPr>
              <a:t> </a:t>
            </a:r>
            <a:r>
              <a:rPr lang="en-US" sz="2800" dirty="0" err="1">
                <a:latin typeface="+mn-lt"/>
                <a:cs typeface="Times New Roman" pitchFamily="18" charset="0"/>
              </a:rPr>
              <a:t>vụ</a:t>
            </a:r>
            <a:r>
              <a:rPr lang="en-US" sz="2800" dirty="0">
                <a:latin typeface="+mn-lt"/>
                <a:cs typeface="Times New Roman" pitchFamily="18" charset="0"/>
              </a:rPr>
              <a:t> </a:t>
            </a:r>
            <a:r>
              <a:rPr lang="en-US" sz="2800" dirty="0" err="1">
                <a:latin typeface="+mn-lt"/>
                <a:cs typeface="Times New Roman" pitchFamily="18" charset="0"/>
              </a:rPr>
              <a:t>của</a:t>
            </a:r>
            <a:r>
              <a:rPr lang="en-US" sz="2800" dirty="0">
                <a:latin typeface="+mn-lt"/>
                <a:cs typeface="Times New Roman" pitchFamily="18" charset="0"/>
              </a:rPr>
              <a:t> </a:t>
            </a:r>
            <a:r>
              <a:rPr lang="en-US" sz="2800" dirty="0" err="1">
                <a:latin typeface="+mn-lt"/>
                <a:cs typeface="Times New Roman" pitchFamily="18" charset="0"/>
              </a:rPr>
              <a:t>mạng</a:t>
            </a:r>
            <a:r>
              <a:rPr lang="en-US" sz="2800" dirty="0">
                <a:latin typeface="+mn-lt"/>
                <a:cs typeface="Times New Roman" pitchFamily="18" charset="0"/>
              </a:rPr>
              <a:t> </a:t>
            </a:r>
            <a:r>
              <a:rPr lang="en-US" sz="2800" dirty="0" err="1">
                <a:latin typeface="+mn-lt"/>
                <a:cs typeface="Times New Roman" pitchFamily="18" charset="0"/>
              </a:rPr>
              <a:t>cảm</a:t>
            </a:r>
            <a:r>
              <a:rPr lang="en-US" sz="2800" dirty="0">
                <a:latin typeface="+mn-lt"/>
                <a:cs typeface="Times New Roman" pitchFamily="18" charset="0"/>
              </a:rPr>
              <a:t> </a:t>
            </a:r>
            <a:r>
              <a:rPr lang="en-US" sz="2800" dirty="0" err="1">
                <a:latin typeface="+mn-lt"/>
                <a:cs typeface="Times New Roman" pitchFamily="18" charset="0"/>
              </a:rPr>
              <a:t>biến</a:t>
            </a:r>
            <a:endParaRPr lang="en-US" sz="2800" dirty="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Giao</a:t>
            </a:r>
            <a:r>
              <a:rPr lang="en-US" sz="2000" dirty="0" smtClean="0">
                <a:latin typeface="+mn-lt"/>
                <a:cs typeface="Times New Roman" pitchFamily="18" charset="0"/>
              </a:rPr>
              <a:t> </a:t>
            </a:r>
            <a:r>
              <a:rPr lang="en-US" sz="2000" dirty="0" err="1" smtClean="0">
                <a:latin typeface="+mn-lt"/>
                <a:cs typeface="Times New Roman" pitchFamily="18" charset="0"/>
              </a:rPr>
              <a:t>diên</a:t>
            </a:r>
            <a:r>
              <a:rPr lang="en-US" sz="2000" dirty="0" smtClean="0">
                <a:latin typeface="+mn-lt"/>
                <a:cs typeface="Times New Roman" pitchFamily="18" charset="0"/>
              </a:rPr>
              <a:t> </a:t>
            </a:r>
            <a:r>
              <a:rPr lang="en-US" sz="2000" dirty="0" err="1" smtClean="0">
                <a:latin typeface="+mn-lt"/>
                <a:cs typeface="Times New Roman" pitchFamily="18" charset="0"/>
              </a:rPr>
              <a:t>cho</a:t>
            </a:r>
            <a:r>
              <a:rPr lang="en-US" sz="2000" dirty="0" smtClean="0">
                <a:latin typeface="+mn-lt"/>
                <a:cs typeface="Times New Roman" pitchFamily="18" charset="0"/>
              </a:rPr>
              <a:t> </a:t>
            </a:r>
            <a:r>
              <a:rPr lang="en-US" sz="2000" dirty="0" err="1" smtClean="0">
                <a:latin typeface="+mn-lt"/>
                <a:cs typeface="Times New Roman" pitchFamily="18" charset="0"/>
              </a:rPr>
              <a:t>các</a:t>
            </a:r>
            <a:r>
              <a:rPr lang="en-US" sz="2000" dirty="0" smtClean="0">
                <a:latin typeface="+mn-lt"/>
                <a:cs typeface="Times New Roman" pitchFamily="18" charset="0"/>
              </a:rPr>
              <a:t> </a:t>
            </a:r>
            <a:r>
              <a:rPr lang="en-US" sz="2000" dirty="0" err="1" smtClean="0">
                <a:latin typeface="+mn-lt"/>
                <a:cs typeface="Times New Roman" pitchFamily="18" charset="0"/>
              </a:rPr>
              <a:t>ngăn</a:t>
            </a:r>
            <a:r>
              <a:rPr lang="en-US" sz="2000" dirty="0" smtClean="0">
                <a:latin typeface="+mn-lt"/>
                <a:cs typeface="Times New Roman" pitchFamily="18" charset="0"/>
              </a:rPr>
              <a:t> </a:t>
            </a:r>
            <a:r>
              <a:rPr lang="en-US" sz="2000" dirty="0" err="1" smtClean="0">
                <a:latin typeface="+mn-lt"/>
                <a:cs typeface="Times New Roman" pitchFamily="18" charset="0"/>
              </a:rPr>
              <a:t>xếp</a:t>
            </a:r>
            <a:r>
              <a:rPr lang="en-US" sz="2000" dirty="0" smtClean="0">
                <a:latin typeface="+mn-lt"/>
                <a:cs typeface="Times New Roman" pitchFamily="18" charset="0"/>
              </a:rPr>
              <a:t> </a:t>
            </a:r>
            <a:r>
              <a:rPr lang="en-US" sz="2000" dirty="0" err="1" smtClean="0">
                <a:latin typeface="+mn-lt"/>
                <a:cs typeface="Times New Roman" pitchFamily="18" charset="0"/>
              </a:rPr>
              <a:t>giao</a:t>
            </a:r>
            <a:r>
              <a:rPr lang="en-US" sz="2000" dirty="0" smtClean="0">
                <a:latin typeface="+mn-lt"/>
                <a:cs typeface="Times New Roman" pitchFamily="18" charset="0"/>
              </a:rPr>
              <a:t> </a:t>
            </a:r>
            <a:r>
              <a:rPr lang="en-US" sz="2000" dirty="0" err="1" smtClean="0">
                <a:latin typeface="+mn-lt"/>
                <a:cs typeface="Times New Roman" pitchFamily="18" charset="0"/>
              </a:rPr>
              <a:t>thức</a:t>
            </a:r>
            <a:endParaRPr lang="en-US" sz="2000" dirty="0" smtClean="0">
              <a:latin typeface="+mn-lt"/>
              <a:cs typeface="Times New Roman" pitchFamily="18" charset="0"/>
            </a:endParaRPr>
          </a:p>
          <a:p>
            <a:pPr algn="just" eaLnBrk="1" hangingPunct="1">
              <a:spcBef>
                <a:spcPct val="20000"/>
              </a:spcBef>
              <a:buSzPct val="75000"/>
              <a:defRPr/>
            </a:pPr>
            <a:endParaRPr lang="en-US" sz="2000" dirty="0">
              <a:latin typeface="+mn-lt"/>
              <a:cs typeface="Times New Roman" pitchFamily="18" charset="0"/>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413" y="2286000"/>
            <a:ext cx="8866187" cy="3586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7"/>
          <p:cNvSpPr txBox="1">
            <a:spLocks noChangeArrowheads="1"/>
          </p:cNvSpPr>
          <p:nvPr/>
        </p:nvSpPr>
        <p:spPr bwMode="auto">
          <a:xfrm>
            <a:off x="304800" y="6019800"/>
            <a:ext cx="4038600" cy="533400"/>
          </a:xfrm>
          <a:prstGeom prst="rect">
            <a:avLst/>
          </a:prstGeom>
          <a:solidFill>
            <a:srgbClr val="FFFFFF"/>
          </a:solidFill>
          <a:ln>
            <a:miter lim="800000"/>
            <a:headEnd/>
            <a:tailEnd/>
          </a:ln>
        </p:spPr>
        <p:txBody>
          <a:bodyPr/>
          <a:lstStyle/>
          <a:p>
            <a:pPr marL="342900" indent="-342900" algn="ctr">
              <a:spcBef>
                <a:spcPct val="20000"/>
              </a:spcBef>
              <a:buClr>
                <a:schemeClr val="tx2"/>
              </a:buClr>
              <a:defRPr/>
            </a:pPr>
            <a:r>
              <a:rPr lang="en-US" b="0" kern="0" dirty="0" err="1">
                <a:solidFill>
                  <a:schemeClr val="tx2"/>
                </a:solidFill>
                <a:latin typeface="+mn-lt"/>
              </a:rPr>
              <a:t>Thiết</a:t>
            </a:r>
            <a:r>
              <a:rPr lang="en-US" b="0" kern="0" dirty="0">
                <a:solidFill>
                  <a:schemeClr val="tx2"/>
                </a:solidFill>
                <a:latin typeface="+mn-lt"/>
              </a:rPr>
              <a:t> </a:t>
            </a:r>
            <a:r>
              <a:rPr lang="en-US" b="0" kern="0" dirty="0" err="1">
                <a:solidFill>
                  <a:schemeClr val="tx2"/>
                </a:solidFill>
                <a:latin typeface="+mn-lt"/>
              </a:rPr>
              <a:t>kế</a:t>
            </a:r>
            <a:r>
              <a:rPr lang="en-US" b="0" kern="0" dirty="0">
                <a:solidFill>
                  <a:schemeClr val="tx2"/>
                </a:solidFill>
                <a:latin typeface="+mn-lt"/>
              </a:rPr>
              <a:t> </a:t>
            </a:r>
            <a:r>
              <a:rPr lang="en-US" b="0" kern="0" dirty="0" err="1">
                <a:solidFill>
                  <a:schemeClr val="tx2"/>
                </a:solidFill>
                <a:latin typeface="+mn-lt"/>
              </a:rPr>
              <a:t>ứng</a:t>
            </a:r>
            <a:r>
              <a:rPr lang="en-US" b="0" kern="0" dirty="0">
                <a:solidFill>
                  <a:schemeClr val="tx2"/>
                </a:solidFill>
                <a:latin typeface="+mn-lt"/>
              </a:rPr>
              <a:t> </a:t>
            </a:r>
            <a:r>
              <a:rPr lang="en-US" b="0" kern="0" dirty="0" err="1">
                <a:solidFill>
                  <a:schemeClr val="tx2"/>
                </a:solidFill>
                <a:latin typeface="+mn-lt"/>
              </a:rPr>
              <a:t>dụng</a:t>
            </a:r>
            <a:r>
              <a:rPr lang="en-US" b="0" kern="0" dirty="0">
                <a:solidFill>
                  <a:schemeClr val="tx2"/>
                </a:solidFill>
                <a:latin typeface="+mn-lt"/>
              </a:rPr>
              <a:t> </a:t>
            </a:r>
            <a:r>
              <a:rPr lang="en-US" b="0" kern="0" dirty="0" err="1">
                <a:solidFill>
                  <a:schemeClr val="tx2"/>
                </a:solidFill>
                <a:latin typeface="+mn-lt"/>
              </a:rPr>
              <a:t>như</a:t>
            </a:r>
            <a:r>
              <a:rPr lang="en-US" b="0" kern="0" dirty="0">
                <a:solidFill>
                  <a:schemeClr val="tx2"/>
                </a:solidFill>
                <a:latin typeface="+mn-lt"/>
              </a:rPr>
              <a:t> </a:t>
            </a:r>
            <a:r>
              <a:rPr lang="en-US" b="0" kern="0" dirty="0" err="1">
                <a:solidFill>
                  <a:schemeClr val="tx2"/>
                </a:solidFill>
                <a:latin typeface="+mn-lt"/>
              </a:rPr>
              <a:t>một</a:t>
            </a:r>
            <a:r>
              <a:rPr lang="en-US" b="0" kern="0" dirty="0">
                <a:solidFill>
                  <a:schemeClr val="tx2"/>
                </a:solidFill>
                <a:latin typeface="+mn-lt"/>
              </a:rPr>
              <a:t> </a:t>
            </a:r>
            <a:r>
              <a:rPr lang="en-US" b="0" kern="0" dirty="0" err="1">
                <a:solidFill>
                  <a:schemeClr val="tx2"/>
                </a:solidFill>
                <a:latin typeface="+mn-lt"/>
              </a:rPr>
              <a:t>phần</a:t>
            </a:r>
            <a:r>
              <a:rPr lang="en-US" b="0" kern="0" dirty="0">
                <a:solidFill>
                  <a:schemeClr val="tx2"/>
                </a:solidFill>
                <a:latin typeface="+mn-lt"/>
              </a:rPr>
              <a:t> </a:t>
            </a:r>
            <a:r>
              <a:rPr lang="en-US" b="0" kern="0" dirty="0" err="1">
                <a:solidFill>
                  <a:schemeClr val="tx2"/>
                </a:solidFill>
                <a:latin typeface="+mn-lt"/>
              </a:rPr>
              <a:t>tử</a:t>
            </a:r>
            <a:endParaRPr lang="en-US" b="0" kern="0" dirty="0">
              <a:solidFill>
                <a:schemeClr val="tx2"/>
              </a:solidFill>
              <a:latin typeface="+mn-lt"/>
            </a:endParaRPr>
          </a:p>
          <a:p>
            <a:pPr marL="342900" indent="-342900">
              <a:spcBef>
                <a:spcPct val="20000"/>
              </a:spcBef>
              <a:buClr>
                <a:schemeClr val="tx2"/>
              </a:buClr>
              <a:buFont typeface="Wingdings" pitchFamily="2" charset="2"/>
              <a:buChar char="v"/>
              <a:defRPr/>
            </a:pPr>
            <a:endParaRPr lang="en-US" sz="2400" b="0" kern="0" dirty="0">
              <a:solidFill>
                <a:schemeClr val="tx2"/>
              </a:solidFill>
              <a:latin typeface="+mn-lt"/>
            </a:endParaRPr>
          </a:p>
          <a:p>
            <a:pPr marL="342900" indent="-342900">
              <a:spcBef>
                <a:spcPct val="20000"/>
              </a:spcBef>
              <a:buClr>
                <a:schemeClr val="tx2"/>
              </a:buClr>
              <a:buFont typeface="Wingdings" pitchFamily="2" charset="2"/>
              <a:buChar char="v"/>
              <a:defRPr/>
            </a:pPr>
            <a:endParaRPr lang="en-US" sz="2400" b="0" kern="0" dirty="0">
              <a:solidFill>
                <a:schemeClr val="tx2"/>
              </a:solidFill>
              <a:latin typeface="+mn-lt"/>
            </a:endParaRPr>
          </a:p>
        </p:txBody>
      </p:sp>
      <p:sp>
        <p:nvSpPr>
          <p:cNvPr id="8" name="Rectangle 7"/>
          <p:cNvSpPr txBox="1">
            <a:spLocks noChangeArrowheads="1"/>
          </p:cNvSpPr>
          <p:nvPr/>
        </p:nvSpPr>
        <p:spPr bwMode="auto">
          <a:xfrm>
            <a:off x="4724400" y="5941219"/>
            <a:ext cx="4038600" cy="685800"/>
          </a:xfrm>
          <a:prstGeom prst="rect">
            <a:avLst/>
          </a:prstGeom>
          <a:solidFill>
            <a:srgbClr val="FFFFFF"/>
          </a:solidFill>
          <a:ln>
            <a:miter lim="800000"/>
            <a:headEnd/>
            <a:tailEnd/>
          </a:ln>
        </p:spPr>
        <p:txBody>
          <a:bodyPr/>
          <a:lstStyle/>
          <a:p>
            <a:pPr marL="342900" indent="-342900" algn="ctr">
              <a:spcBef>
                <a:spcPct val="20000"/>
              </a:spcBef>
              <a:buClr>
                <a:schemeClr val="tx2"/>
              </a:buClr>
              <a:defRPr/>
            </a:pPr>
            <a:r>
              <a:rPr lang="en-US" b="0" kern="0" dirty="0" err="1">
                <a:solidFill>
                  <a:schemeClr val="tx2"/>
                </a:solidFill>
                <a:latin typeface="+mn-lt"/>
              </a:rPr>
              <a:t>Thiết</a:t>
            </a:r>
            <a:r>
              <a:rPr lang="en-US" b="0" kern="0" dirty="0">
                <a:solidFill>
                  <a:schemeClr val="tx2"/>
                </a:solidFill>
                <a:latin typeface="+mn-lt"/>
              </a:rPr>
              <a:t> </a:t>
            </a:r>
            <a:r>
              <a:rPr lang="en-US" b="0" kern="0" dirty="0" err="1">
                <a:solidFill>
                  <a:schemeClr val="tx2"/>
                </a:solidFill>
                <a:latin typeface="+mn-lt"/>
              </a:rPr>
              <a:t>kế</a:t>
            </a:r>
            <a:r>
              <a:rPr lang="en-US" b="0" kern="0" dirty="0">
                <a:solidFill>
                  <a:schemeClr val="tx2"/>
                </a:solidFill>
                <a:latin typeface="+mn-lt"/>
              </a:rPr>
              <a:t> </a:t>
            </a:r>
            <a:r>
              <a:rPr lang="en-US" b="0" kern="0" dirty="0" err="1">
                <a:solidFill>
                  <a:schemeClr val="tx2"/>
                </a:solidFill>
                <a:latin typeface="+mn-lt"/>
              </a:rPr>
              <a:t>giao</a:t>
            </a:r>
            <a:r>
              <a:rPr lang="en-US" b="0" kern="0" dirty="0">
                <a:solidFill>
                  <a:schemeClr val="tx2"/>
                </a:solidFill>
                <a:latin typeface="+mn-lt"/>
              </a:rPr>
              <a:t> </a:t>
            </a:r>
            <a:r>
              <a:rPr lang="en-US" b="0" kern="0" dirty="0" err="1">
                <a:solidFill>
                  <a:schemeClr val="tx2"/>
                </a:solidFill>
                <a:latin typeface="+mn-lt"/>
              </a:rPr>
              <a:t>diện</a:t>
            </a:r>
            <a:r>
              <a:rPr lang="en-US" b="0" kern="0" dirty="0">
                <a:solidFill>
                  <a:schemeClr val="tx2"/>
                </a:solidFill>
                <a:latin typeface="+mn-lt"/>
              </a:rPr>
              <a:t> </a:t>
            </a:r>
            <a:r>
              <a:rPr lang="en-US" b="0" kern="0" dirty="0" err="1">
                <a:solidFill>
                  <a:schemeClr val="tx2"/>
                </a:solidFill>
                <a:latin typeface="+mn-lt"/>
              </a:rPr>
              <a:t>dịch</a:t>
            </a:r>
            <a:r>
              <a:rPr lang="en-US" b="0" kern="0" dirty="0">
                <a:solidFill>
                  <a:schemeClr val="tx2"/>
                </a:solidFill>
                <a:latin typeface="+mn-lt"/>
              </a:rPr>
              <a:t> </a:t>
            </a:r>
            <a:r>
              <a:rPr lang="en-US" b="0" kern="0" dirty="0" err="1">
                <a:solidFill>
                  <a:schemeClr val="tx2"/>
                </a:solidFill>
                <a:latin typeface="+mn-lt"/>
              </a:rPr>
              <a:t>vụ</a:t>
            </a:r>
            <a:r>
              <a:rPr lang="en-US" b="0" kern="0" dirty="0">
                <a:solidFill>
                  <a:schemeClr val="tx2"/>
                </a:solidFill>
                <a:latin typeface="+mn-lt"/>
              </a:rPr>
              <a:t> </a:t>
            </a:r>
            <a:r>
              <a:rPr lang="en-US" b="0" kern="0" dirty="0" err="1">
                <a:solidFill>
                  <a:schemeClr val="tx2"/>
                </a:solidFill>
                <a:latin typeface="+mn-lt"/>
              </a:rPr>
              <a:t>cho</a:t>
            </a:r>
            <a:r>
              <a:rPr lang="en-US" b="0" kern="0" dirty="0">
                <a:solidFill>
                  <a:schemeClr val="tx2"/>
                </a:solidFill>
                <a:latin typeface="+mn-lt"/>
              </a:rPr>
              <a:t> </a:t>
            </a:r>
            <a:r>
              <a:rPr lang="en-US" b="0" kern="0" dirty="0" err="1">
                <a:solidFill>
                  <a:schemeClr val="tx2"/>
                </a:solidFill>
                <a:latin typeface="+mn-lt"/>
              </a:rPr>
              <a:t>tất</a:t>
            </a:r>
            <a:r>
              <a:rPr lang="en-US" b="0" kern="0" dirty="0">
                <a:solidFill>
                  <a:schemeClr val="tx2"/>
                </a:solidFill>
                <a:latin typeface="+mn-lt"/>
              </a:rPr>
              <a:t> </a:t>
            </a:r>
            <a:r>
              <a:rPr lang="en-US" b="0" kern="0" dirty="0" err="1">
                <a:solidFill>
                  <a:schemeClr val="tx2"/>
                </a:solidFill>
                <a:latin typeface="+mn-lt"/>
              </a:rPr>
              <a:t>cả</a:t>
            </a:r>
            <a:r>
              <a:rPr lang="en-US" b="0" kern="0" dirty="0">
                <a:solidFill>
                  <a:schemeClr val="tx2"/>
                </a:solidFill>
                <a:latin typeface="+mn-lt"/>
              </a:rPr>
              <a:t> </a:t>
            </a:r>
            <a:r>
              <a:rPr lang="en-US" b="0" kern="0" dirty="0" err="1">
                <a:solidFill>
                  <a:schemeClr val="tx2"/>
                </a:solidFill>
                <a:latin typeface="+mn-lt"/>
              </a:rPr>
              <a:t>các</a:t>
            </a:r>
            <a:r>
              <a:rPr lang="en-US" b="0" kern="0" dirty="0">
                <a:solidFill>
                  <a:schemeClr val="tx2"/>
                </a:solidFill>
                <a:latin typeface="+mn-lt"/>
              </a:rPr>
              <a:t> </a:t>
            </a:r>
            <a:r>
              <a:rPr lang="en-US" b="0" kern="0" dirty="0" err="1">
                <a:solidFill>
                  <a:schemeClr val="tx2"/>
                </a:solidFill>
                <a:latin typeface="+mn-lt"/>
              </a:rPr>
              <a:t>phần</a:t>
            </a:r>
            <a:r>
              <a:rPr lang="en-US" b="0" kern="0" dirty="0">
                <a:solidFill>
                  <a:schemeClr val="tx2"/>
                </a:solidFill>
                <a:latin typeface="+mn-lt"/>
              </a:rPr>
              <a:t> </a:t>
            </a:r>
            <a:r>
              <a:rPr lang="en-US" b="0" kern="0" dirty="0" err="1">
                <a:solidFill>
                  <a:schemeClr val="tx2"/>
                </a:solidFill>
                <a:latin typeface="+mn-lt"/>
              </a:rPr>
              <a:t>tử</a:t>
            </a:r>
            <a:endParaRPr lang="en-US" b="0" kern="0" dirty="0">
              <a:solidFill>
                <a:schemeClr val="tx2"/>
              </a:solidFill>
              <a:latin typeface="+mn-lt"/>
            </a:endParaRPr>
          </a:p>
          <a:p>
            <a:pPr marL="342900" indent="-342900">
              <a:spcBef>
                <a:spcPct val="20000"/>
              </a:spcBef>
              <a:buClr>
                <a:schemeClr val="tx2"/>
              </a:buClr>
              <a:buFont typeface="Wingdings" pitchFamily="2" charset="2"/>
              <a:buChar char="v"/>
              <a:defRPr/>
            </a:pPr>
            <a:endParaRPr lang="en-US" sz="2400" b="0" kern="0" dirty="0">
              <a:solidFill>
                <a:schemeClr val="tx2"/>
              </a:solidFill>
              <a:latin typeface="+mn-lt"/>
            </a:endParaRPr>
          </a:p>
          <a:p>
            <a:pPr marL="342900" indent="-342900">
              <a:spcBef>
                <a:spcPct val="20000"/>
              </a:spcBef>
              <a:buClr>
                <a:schemeClr val="tx2"/>
              </a:buClr>
              <a:buFont typeface="Wingdings" pitchFamily="2" charset="2"/>
              <a:buChar char="v"/>
              <a:defRPr/>
            </a:pPr>
            <a:endParaRPr lang="en-US" sz="2400" b="0" kern="0" dirty="0">
              <a:solidFill>
                <a:schemeClr val="tx2"/>
              </a:solidFill>
              <a:latin typeface="+mn-lt"/>
            </a:endParaRPr>
          </a:p>
        </p:txBody>
      </p:sp>
    </p:spTree>
    <p:extLst>
      <p:ext uri="{BB962C8B-B14F-4D97-AF65-F5344CB8AC3E}">
        <p14:creationId xmlns:p14="http://schemas.microsoft.com/office/powerpoint/2010/main" val="182557765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62</a:t>
            </a:fld>
            <a:endParaRPr lang="en-US" smtClean="0">
              <a:latin typeface="+mn-lt"/>
            </a:endParaRPr>
          </a:p>
        </p:txBody>
      </p:sp>
      <p:sp>
        <p:nvSpPr>
          <p:cNvPr id="81924"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800" b="1" dirty="0">
                <a:solidFill>
                  <a:schemeClr val="bg2"/>
                </a:solidFill>
                <a:effectLst>
                  <a:outerShdw blurRad="38100" dist="38100" dir="2700000" algn="tl">
                    <a:srgbClr val="C0C0C0"/>
                  </a:outerShdw>
                </a:effectLst>
                <a:latin typeface="+mn-lt"/>
              </a:rPr>
              <a:t>CHƯƠNG 2 – KIẾN TRÚC MẠNG CẢM BIẾN</a:t>
            </a: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5"/>
              <a:defRPr/>
            </a:pPr>
            <a:r>
              <a:rPr lang="en-US" sz="2800" dirty="0" err="1">
                <a:latin typeface="+mn-lt"/>
                <a:cs typeface="Times New Roman" pitchFamily="18" charset="0"/>
              </a:rPr>
              <a:t>Khái</a:t>
            </a:r>
            <a:r>
              <a:rPr lang="en-US" sz="2800" dirty="0">
                <a:latin typeface="+mn-lt"/>
                <a:cs typeface="Times New Roman" pitchFamily="18" charset="0"/>
              </a:rPr>
              <a:t> </a:t>
            </a:r>
            <a:r>
              <a:rPr lang="en-US" sz="2800" dirty="0" err="1">
                <a:latin typeface="+mn-lt"/>
                <a:cs typeface="Times New Roman" pitchFamily="18" charset="0"/>
              </a:rPr>
              <a:t>niệm</a:t>
            </a:r>
            <a:r>
              <a:rPr lang="en-US" sz="2800" dirty="0">
                <a:latin typeface="+mn-lt"/>
                <a:cs typeface="Times New Roman" pitchFamily="18" charset="0"/>
              </a:rPr>
              <a:t> </a:t>
            </a:r>
            <a:r>
              <a:rPr lang="en-US" sz="2800" dirty="0" err="1">
                <a:latin typeface="+mn-lt"/>
                <a:cs typeface="Times New Roman" pitchFamily="18" charset="0"/>
              </a:rPr>
              <a:t>cổng</a:t>
            </a:r>
            <a:r>
              <a:rPr lang="en-US" sz="2800" dirty="0">
                <a:latin typeface="+mn-lt"/>
                <a:cs typeface="Times New Roman" pitchFamily="18" charset="0"/>
              </a:rPr>
              <a:t> </a:t>
            </a:r>
            <a:r>
              <a:rPr lang="en-US" sz="2800" dirty="0" err="1">
                <a:latin typeface="+mn-lt"/>
                <a:cs typeface="Times New Roman" pitchFamily="18" charset="0"/>
              </a:rPr>
              <a:t>vào</a:t>
            </a:r>
            <a:r>
              <a:rPr lang="en-US" sz="2800" dirty="0">
                <a:latin typeface="+mn-lt"/>
                <a:cs typeface="Times New Roman" pitchFamily="18" charset="0"/>
              </a:rPr>
              <a:t> </a:t>
            </a:r>
            <a:r>
              <a:rPr lang="en-US" sz="2800" dirty="0" err="1">
                <a:latin typeface="+mn-lt"/>
                <a:cs typeface="Times New Roman" pitchFamily="18" charset="0"/>
              </a:rPr>
              <a:t>ra</a:t>
            </a:r>
            <a:endParaRPr lang="en-US" sz="2800" dirty="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vi-VN" sz="2000" dirty="0" smtClean="0">
                <a:latin typeface="+mn-lt"/>
                <a:cs typeface="Times New Roman" pitchFamily="18" charset="0"/>
              </a:rPr>
              <a:t>(</a:t>
            </a:r>
            <a:r>
              <a:rPr lang="vi-VN" sz="2000" dirty="0">
                <a:latin typeface="+mn-lt"/>
                <a:cs typeface="Times New Roman" pitchFamily="18" charset="0"/>
              </a:rPr>
              <a:t>I/O port) trong mạng cảm biến đề cập đến các giao diện vật lý mà nút cảm biến có để tương tác với thế giới ngoài. </a:t>
            </a:r>
            <a:endParaRPr lang="en-US" sz="2000" dirty="0" smtClean="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vi-VN" sz="2000" dirty="0" smtClean="0">
                <a:latin typeface="+mn-lt"/>
                <a:cs typeface="Times New Roman" pitchFamily="18" charset="0"/>
              </a:rPr>
              <a:t>Cổng </a:t>
            </a:r>
            <a:r>
              <a:rPr lang="vi-VN" sz="2000" dirty="0">
                <a:latin typeface="+mn-lt"/>
                <a:cs typeface="Times New Roman" pitchFamily="18" charset="0"/>
              </a:rPr>
              <a:t>vào/ra cho phép nút cảm biến thu thập dữ liệu từ môi trường xung quanh và thực hiện các hoạt động tương tác với môi trường đó</a:t>
            </a:r>
            <a:r>
              <a:rPr lang="vi-VN" sz="2000" dirty="0" smtClean="0">
                <a:latin typeface="+mn-lt"/>
                <a:cs typeface="Times New Roman" pitchFamily="18" charset="0"/>
              </a:rPr>
              <a:t>.</a:t>
            </a:r>
            <a:endParaRPr lang="en-US" sz="2000" dirty="0" smtClean="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vi-VN" sz="2000" dirty="0" smtClean="0">
                <a:latin typeface="+mn-lt"/>
                <a:cs typeface="Times New Roman" pitchFamily="18" charset="0"/>
              </a:rPr>
              <a:t>Cổng </a:t>
            </a:r>
            <a:r>
              <a:rPr lang="vi-VN" sz="2000" dirty="0">
                <a:latin typeface="+mn-lt"/>
                <a:cs typeface="Times New Roman" pitchFamily="18" charset="0"/>
              </a:rPr>
              <a:t>vào/ra đóng vai trò quan trọng trong việc thu thập dữ liệu và thực hiện các nhiệm vụ trong các ứng dụng mạng cảm biến.</a:t>
            </a:r>
            <a:endParaRPr lang="en-US" sz="2000" dirty="0" smtClean="0">
              <a:latin typeface="+mn-lt"/>
              <a:cs typeface="Times New Roman" pitchFamily="18" charset="0"/>
            </a:endParaRPr>
          </a:p>
          <a:p>
            <a:pPr marL="914400" lvl="1" indent="-457200" algn="just" eaLnBrk="1" hangingPunct="1">
              <a:spcBef>
                <a:spcPct val="20000"/>
              </a:spcBef>
              <a:buSzPct val="75000"/>
              <a:buFont typeface="Wingdings" panose="05000000000000000000" pitchFamily="2" charset="2"/>
              <a:buChar char="Ø"/>
              <a:defRPr/>
            </a:pPr>
            <a:r>
              <a:rPr lang="vi-VN" sz="2000" dirty="0">
                <a:latin typeface="+mn-lt"/>
                <a:cs typeface="Times New Roman" pitchFamily="18" charset="0"/>
              </a:rPr>
              <a:t>Cổng đo lường (Analog Input Port): Cổng này cho phép nút cảm biến đo lường các tín hiệu liên tục như nhiệt độ, độ ẩm, ánh sáng, điện áp và dòng điện. Dữ liệu thu thập được từ cổng đo lường này có thể sử dụng để theo dõi môi trường xung quanh. </a:t>
            </a:r>
            <a:endParaRPr lang="en-US" sz="2000" dirty="0" smtClean="0">
              <a:latin typeface="+mn-lt"/>
              <a:cs typeface="Times New Roman" pitchFamily="18" charset="0"/>
            </a:endParaRPr>
          </a:p>
          <a:p>
            <a:pPr marL="914400" lvl="1" indent="-457200" algn="just" eaLnBrk="1" hangingPunct="1">
              <a:spcBef>
                <a:spcPct val="20000"/>
              </a:spcBef>
              <a:buSzPct val="75000"/>
              <a:buFont typeface="Wingdings" panose="05000000000000000000" pitchFamily="2" charset="2"/>
              <a:buChar char="Ø"/>
              <a:defRPr/>
            </a:pPr>
            <a:r>
              <a:rPr lang="vi-VN" sz="2000" dirty="0" smtClean="0">
                <a:latin typeface="+mn-lt"/>
                <a:cs typeface="Times New Roman" pitchFamily="18" charset="0"/>
              </a:rPr>
              <a:t>Cổng </a:t>
            </a:r>
            <a:r>
              <a:rPr lang="vi-VN" sz="2000" dirty="0">
                <a:latin typeface="+mn-lt"/>
                <a:cs typeface="Times New Roman" pitchFamily="18" charset="0"/>
              </a:rPr>
              <a:t>kỹ thuật số (Digital Input/Output Port): Cổng này cho phép nút cảm biến thu thập thông tin về các tín hiệu rời rạc, ví dụ như trạng thái của các cảm biến báo động hoặc các sự kiện đơn giản như nút bấm. Cổng kỹ thuật số cũng có thể được sử dụng để điều khiển các thiết bị như đèn LED. </a:t>
            </a:r>
            <a:endParaRPr lang="en-US" sz="2000" dirty="0" smtClean="0">
              <a:latin typeface="+mn-lt"/>
              <a:cs typeface="Times New Roman" pitchFamily="18" charset="0"/>
            </a:endParaRPr>
          </a:p>
        </p:txBody>
      </p:sp>
    </p:spTree>
    <p:extLst>
      <p:ext uri="{BB962C8B-B14F-4D97-AF65-F5344CB8AC3E}">
        <p14:creationId xmlns:p14="http://schemas.microsoft.com/office/powerpoint/2010/main" val="109383525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63</a:t>
            </a:fld>
            <a:endParaRPr lang="en-US" smtClean="0">
              <a:latin typeface="+mn-lt"/>
            </a:endParaRPr>
          </a:p>
        </p:txBody>
      </p:sp>
      <p:sp>
        <p:nvSpPr>
          <p:cNvPr id="81924"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800" b="1" dirty="0">
                <a:solidFill>
                  <a:schemeClr val="bg2"/>
                </a:solidFill>
                <a:effectLst>
                  <a:outerShdw blurRad="38100" dist="38100" dir="2700000" algn="tl">
                    <a:srgbClr val="C0C0C0"/>
                  </a:outerShdw>
                </a:effectLst>
                <a:latin typeface="+mn-lt"/>
              </a:rPr>
              <a:t>CHƯƠNG 2 – KIẾN TRÚC MẠNG CẢM BIẾN</a:t>
            </a: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5"/>
              <a:defRPr/>
            </a:pPr>
            <a:r>
              <a:rPr lang="en-US" sz="2800" dirty="0" err="1">
                <a:latin typeface="+mn-lt"/>
                <a:cs typeface="Times New Roman" pitchFamily="18" charset="0"/>
              </a:rPr>
              <a:t>Khái</a:t>
            </a:r>
            <a:r>
              <a:rPr lang="en-US" sz="2800" dirty="0">
                <a:latin typeface="+mn-lt"/>
                <a:cs typeface="Times New Roman" pitchFamily="18" charset="0"/>
              </a:rPr>
              <a:t> </a:t>
            </a:r>
            <a:r>
              <a:rPr lang="en-US" sz="2800" dirty="0" err="1">
                <a:latin typeface="+mn-lt"/>
                <a:cs typeface="Times New Roman" pitchFamily="18" charset="0"/>
              </a:rPr>
              <a:t>niệm</a:t>
            </a:r>
            <a:r>
              <a:rPr lang="en-US" sz="2800" dirty="0">
                <a:latin typeface="+mn-lt"/>
                <a:cs typeface="Times New Roman" pitchFamily="18" charset="0"/>
              </a:rPr>
              <a:t> </a:t>
            </a:r>
            <a:r>
              <a:rPr lang="en-US" sz="2800" dirty="0" err="1">
                <a:latin typeface="+mn-lt"/>
                <a:cs typeface="Times New Roman" pitchFamily="18" charset="0"/>
              </a:rPr>
              <a:t>cổng</a:t>
            </a:r>
            <a:r>
              <a:rPr lang="en-US" sz="2800" dirty="0">
                <a:latin typeface="+mn-lt"/>
                <a:cs typeface="Times New Roman" pitchFamily="18" charset="0"/>
              </a:rPr>
              <a:t> </a:t>
            </a:r>
            <a:r>
              <a:rPr lang="en-US" sz="2800" dirty="0" err="1">
                <a:latin typeface="+mn-lt"/>
                <a:cs typeface="Times New Roman" pitchFamily="18" charset="0"/>
              </a:rPr>
              <a:t>vào</a:t>
            </a:r>
            <a:r>
              <a:rPr lang="en-US" sz="2800" dirty="0">
                <a:latin typeface="+mn-lt"/>
                <a:cs typeface="Times New Roman" pitchFamily="18" charset="0"/>
              </a:rPr>
              <a:t> </a:t>
            </a:r>
            <a:r>
              <a:rPr lang="en-US" sz="2800" dirty="0" err="1">
                <a:latin typeface="+mn-lt"/>
                <a:cs typeface="Times New Roman" pitchFamily="18" charset="0"/>
              </a:rPr>
              <a:t>ra</a:t>
            </a:r>
            <a:endParaRPr lang="en-US" sz="2800" dirty="0">
              <a:latin typeface="+mn-lt"/>
              <a:cs typeface="Times New Roman" pitchFamily="18" charset="0"/>
            </a:endParaRPr>
          </a:p>
          <a:p>
            <a:pPr marL="914400" lvl="1" indent="-457200" algn="just" eaLnBrk="1" hangingPunct="1">
              <a:spcBef>
                <a:spcPct val="20000"/>
              </a:spcBef>
              <a:buSzPct val="75000"/>
              <a:buFont typeface="Wingdings" panose="05000000000000000000" pitchFamily="2" charset="2"/>
              <a:buChar char="Ø"/>
              <a:defRPr/>
            </a:pPr>
            <a:r>
              <a:rPr lang="vi-VN" sz="2000" dirty="0" smtClean="0">
                <a:latin typeface="+mn-lt"/>
                <a:cs typeface="Times New Roman" pitchFamily="18" charset="0"/>
              </a:rPr>
              <a:t>Cổng </a:t>
            </a:r>
            <a:r>
              <a:rPr lang="vi-VN" sz="2000" dirty="0">
                <a:latin typeface="+mn-lt"/>
                <a:cs typeface="Times New Roman" pitchFamily="18" charset="0"/>
              </a:rPr>
              <a:t>giao tiếp (Communication Port): Cổng này cho phép nút cảm biến giao tiếp với các nút khác trong mạng hoặc với các thiết bị ngoại vi. Cổng giao tiếp có thể là không dây như Wi-Fi, Zigbee hoặc LoRa, hoặc có thể là dây như UART, SPI hoặc I2C. </a:t>
            </a:r>
            <a:endParaRPr lang="en-US" sz="2000" dirty="0" smtClean="0">
              <a:latin typeface="+mn-lt"/>
              <a:cs typeface="Times New Roman" pitchFamily="18" charset="0"/>
            </a:endParaRPr>
          </a:p>
          <a:p>
            <a:pPr marL="914400" lvl="1" indent="-457200" algn="just" eaLnBrk="1" hangingPunct="1">
              <a:spcBef>
                <a:spcPct val="20000"/>
              </a:spcBef>
              <a:buSzPct val="75000"/>
              <a:buFont typeface="Wingdings" panose="05000000000000000000" pitchFamily="2" charset="2"/>
              <a:buChar char="Ø"/>
              <a:defRPr/>
            </a:pPr>
            <a:r>
              <a:rPr lang="vi-VN" sz="2000" dirty="0" smtClean="0">
                <a:latin typeface="+mn-lt"/>
                <a:cs typeface="Times New Roman" pitchFamily="18" charset="0"/>
              </a:rPr>
              <a:t>Cổng </a:t>
            </a:r>
            <a:r>
              <a:rPr lang="vi-VN" sz="2000" dirty="0">
                <a:latin typeface="+mn-lt"/>
                <a:cs typeface="Times New Roman" pitchFamily="18" charset="0"/>
              </a:rPr>
              <a:t>điều khiển (Control Port): Cổng này cho phép nút cảm biến thực hiện các hoạt động điều khiển, ví dụ như bật/tắt thiết bị hoặc điều chỉnh các tham số cảm biến. </a:t>
            </a:r>
            <a:endParaRPr lang="en-US" sz="2000" dirty="0" smtClean="0">
              <a:latin typeface="+mn-lt"/>
              <a:cs typeface="Times New Roman" pitchFamily="18" charset="0"/>
            </a:endParaRPr>
          </a:p>
          <a:p>
            <a:pPr marL="914400" lvl="1" indent="-457200" algn="just" eaLnBrk="1" hangingPunct="1">
              <a:spcBef>
                <a:spcPct val="20000"/>
              </a:spcBef>
              <a:buSzPct val="75000"/>
              <a:buFont typeface="Wingdings" panose="05000000000000000000" pitchFamily="2" charset="2"/>
              <a:buChar char="Ø"/>
              <a:defRPr/>
            </a:pPr>
            <a:r>
              <a:rPr lang="vi-VN" sz="2000" dirty="0" smtClean="0">
                <a:latin typeface="+mn-lt"/>
                <a:cs typeface="Times New Roman" pitchFamily="18" charset="0"/>
              </a:rPr>
              <a:t>Cổng </a:t>
            </a:r>
            <a:r>
              <a:rPr lang="vi-VN" sz="2000" dirty="0">
                <a:latin typeface="+mn-lt"/>
                <a:cs typeface="Times New Roman" pitchFamily="18" charset="0"/>
              </a:rPr>
              <a:t>năng lượng (Energy Harvesting Port): Trong một số trường hợp, nút cảm biến có thể có cổng để thu thập năng lượng từ môi trường xung quanh, chẳng hạn như từ ánh sáng mặt trời hoặc dao động nhiệt độ, để cung cấp nguồn năng lượng cho hoạt động của nút.</a:t>
            </a:r>
            <a:endParaRPr lang="en-US" sz="2000" dirty="0">
              <a:latin typeface="+mn-lt"/>
              <a:cs typeface="Times New Roman" pitchFamily="18" charset="0"/>
            </a:endParaRPr>
          </a:p>
        </p:txBody>
      </p:sp>
    </p:spTree>
    <p:extLst>
      <p:ext uri="{BB962C8B-B14F-4D97-AF65-F5344CB8AC3E}">
        <p14:creationId xmlns:p14="http://schemas.microsoft.com/office/powerpoint/2010/main" val="54135867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64</a:t>
            </a:fld>
            <a:endParaRPr lang="en-US" smtClean="0">
              <a:latin typeface="+mn-lt"/>
            </a:endParaRPr>
          </a:p>
        </p:txBody>
      </p:sp>
      <p:sp>
        <p:nvSpPr>
          <p:cNvPr id="81924"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800" b="1" dirty="0">
                <a:solidFill>
                  <a:schemeClr val="bg2"/>
                </a:solidFill>
                <a:effectLst>
                  <a:outerShdw blurRad="38100" dist="38100" dir="2700000" algn="tl">
                    <a:srgbClr val="C0C0C0"/>
                  </a:outerShdw>
                </a:effectLst>
                <a:latin typeface="+mn-lt"/>
              </a:rPr>
              <a:t>CHƯƠNG 2 – KIẾN TRÚC MẠNG CẢM BIẾN</a:t>
            </a: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5"/>
              <a:defRPr/>
            </a:pPr>
            <a:r>
              <a:rPr lang="en-US" sz="2800" dirty="0" err="1">
                <a:latin typeface="+mn-lt"/>
                <a:cs typeface="Times New Roman" pitchFamily="18" charset="0"/>
              </a:rPr>
              <a:t>Khái</a:t>
            </a:r>
            <a:r>
              <a:rPr lang="en-US" sz="2800" dirty="0">
                <a:latin typeface="+mn-lt"/>
                <a:cs typeface="Times New Roman" pitchFamily="18" charset="0"/>
              </a:rPr>
              <a:t> </a:t>
            </a:r>
            <a:r>
              <a:rPr lang="en-US" sz="2800" dirty="0" err="1">
                <a:latin typeface="+mn-lt"/>
                <a:cs typeface="Times New Roman" pitchFamily="18" charset="0"/>
              </a:rPr>
              <a:t>niệm</a:t>
            </a:r>
            <a:r>
              <a:rPr lang="en-US" sz="2800" dirty="0">
                <a:latin typeface="+mn-lt"/>
                <a:cs typeface="Times New Roman" pitchFamily="18" charset="0"/>
              </a:rPr>
              <a:t> </a:t>
            </a:r>
            <a:r>
              <a:rPr lang="en-US" sz="2800" dirty="0" err="1">
                <a:latin typeface="+mn-lt"/>
                <a:cs typeface="Times New Roman" pitchFamily="18" charset="0"/>
              </a:rPr>
              <a:t>cổng</a:t>
            </a:r>
            <a:r>
              <a:rPr lang="en-US" sz="2800" dirty="0">
                <a:latin typeface="+mn-lt"/>
                <a:cs typeface="Times New Roman" pitchFamily="18" charset="0"/>
              </a:rPr>
              <a:t> </a:t>
            </a:r>
            <a:r>
              <a:rPr lang="en-US" sz="2800" dirty="0" err="1">
                <a:latin typeface="+mn-lt"/>
                <a:cs typeface="Times New Roman" pitchFamily="18" charset="0"/>
              </a:rPr>
              <a:t>vào</a:t>
            </a:r>
            <a:r>
              <a:rPr lang="en-US" sz="2800" dirty="0">
                <a:latin typeface="+mn-lt"/>
                <a:cs typeface="Times New Roman" pitchFamily="18" charset="0"/>
              </a:rPr>
              <a:t> </a:t>
            </a:r>
            <a:r>
              <a:rPr lang="en-US" sz="2800" dirty="0" err="1">
                <a:latin typeface="+mn-lt"/>
                <a:cs typeface="Times New Roman" pitchFamily="18" charset="0"/>
              </a:rPr>
              <a:t>ra</a:t>
            </a:r>
            <a:endParaRPr lang="en-US" sz="2800" dirty="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Giao</a:t>
            </a:r>
            <a:r>
              <a:rPr lang="en-US" sz="2000" dirty="0" smtClean="0">
                <a:latin typeface="+mn-lt"/>
                <a:cs typeface="Times New Roman" pitchFamily="18" charset="0"/>
              </a:rPr>
              <a:t> </a:t>
            </a:r>
            <a:r>
              <a:rPr lang="en-US" sz="2000" dirty="0" err="1" smtClean="0">
                <a:latin typeface="+mn-lt"/>
                <a:cs typeface="Times New Roman" pitchFamily="18" charset="0"/>
              </a:rPr>
              <a:t>tiếp</a:t>
            </a:r>
            <a:r>
              <a:rPr lang="en-US" sz="2000" dirty="0" smtClean="0">
                <a:latin typeface="+mn-lt"/>
                <a:cs typeface="Times New Roman" pitchFamily="18" charset="0"/>
              </a:rPr>
              <a:t> </a:t>
            </a:r>
            <a:r>
              <a:rPr lang="en-US" sz="2000" dirty="0" err="1" smtClean="0">
                <a:latin typeface="+mn-lt"/>
                <a:cs typeface="Times New Roman" pitchFamily="18" charset="0"/>
              </a:rPr>
              <a:t>mạng</a:t>
            </a:r>
            <a:r>
              <a:rPr lang="en-US" sz="2000" dirty="0" smtClean="0">
                <a:latin typeface="+mn-lt"/>
                <a:cs typeface="Times New Roman" pitchFamily="18" charset="0"/>
              </a:rPr>
              <a:t> </a:t>
            </a:r>
            <a:r>
              <a:rPr lang="en-US" sz="2000" dirty="0" err="1" smtClean="0">
                <a:latin typeface="+mn-lt"/>
                <a:cs typeface="Times New Roman" pitchFamily="18" charset="0"/>
              </a:rPr>
              <a:t>cảm</a:t>
            </a:r>
            <a:r>
              <a:rPr lang="en-US" sz="2000" dirty="0" smtClean="0">
                <a:latin typeface="+mn-lt"/>
                <a:cs typeface="Times New Roman" pitchFamily="18" charset="0"/>
              </a:rPr>
              <a:t> </a:t>
            </a:r>
            <a:r>
              <a:rPr lang="en-US" sz="2000" dirty="0" err="1" smtClean="0">
                <a:latin typeface="+mn-lt"/>
                <a:cs typeface="Times New Roman" pitchFamily="18" charset="0"/>
              </a:rPr>
              <a:t>biến</a:t>
            </a:r>
            <a:r>
              <a:rPr lang="en-US" sz="2000" dirty="0" smtClean="0">
                <a:latin typeface="+mn-lt"/>
                <a:cs typeface="Times New Roman" pitchFamily="18" charset="0"/>
              </a:rPr>
              <a:t> </a:t>
            </a:r>
            <a:r>
              <a:rPr lang="en-US" sz="2000" dirty="0" err="1" smtClean="0">
                <a:latin typeface="+mn-lt"/>
                <a:cs typeface="Times New Roman" pitchFamily="18" charset="0"/>
              </a:rPr>
              <a:t>với</a:t>
            </a:r>
            <a:r>
              <a:rPr lang="en-US" sz="2000" dirty="0" smtClean="0">
                <a:latin typeface="+mn-lt"/>
                <a:cs typeface="Times New Roman" pitchFamily="18" charset="0"/>
              </a:rPr>
              <a:t> Internet </a:t>
            </a:r>
            <a:r>
              <a:rPr lang="en-US" sz="2000" dirty="0" err="1" smtClean="0">
                <a:latin typeface="+mn-lt"/>
                <a:cs typeface="Times New Roman" pitchFamily="18" charset="0"/>
              </a:rPr>
              <a:t>và</a:t>
            </a:r>
            <a:r>
              <a:rPr lang="en-US" sz="2000" dirty="0" smtClean="0">
                <a:latin typeface="+mn-lt"/>
                <a:cs typeface="Times New Roman" pitchFamily="18" charset="0"/>
              </a:rPr>
              <a:t> </a:t>
            </a:r>
            <a:r>
              <a:rPr lang="en-US" sz="2000" dirty="0" err="1" smtClean="0">
                <a:latin typeface="+mn-lt"/>
                <a:cs typeface="Times New Roman" pitchFamily="18" charset="0"/>
              </a:rPr>
              <a:t>người</a:t>
            </a:r>
            <a:r>
              <a:rPr lang="en-US" sz="2000" dirty="0" smtClean="0">
                <a:latin typeface="+mn-lt"/>
                <a:cs typeface="Times New Roman" pitchFamily="18" charset="0"/>
              </a:rPr>
              <a:t> </a:t>
            </a:r>
            <a:r>
              <a:rPr lang="en-US" sz="2000" dirty="0" err="1" smtClean="0">
                <a:latin typeface="+mn-lt"/>
                <a:cs typeface="Times New Roman" pitchFamily="18" charset="0"/>
              </a:rPr>
              <a:t>lại</a:t>
            </a:r>
            <a:endParaRPr lang="en-US" sz="2000" dirty="0" smtClean="0">
              <a:latin typeface="+mn-lt"/>
              <a:cs typeface="Times New Roman" pitchFamily="18" charset="0"/>
            </a:endParaRPr>
          </a:p>
          <a:p>
            <a:pPr marL="914400" lvl="1" indent="-457200" algn="just" eaLnBrk="1" hangingPunct="1">
              <a:spcBef>
                <a:spcPct val="20000"/>
              </a:spcBef>
              <a:buSzPct val="75000"/>
              <a:buFont typeface="Wingdings" panose="05000000000000000000" pitchFamily="2" charset="2"/>
              <a:buChar char="Ø"/>
              <a:defRPr/>
            </a:pPr>
            <a:r>
              <a:rPr lang="vi-VN" sz="2000" dirty="0">
                <a:latin typeface="+mn-lt"/>
                <a:cs typeface="Times New Roman" pitchFamily="18" charset="0"/>
              </a:rPr>
              <a:t>Kết nối trực tiếp thông qua giao thức TCP/IP: Nhiều nút cảm biến hiện nay hỗ trợ giao thức TCP/IP (Transmission Control Protocol/Internet Protocol), cho phép chúng kết nối trực tiếp với Internet thông qua Wi-Fi, Ethernet hoặc các giao thức mạng khác. Các nút cảm biến có thể gửi dữ liệu đến máy chủ hoặc dịch vụ đám mây trực tiếp thông qua kết nối Internet. </a:t>
            </a:r>
            <a:endParaRPr lang="en-US" sz="2000" dirty="0" smtClean="0">
              <a:latin typeface="+mn-lt"/>
              <a:cs typeface="Times New Roman" pitchFamily="18" charset="0"/>
            </a:endParaRPr>
          </a:p>
          <a:p>
            <a:pPr marL="914400" lvl="1" indent="-457200" algn="just" eaLnBrk="1" hangingPunct="1">
              <a:spcBef>
                <a:spcPct val="20000"/>
              </a:spcBef>
              <a:buSzPct val="75000"/>
              <a:buFont typeface="Wingdings" panose="05000000000000000000" pitchFamily="2" charset="2"/>
              <a:buChar char="Ø"/>
              <a:defRPr/>
            </a:pPr>
            <a:r>
              <a:rPr lang="vi-VN" sz="2000" dirty="0" smtClean="0">
                <a:latin typeface="+mn-lt"/>
                <a:cs typeface="Times New Roman" pitchFamily="18" charset="0"/>
              </a:rPr>
              <a:t>Gateway</a:t>
            </a:r>
            <a:r>
              <a:rPr lang="vi-VN" sz="2000" dirty="0">
                <a:latin typeface="+mn-lt"/>
                <a:cs typeface="Times New Roman" pitchFamily="18" charset="0"/>
              </a:rPr>
              <a:t>: Một thiết bị gateway hoặc bộ trung gian có thể được sử dụng để kết nối mạng cảm biến với Internet. Gateway thường có khả năng giao tiếp với các nút cảm biến qua các giao thức mạng cảm biến như Zigbee, Bluetooth hoặc LoRa, sau đó chuyển dữ liệu lên Internet qua giao thức TCP/IP. </a:t>
            </a:r>
            <a:endParaRPr lang="en-US" sz="2000" dirty="0" smtClean="0">
              <a:latin typeface="+mn-lt"/>
              <a:cs typeface="Times New Roman" pitchFamily="18" charset="0"/>
            </a:endParaRPr>
          </a:p>
        </p:txBody>
      </p:sp>
    </p:spTree>
    <p:extLst>
      <p:ext uri="{BB962C8B-B14F-4D97-AF65-F5344CB8AC3E}">
        <p14:creationId xmlns:p14="http://schemas.microsoft.com/office/powerpoint/2010/main" val="129648495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65</a:t>
            </a:fld>
            <a:endParaRPr lang="en-US" smtClean="0">
              <a:latin typeface="+mn-lt"/>
            </a:endParaRPr>
          </a:p>
        </p:txBody>
      </p:sp>
      <p:sp>
        <p:nvSpPr>
          <p:cNvPr id="81924"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800" b="1" dirty="0">
                <a:solidFill>
                  <a:schemeClr val="bg2"/>
                </a:solidFill>
                <a:effectLst>
                  <a:outerShdw blurRad="38100" dist="38100" dir="2700000" algn="tl">
                    <a:srgbClr val="C0C0C0"/>
                  </a:outerShdw>
                </a:effectLst>
                <a:latin typeface="+mn-lt"/>
              </a:rPr>
              <a:t>CHƯƠNG 2 – KIẾN TRÚC MẠNG CẢM BIẾN</a:t>
            </a: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5"/>
              <a:defRPr/>
            </a:pPr>
            <a:r>
              <a:rPr lang="en-US" sz="2800" dirty="0" err="1">
                <a:latin typeface="+mn-lt"/>
                <a:cs typeface="Times New Roman" pitchFamily="18" charset="0"/>
              </a:rPr>
              <a:t>Khái</a:t>
            </a:r>
            <a:r>
              <a:rPr lang="en-US" sz="2800" dirty="0">
                <a:latin typeface="+mn-lt"/>
                <a:cs typeface="Times New Roman" pitchFamily="18" charset="0"/>
              </a:rPr>
              <a:t> </a:t>
            </a:r>
            <a:r>
              <a:rPr lang="en-US" sz="2800" dirty="0" err="1">
                <a:latin typeface="+mn-lt"/>
                <a:cs typeface="Times New Roman" pitchFamily="18" charset="0"/>
              </a:rPr>
              <a:t>niệm</a:t>
            </a:r>
            <a:r>
              <a:rPr lang="en-US" sz="2800" dirty="0">
                <a:latin typeface="+mn-lt"/>
                <a:cs typeface="Times New Roman" pitchFamily="18" charset="0"/>
              </a:rPr>
              <a:t> </a:t>
            </a:r>
            <a:r>
              <a:rPr lang="en-US" sz="2800" dirty="0" err="1">
                <a:latin typeface="+mn-lt"/>
                <a:cs typeface="Times New Roman" pitchFamily="18" charset="0"/>
              </a:rPr>
              <a:t>cổng</a:t>
            </a:r>
            <a:r>
              <a:rPr lang="en-US" sz="2800" dirty="0">
                <a:latin typeface="+mn-lt"/>
                <a:cs typeface="Times New Roman" pitchFamily="18" charset="0"/>
              </a:rPr>
              <a:t> </a:t>
            </a:r>
            <a:r>
              <a:rPr lang="en-US" sz="2800" dirty="0" err="1">
                <a:latin typeface="+mn-lt"/>
                <a:cs typeface="Times New Roman" pitchFamily="18" charset="0"/>
              </a:rPr>
              <a:t>vào</a:t>
            </a:r>
            <a:r>
              <a:rPr lang="en-US" sz="2800" dirty="0">
                <a:latin typeface="+mn-lt"/>
                <a:cs typeface="Times New Roman" pitchFamily="18" charset="0"/>
              </a:rPr>
              <a:t> </a:t>
            </a:r>
            <a:r>
              <a:rPr lang="en-US" sz="2800" dirty="0" err="1">
                <a:latin typeface="+mn-lt"/>
                <a:cs typeface="Times New Roman" pitchFamily="18" charset="0"/>
              </a:rPr>
              <a:t>ra</a:t>
            </a:r>
            <a:endParaRPr lang="en-US" sz="2800" dirty="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Giao</a:t>
            </a:r>
            <a:r>
              <a:rPr lang="en-US" sz="2000" dirty="0" smtClean="0">
                <a:latin typeface="+mn-lt"/>
                <a:cs typeface="Times New Roman" pitchFamily="18" charset="0"/>
              </a:rPr>
              <a:t> </a:t>
            </a:r>
            <a:r>
              <a:rPr lang="en-US" sz="2000" dirty="0" err="1" smtClean="0">
                <a:latin typeface="+mn-lt"/>
                <a:cs typeface="Times New Roman" pitchFamily="18" charset="0"/>
              </a:rPr>
              <a:t>tiếp</a:t>
            </a:r>
            <a:r>
              <a:rPr lang="en-US" sz="2000" dirty="0" smtClean="0">
                <a:latin typeface="+mn-lt"/>
                <a:cs typeface="Times New Roman" pitchFamily="18" charset="0"/>
              </a:rPr>
              <a:t> </a:t>
            </a:r>
            <a:r>
              <a:rPr lang="en-US" sz="2000" dirty="0" err="1" smtClean="0">
                <a:latin typeface="+mn-lt"/>
                <a:cs typeface="Times New Roman" pitchFamily="18" charset="0"/>
              </a:rPr>
              <a:t>mạng</a:t>
            </a:r>
            <a:r>
              <a:rPr lang="en-US" sz="2000" dirty="0" smtClean="0">
                <a:latin typeface="+mn-lt"/>
                <a:cs typeface="Times New Roman" pitchFamily="18" charset="0"/>
              </a:rPr>
              <a:t> </a:t>
            </a:r>
            <a:r>
              <a:rPr lang="en-US" sz="2000" dirty="0" err="1" smtClean="0">
                <a:latin typeface="+mn-lt"/>
                <a:cs typeface="Times New Roman" pitchFamily="18" charset="0"/>
              </a:rPr>
              <a:t>cảm</a:t>
            </a:r>
            <a:r>
              <a:rPr lang="en-US" sz="2000" dirty="0" smtClean="0">
                <a:latin typeface="+mn-lt"/>
                <a:cs typeface="Times New Roman" pitchFamily="18" charset="0"/>
              </a:rPr>
              <a:t> </a:t>
            </a:r>
            <a:r>
              <a:rPr lang="en-US" sz="2000" dirty="0" err="1" smtClean="0">
                <a:latin typeface="+mn-lt"/>
                <a:cs typeface="Times New Roman" pitchFamily="18" charset="0"/>
              </a:rPr>
              <a:t>biến</a:t>
            </a:r>
            <a:r>
              <a:rPr lang="en-US" sz="2000" dirty="0" smtClean="0">
                <a:latin typeface="+mn-lt"/>
                <a:cs typeface="Times New Roman" pitchFamily="18" charset="0"/>
              </a:rPr>
              <a:t> </a:t>
            </a:r>
            <a:r>
              <a:rPr lang="en-US" sz="2000" dirty="0" err="1" smtClean="0">
                <a:latin typeface="+mn-lt"/>
                <a:cs typeface="Times New Roman" pitchFamily="18" charset="0"/>
              </a:rPr>
              <a:t>với</a:t>
            </a:r>
            <a:r>
              <a:rPr lang="en-US" sz="2000" dirty="0" smtClean="0">
                <a:latin typeface="+mn-lt"/>
                <a:cs typeface="Times New Roman" pitchFamily="18" charset="0"/>
              </a:rPr>
              <a:t> Internet </a:t>
            </a:r>
            <a:r>
              <a:rPr lang="en-US" sz="2000" dirty="0" err="1" smtClean="0">
                <a:latin typeface="+mn-lt"/>
                <a:cs typeface="Times New Roman" pitchFamily="18" charset="0"/>
              </a:rPr>
              <a:t>và</a:t>
            </a:r>
            <a:r>
              <a:rPr lang="en-US" sz="2000" dirty="0" smtClean="0">
                <a:latin typeface="+mn-lt"/>
                <a:cs typeface="Times New Roman" pitchFamily="18" charset="0"/>
              </a:rPr>
              <a:t> </a:t>
            </a:r>
            <a:r>
              <a:rPr lang="en-US" sz="2000" dirty="0" err="1" smtClean="0">
                <a:latin typeface="+mn-lt"/>
                <a:cs typeface="Times New Roman" pitchFamily="18" charset="0"/>
              </a:rPr>
              <a:t>người</a:t>
            </a:r>
            <a:r>
              <a:rPr lang="en-US" sz="2000" dirty="0" smtClean="0">
                <a:latin typeface="+mn-lt"/>
                <a:cs typeface="Times New Roman" pitchFamily="18" charset="0"/>
              </a:rPr>
              <a:t> </a:t>
            </a:r>
            <a:r>
              <a:rPr lang="en-US" sz="2000" dirty="0" err="1" smtClean="0">
                <a:latin typeface="+mn-lt"/>
                <a:cs typeface="Times New Roman" pitchFamily="18" charset="0"/>
              </a:rPr>
              <a:t>lại</a:t>
            </a:r>
            <a:endParaRPr lang="en-US" sz="2000" dirty="0" smtClean="0">
              <a:latin typeface="+mn-lt"/>
              <a:cs typeface="Times New Roman" pitchFamily="18" charset="0"/>
            </a:endParaRPr>
          </a:p>
          <a:p>
            <a:pPr marL="914400" lvl="1" indent="-457200" algn="just" eaLnBrk="1" hangingPunct="1">
              <a:spcBef>
                <a:spcPct val="20000"/>
              </a:spcBef>
              <a:buSzPct val="75000"/>
              <a:buFont typeface="Wingdings" panose="05000000000000000000" pitchFamily="2" charset="2"/>
              <a:buChar char="Ø"/>
              <a:defRPr/>
            </a:pPr>
            <a:r>
              <a:rPr lang="vi-VN" sz="2000" dirty="0" smtClean="0">
                <a:latin typeface="+mn-lt"/>
                <a:cs typeface="Times New Roman" pitchFamily="18" charset="0"/>
              </a:rPr>
              <a:t>Dịch </a:t>
            </a:r>
            <a:r>
              <a:rPr lang="vi-VN" sz="2000" dirty="0">
                <a:latin typeface="+mn-lt"/>
                <a:cs typeface="Times New Roman" pitchFamily="18" charset="0"/>
              </a:rPr>
              <a:t>vụ đám mây (Cloud Services): Nhiều dịch vụ đám mây như Amazon Web Services (AWS), Google Cloud Platform (GCP) và Microsoft Azure cung cấp các dịch vụ và giao diện lập trình (API) cho phép các ứng dụng và nút cảm biến gửi và nhận dữ liệu từ Internet thông qua giao thức TCP/IP hoặc HTTP. </a:t>
            </a:r>
            <a:endParaRPr lang="en-US" sz="2000" dirty="0" smtClean="0">
              <a:latin typeface="+mn-lt"/>
              <a:cs typeface="Times New Roman" pitchFamily="18" charset="0"/>
            </a:endParaRPr>
          </a:p>
          <a:p>
            <a:pPr marL="914400" lvl="1" indent="-457200" algn="just" eaLnBrk="1" hangingPunct="1">
              <a:spcBef>
                <a:spcPct val="20000"/>
              </a:spcBef>
              <a:buSzPct val="75000"/>
              <a:buFont typeface="Wingdings" panose="05000000000000000000" pitchFamily="2" charset="2"/>
              <a:buChar char="Ø"/>
              <a:defRPr/>
            </a:pPr>
            <a:r>
              <a:rPr lang="vi-VN" sz="2000" dirty="0">
                <a:cs typeface="Times New Roman" pitchFamily="18" charset="0"/>
              </a:rPr>
              <a:t>Giao thức MQTT (Message Queuing Telemetry Transport): MQTT là một giao thức gửi và nhận tin nhắn nhẹ, được sử dụng rộng rãi trong IoT để truyền tải dữ liệu giữa các nút cảm biến và máy chủ hoặc dịch vụ đám mây. MQTT cho phép việc truyền tải dữ liệu theo thời gian thực và tiết kiệm năng lượng. </a:t>
            </a:r>
            <a:endParaRPr lang="en-US" sz="2000" dirty="0">
              <a:cs typeface="Times New Roman" pitchFamily="18" charset="0"/>
            </a:endParaRPr>
          </a:p>
          <a:p>
            <a:pPr marL="914400" lvl="1" indent="-457200" algn="just" eaLnBrk="1" hangingPunct="1">
              <a:spcBef>
                <a:spcPct val="20000"/>
              </a:spcBef>
              <a:buSzPct val="75000"/>
              <a:buFont typeface="Wingdings" panose="05000000000000000000" pitchFamily="2" charset="2"/>
              <a:buChar char="Ø"/>
              <a:defRPr/>
            </a:pPr>
            <a:endParaRPr lang="en-US" sz="2000" dirty="0" smtClean="0">
              <a:latin typeface="+mn-lt"/>
              <a:cs typeface="Times New Roman" pitchFamily="18" charset="0"/>
            </a:endParaRPr>
          </a:p>
        </p:txBody>
      </p:sp>
    </p:spTree>
    <p:extLst>
      <p:ext uri="{BB962C8B-B14F-4D97-AF65-F5344CB8AC3E}">
        <p14:creationId xmlns:p14="http://schemas.microsoft.com/office/powerpoint/2010/main" val="68458276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66</a:t>
            </a:fld>
            <a:endParaRPr lang="en-US" smtClean="0">
              <a:latin typeface="+mn-lt"/>
            </a:endParaRPr>
          </a:p>
        </p:txBody>
      </p:sp>
      <p:sp>
        <p:nvSpPr>
          <p:cNvPr id="81924"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800" b="1" dirty="0">
                <a:solidFill>
                  <a:schemeClr val="bg2"/>
                </a:solidFill>
                <a:effectLst>
                  <a:outerShdw blurRad="38100" dist="38100" dir="2700000" algn="tl">
                    <a:srgbClr val="C0C0C0"/>
                  </a:outerShdw>
                </a:effectLst>
                <a:latin typeface="+mn-lt"/>
              </a:rPr>
              <a:t>CHƯƠNG 2 – KIẾN TRÚC MẠNG CẢM BIẾN</a:t>
            </a: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startAt="5"/>
              <a:defRPr/>
            </a:pPr>
            <a:r>
              <a:rPr lang="en-US" sz="2800" dirty="0" err="1">
                <a:latin typeface="+mn-lt"/>
                <a:cs typeface="Times New Roman" pitchFamily="18" charset="0"/>
              </a:rPr>
              <a:t>Khái</a:t>
            </a:r>
            <a:r>
              <a:rPr lang="en-US" sz="2800" dirty="0">
                <a:latin typeface="+mn-lt"/>
                <a:cs typeface="Times New Roman" pitchFamily="18" charset="0"/>
              </a:rPr>
              <a:t> </a:t>
            </a:r>
            <a:r>
              <a:rPr lang="en-US" sz="2800" dirty="0" err="1">
                <a:latin typeface="+mn-lt"/>
                <a:cs typeface="Times New Roman" pitchFamily="18" charset="0"/>
              </a:rPr>
              <a:t>niệm</a:t>
            </a:r>
            <a:r>
              <a:rPr lang="en-US" sz="2800" dirty="0">
                <a:latin typeface="+mn-lt"/>
                <a:cs typeface="Times New Roman" pitchFamily="18" charset="0"/>
              </a:rPr>
              <a:t> </a:t>
            </a:r>
            <a:r>
              <a:rPr lang="en-US" sz="2800" dirty="0" err="1">
                <a:latin typeface="+mn-lt"/>
                <a:cs typeface="Times New Roman" pitchFamily="18" charset="0"/>
              </a:rPr>
              <a:t>cổng</a:t>
            </a:r>
            <a:r>
              <a:rPr lang="en-US" sz="2800" dirty="0">
                <a:latin typeface="+mn-lt"/>
                <a:cs typeface="Times New Roman" pitchFamily="18" charset="0"/>
              </a:rPr>
              <a:t> </a:t>
            </a:r>
            <a:r>
              <a:rPr lang="en-US" sz="2800" dirty="0" err="1">
                <a:latin typeface="+mn-lt"/>
                <a:cs typeface="Times New Roman" pitchFamily="18" charset="0"/>
              </a:rPr>
              <a:t>vào</a:t>
            </a:r>
            <a:r>
              <a:rPr lang="en-US" sz="2800" dirty="0">
                <a:latin typeface="+mn-lt"/>
                <a:cs typeface="Times New Roman" pitchFamily="18" charset="0"/>
              </a:rPr>
              <a:t> </a:t>
            </a:r>
            <a:r>
              <a:rPr lang="en-US" sz="2800" dirty="0" err="1">
                <a:latin typeface="+mn-lt"/>
                <a:cs typeface="Times New Roman" pitchFamily="18" charset="0"/>
              </a:rPr>
              <a:t>ra</a:t>
            </a:r>
            <a:endParaRPr lang="en-US" sz="2800" dirty="0">
              <a:latin typeface="+mn-lt"/>
              <a:cs typeface="Times New Roman" pitchFamily="18" charset="0"/>
            </a:endParaRPr>
          </a:p>
          <a:p>
            <a:pPr marL="457200" indent="-4572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Giao</a:t>
            </a:r>
            <a:r>
              <a:rPr lang="en-US" sz="2000" dirty="0" smtClean="0">
                <a:latin typeface="+mn-lt"/>
                <a:cs typeface="Times New Roman" pitchFamily="18" charset="0"/>
              </a:rPr>
              <a:t> </a:t>
            </a:r>
            <a:r>
              <a:rPr lang="en-US" sz="2000" dirty="0" err="1" smtClean="0">
                <a:latin typeface="+mn-lt"/>
                <a:cs typeface="Times New Roman" pitchFamily="18" charset="0"/>
              </a:rPr>
              <a:t>tiếp</a:t>
            </a:r>
            <a:r>
              <a:rPr lang="en-US" sz="2000" dirty="0" smtClean="0">
                <a:latin typeface="+mn-lt"/>
                <a:cs typeface="Times New Roman" pitchFamily="18" charset="0"/>
              </a:rPr>
              <a:t> </a:t>
            </a:r>
            <a:r>
              <a:rPr lang="en-US" sz="2000" dirty="0" err="1" smtClean="0">
                <a:latin typeface="+mn-lt"/>
                <a:cs typeface="Times New Roman" pitchFamily="18" charset="0"/>
              </a:rPr>
              <a:t>mạng</a:t>
            </a:r>
            <a:r>
              <a:rPr lang="en-US" sz="2000" dirty="0" smtClean="0">
                <a:latin typeface="+mn-lt"/>
                <a:cs typeface="Times New Roman" pitchFamily="18" charset="0"/>
              </a:rPr>
              <a:t> </a:t>
            </a:r>
            <a:r>
              <a:rPr lang="en-US" sz="2000" dirty="0" err="1" smtClean="0">
                <a:latin typeface="+mn-lt"/>
                <a:cs typeface="Times New Roman" pitchFamily="18" charset="0"/>
              </a:rPr>
              <a:t>cảm</a:t>
            </a:r>
            <a:r>
              <a:rPr lang="en-US" sz="2000" dirty="0" smtClean="0">
                <a:latin typeface="+mn-lt"/>
                <a:cs typeface="Times New Roman" pitchFamily="18" charset="0"/>
              </a:rPr>
              <a:t> </a:t>
            </a:r>
            <a:r>
              <a:rPr lang="en-US" sz="2000" dirty="0" err="1" smtClean="0">
                <a:latin typeface="+mn-lt"/>
                <a:cs typeface="Times New Roman" pitchFamily="18" charset="0"/>
              </a:rPr>
              <a:t>biến</a:t>
            </a:r>
            <a:r>
              <a:rPr lang="en-US" sz="2000" dirty="0" smtClean="0">
                <a:latin typeface="+mn-lt"/>
                <a:cs typeface="Times New Roman" pitchFamily="18" charset="0"/>
              </a:rPr>
              <a:t> </a:t>
            </a:r>
            <a:r>
              <a:rPr lang="en-US" sz="2000" dirty="0" err="1" smtClean="0">
                <a:latin typeface="+mn-lt"/>
                <a:cs typeface="Times New Roman" pitchFamily="18" charset="0"/>
              </a:rPr>
              <a:t>với</a:t>
            </a:r>
            <a:r>
              <a:rPr lang="en-US" sz="2000" dirty="0" smtClean="0">
                <a:latin typeface="+mn-lt"/>
                <a:cs typeface="Times New Roman" pitchFamily="18" charset="0"/>
              </a:rPr>
              <a:t> Internet </a:t>
            </a:r>
            <a:r>
              <a:rPr lang="en-US" sz="2000" dirty="0" err="1" smtClean="0">
                <a:latin typeface="+mn-lt"/>
                <a:cs typeface="Times New Roman" pitchFamily="18" charset="0"/>
              </a:rPr>
              <a:t>và</a:t>
            </a:r>
            <a:r>
              <a:rPr lang="en-US" sz="2000" dirty="0" smtClean="0">
                <a:latin typeface="+mn-lt"/>
                <a:cs typeface="Times New Roman" pitchFamily="18" charset="0"/>
              </a:rPr>
              <a:t> </a:t>
            </a:r>
            <a:r>
              <a:rPr lang="en-US" sz="2000" dirty="0" err="1" smtClean="0">
                <a:latin typeface="+mn-lt"/>
                <a:cs typeface="Times New Roman" pitchFamily="18" charset="0"/>
              </a:rPr>
              <a:t>người</a:t>
            </a:r>
            <a:r>
              <a:rPr lang="en-US" sz="2000" dirty="0" smtClean="0">
                <a:latin typeface="+mn-lt"/>
                <a:cs typeface="Times New Roman" pitchFamily="18" charset="0"/>
              </a:rPr>
              <a:t> </a:t>
            </a:r>
            <a:r>
              <a:rPr lang="en-US" sz="2000" dirty="0" err="1" smtClean="0">
                <a:latin typeface="+mn-lt"/>
                <a:cs typeface="Times New Roman" pitchFamily="18" charset="0"/>
              </a:rPr>
              <a:t>lại</a:t>
            </a:r>
            <a:endParaRPr lang="en-US" sz="2000" dirty="0" smtClean="0">
              <a:latin typeface="+mn-lt"/>
              <a:cs typeface="Times New Roman" pitchFamily="18" charset="0"/>
            </a:endParaRPr>
          </a:p>
          <a:p>
            <a:pPr marL="914400" lvl="1" indent="-457200" algn="just" eaLnBrk="1" hangingPunct="1">
              <a:spcBef>
                <a:spcPct val="20000"/>
              </a:spcBef>
              <a:buSzPct val="75000"/>
              <a:buFont typeface="Wingdings" panose="05000000000000000000" pitchFamily="2" charset="2"/>
              <a:buChar char="Ø"/>
              <a:defRPr/>
            </a:pPr>
            <a:r>
              <a:rPr lang="vi-VN" sz="2000" dirty="0" smtClean="0">
                <a:latin typeface="+mn-lt"/>
                <a:cs typeface="Times New Roman" pitchFamily="18" charset="0"/>
              </a:rPr>
              <a:t>HTTP/HTTPS</a:t>
            </a:r>
            <a:r>
              <a:rPr lang="vi-VN" sz="2000" dirty="0">
                <a:latin typeface="+mn-lt"/>
                <a:cs typeface="Times New Roman" pitchFamily="18" charset="0"/>
              </a:rPr>
              <a:t>: Các nút cảm biến có thể gửi dữ liệu lên Internet thông qua giao thức HTTP (HyperText Transfer Protocol) hoặc HTTPS (HTTP Secure). Điều này cho phép ứng dụng hoặc dịch vụ truy cập dữ liệu từ các nút cảm biến thông qua các API HTTP</a:t>
            </a:r>
            <a:r>
              <a:rPr lang="vi-VN" sz="2000" dirty="0" smtClean="0">
                <a:latin typeface="+mn-lt"/>
                <a:cs typeface="Times New Roman" pitchFamily="18" charset="0"/>
              </a:rPr>
              <a:t>.</a:t>
            </a:r>
            <a:endParaRPr lang="en-US" sz="2000" dirty="0" smtClean="0">
              <a:latin typeface="+mn-lt"/>
              <a:cs typeface="Times New Roman" pitchFamily="18" charset="0"/>
            </a:endParaRPr>
          </a:p>
          <a:p>
            <a:pPr marL="914400" lvl="1" indent="-457200" algn="just" eaLnBrk="1" hangingPunct="1">
              <a:spcBef>
                <a:spcPct val="20000"/>
              </a:spcBef>
              <a:buSzPct val="75000"/>
              <a:buFont typeface="Wingdings" panose="05000000000000000000" pitchFamily="2" charset="2"/>
              <a:buChar char="Ø"/>
              <a:defRPr/>
            </a:pPr>
            <a:r>
              <a:rPr lang="vi-VN" sz="2000" dirty="0">
                <a:latin typeface="+mn-lt"/>
                <a:cs typeface="Times New Roman" pitchFamily="18" charset="0"/>
              </a:rPr>
              <a:t>WebSockets: WebSockets là một giao thức hai chiều cho phép giao tiếp liên tục và thời gian thực giữa máy chủ và trình duyệt hoặc ứng dụng. Điều này có thể được sử dụng để giao tiếp giữa các nút cảm biến và ứng dụng web trên Internet.</a:t>
            </a:r>
            <a:endParaRPr lang="en-US" sz="2000" dirty="0">
              <a:latin typeface="+mn-lt"/>
              <a:cs typeface="Times New Roman" pitchFamily="18" charset="0"/>
            </a:endParaRPr>
          </a:p>
        </p:txBody>
      </p:sp>
    </p:spTree>
    <p:extLst>
      <p:ext uri="{BB962C8B-B14F-4D97-AF65-F5344CB8AC3E}">
        <p14:creationId xmlns:p14="http://schemas.microsoft.com/office/powerpoint/2010/main" val="30456801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latin typeface="+mn-lt"/>
              </a:rPr>
              <a:pPr/>
              <a:t>7</a:t>
            </a:fld>
            <a:endParaRPr lang="en-US" smtClean="0">
              <a:latin typeface="+mn-lt"/>
            </a:endParaRPr>
          </a:p>
        </p:txBody>
      </p:sp>
      <p:sp>
        <p:nvSpPr>
          <p:cNvPr id="81924"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800" b="1" dirty="0">
                <a:solidFill>
                  <a:schemeClr val="bg2"/>
                </a:solidFill>
                <a:effectLst>
                  <a:outerShdw blurRad="38100" dist="38100" dir="2700000" algn="tl">
                    <a:srgbClr val="C0C0C0"/>
                  </a:outerShdw>
                </a:effectLst>
                <a:latin typeface="+mn-lt"/>
              </a:rPr>
              <a:t>CHƯƠNG 2 – KIẾN TRÚC MẠNG CẢM BIẾN</a:t>
            </a: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a:defRPr/>
            </a:pPr>
            <a:r>
              <a:rPr lang="en-US" sz="2800" dirty="0" err="1">
                <a:cs typeface="Times New Roman" pitchFamily="18" charset="0"/>
              </a:rPr>
              <a:t>Kiến</a:t>
            </a:r>
            <a:r>
              <a:rPr lang="en-US" sz="2800" dirty="0">
                <a:cs typeface="Times New Roman" pitchFamily="18" charset="0"/>
              </a:rPr>
              <a:t> </a:t>
            </a:r>
            <a:r>
              <a:rPr lang="en-US" sz="2800" dirty="0" err="1">
                <a:cs typeface="Times New Roman" pitchFamily="18" charset="0"/>
              </a:rPr>
              <a:t>trúc</a:t>
            </a:r>
            <a:r>
              <a:rPr lang="en-US" sz="2800" dirty="0">
                <a:cs typeface="Times New Roman" pitchFamily="18" charset="0"/>
              </a:rPr>
              <a:t> </a:t>
            </a:r>
            <a:r>
              <a:rPr lang="en-US" sz="2800" dirty="0" err="1">
                <a:cs typeface="Times New Roman" pitchFamily="18" charset="0"/>
              </a:rPr>
              <a:t>và</a:t>
            </a:r>
            <a:r>
              <a:rPr lang="en-US" sz="2800" dirty="0">
                <a:cs typeface="Times New Roman" pitchFamily="18" charset="0"/>
              </a:rPr>
              <a:t> </a:t>
            </a:r>
            <a:r>
              <a:rPr lang="en-US" sz="2800" dirty="0" err="1">
                <a:cs typeface="Times New Roman" pitchFamily="18" charset="0"/>
              </a:rPr>
              <a:t>các</a:t>
            </a:r>
            <a:r>
              <a:rPr lang="en-US" sz="2800" dirty="0" smtClean="0">
                <a:latin typeface="+mn-lt"/>
                <a:cs typeface="Times New Roman" pitchFamily="18" charset="0"/>
              </a:rPr>
              <a:t> </a:t>
            </a:r>
            <a:r>
              <a:rPr lang="en-US" sz="2800" dirty="0" err="1">
                <a:latin typeface="+mn-lt"/>
                <a:cs typeface="Times New Roman" pitchFamily="18" charset="0"/>
              </a:rPr>
              <a:t>kiểu</a:t>
            </a:r>
            <a:r>
              <a:rPr lang="en-US" sz="2800" dirty="0">
                <a:latin typeface="+mn-lt"/>
                <a:cs typeface="Times New Roman" pitchFamily="18" charset="0"/>
              </a:rPr>
              <a:t> </a:t>
            </a:r>
            <a:r>
              <a:rPr lang="en-US" sz="2800" dirty="0" err="1">
                <a:latin typeface="+mn-lt"/>
                <a:cs typeface="Times New Roman" pitchFamily="18" charset="0"/>
              </a:rPr>
              <a:t>mạng</a:t>
            </a:r>
            <a:r>
              <a:rPr lang="en-US" sz="2800" dirty="0">
                <a:latin typeface="+mn-lt"/>
                <a:cs typeface="Times New Roman" pitchFamily="18" charset="0"/>
              </a:rPr>
              <a:t> </a:t>
            </a:r>
            <a:r>
              <a:rPr lang="en-US" sz="2800" dirty="0" err="1">
                <a:latin typeface="+mn-lt"/>
                <a:cs typeface="Times New Roman" pitchFamily="18" charset="0"/>
              </a:rPr>
              <a:t>cảm</a:t>
            </a:r>
            <a:r>
              <a:rPr lang="en-US" sz="2800" dirty="0">
                <a:latin typeface="+mn-lt"/>
                <a:cs typeface="Times New Roman" pitchFamily="18" charset="0"/>
              </a:rPr>
              <a:t> </a:t>
            </a:r>
            <a:r>
              <a:rPr lang="en-US" sz="2800" dirty="0" err="1">
                <a:latin typeface="+mn-lt"/>
                <a:cs typeface="Times New Roman" pitchFamily="18" charset="0"/>
              </a:rPr>
              <a:t>biến</a:t>
            </a:r>
            <a:endParaRPr lang="en-US" sz="2800" dirty="0">
              <a:latin typeface="+mn-lt"/>
              <a:cs typeface="Times New Roman" pitchFamily="18" charset="0"/>
            </a:endParaRPr>
          </a:p>
          <a:p>
            <a:pPr algn="just" eaLnBrk="1" hangingPunct="1">
              <a:spcBef>
                <a:spcPct val="20000"/>
              </a:spcBef>
              <a:buSzPct val="75000"/>
              <a:defRPr/>
            </a:pPr>
            <a:r>
              <a:rPr lang="vi-VN" sz="2000" dirty="0" smtClean="0">
                <a:latin typeface="+mn-lt"/>
                <a:cs typeface="Times New Roman" pitchFamily="18" charset="0"/>
              </a:rPr>
              <a:t>Dựa vào </a:t>
            </a:r>
            <a:r>
              <a:rPr lang="en-US" sz="2000" dirty="0" err="1" smtClean="0">
                <a:latin typeface="+mn-lt"/>
                <a:cs typeface="Times New Roman" pitchFamily="18" charset="0"/>
              </a:rPr>
              <a:t>cách</a:t>
            </a:r>
            <a:r>
              <a:rPr lang="en-US" sz="2000" dirty="0" smtClean="0">
                <a:latin typeface="+mn-lt"/>
                <a:cs typeface="Times New Roman" pitchFamily="18" charset="0"/>
              </a:rPr>
              <a:t> </a:t>
            </a:r>
            <a:r>
              <a:rPr lang="en-US" sz="2000" dirty="0" err="1" smtClean="0">
                <a:latin typeface="+mn-lt"/>
                <a:cs typeface="Times New Roman" pitchFamily="18" charset="0"/>
              </a:rPr>
              <a:t>kết</a:t>
            </a:r>
            <a:r>
              <a:rPr lang="en-US" sz="2000" dirty="0" smtClean="0">
                <a:latin typeface="+mn-lt"/>
                <a:cs typeface="Times New Roman" pitchFamily="18" charset="0"/>
              </a:rPr>
              <a:t> </a:t>
            </a:r>
            <a:r>
              <a:rPr lang="en-US" sz="2000" dirty="0" err="1" smtClean="0">
                <a:latin typeface="+mn-lt"/>
                <a:cs typeface="Times New Roman" pitchFamily="18" charset="0"/>
              </a:rPr>
              <a:t>nối</a:t>
            </a:r>
            <a:r>
              <a:rPr lang="en-US" sz="2000" dirty="0" smtClean="0">
                <a:latin typeface="+mn-lt"/>
                <a:cs typeface="Times New Roman" pitchFamily="18" charset="0"/>
              </a:rPr>
              <a:t>:</a:t>
            </a:r>
            <a:endParaRPr lang="vi-VN" sz="2000" dirty="0" smtClean="0">
              <a:latin typeface="+mn-lt"/>
              <a:cs typeface="Times New Roman" pitchFamily="18" charset="0"/>
            </a:endParaRPr>
          </a:p>
          <a:p>
            <a:pPr marL="457200" indent="-457200" algn="just" eaLnBrk="1" hangingPunct="1">
              <a:spcBef>
                <a:spcPct val="20000"/>
              </a:spcBef>
              <a:buSzPct val="75000"/>
              <a:buFont typeface="Wingdings" panose="05000000000000000000" pitchFamily="2" charset="2"/>
              <a:buChar char="v"/>
              <a:defRPr/>
            </a:pPr>
            <a:r>
              <a:rPr lang="vi-VN" sz="2000" dirty="0" smtClean="0">
                <a:latin typeface="+mn-lt"/>
                <a:cs typeface="Times New Roman" pitchFamily="18" charset="0"/>
              </a:rPr>
              <a:t>Mạng cảm biến không </a:t>
            </a:r>
            <a:r>
              <a:rPr lang="vi-VN" sz="2000" dirty="0">
                <a:latin typeface="+mn-lt"/>
                <a:cs typeface="Times New Roman" pitchFamily="18" charset="0"/>
              </a:rPr>
              <a:t>dây </a:t>
            </a:r>
            <a:r>
              <a:rPr lang="vi-VN" sz="2000" dirty="0" smtClean="0">
                <a:latin typeface="+mn-lt"/>
                <a:cs typeface="Times New Roman" pitchFamily="18" charset="0"/>
              </a:rPr>
              <a:t>(Wireless </a:t>
            </a:r>
            <a:r>
              <a:rPr lang="vi-VN" sz="2000" dirty="0">
                <a:latin typeface="+mn-lt"/>
                <a:cs typeface="Times New Roman" pitchFamily="18" charset="0"/>
              </a:rPr>
              <a:t>Sensor </a:t>
            </a:r>
            <a:r>
              <a:rPr lang="vi-VN" sz="2000" dirty="0" smtClean="0">
                <a:latin typeface="+mn-lt"/>
                <a:cs typeface="Times New Roman" pitchFamily="18" charset="0"/>
              </a:rPr>
              <a:t>Network-WSN)</a:t>
            </a:r>
          </a:p>
          <a:p>
            <a:pPr marL="342900" indent="-342900" algn="just" eaLnBrk="1" hangingPunct="1">
              <a:spcBef>
                <a:spcPct val="20000"/>
              </a:spcBef>
              <a:buSzPct val="75000"/>
              <a:buFont typeface="Arial" panose="020B0604020202020204" pitchFamily="34" charset="0"/>
              <a:buChar char="−"/>
              <a:defRPr/>
            </a:pPr>
            <a:r>
              <a:rPr lang="vi-VN" sz="2000" dirty="0">
                <a:latin typeface="+mn-lt"/>
                <a:cs typeface="Times New Roman" pitchFamily="18" charset="0"/>
              </a:rPr>
              <a:t>Là mạng cảm biến sử dụng kết nối không dây để truyền tải dữ liệu, thông qua các giao thức truyền thông không dây như Wi-Fi, Bluetooth, Zigbee, </a:t>
            </a:r>
            <a:r>
              <a:rPr lang="vi-VN" sz="2000" dirty="0" smtClean="0">
                <a:latin typeface="+mn-lt"/>
                <a:cs typeface="Times New Roman" pitchFamily="18" charset="0"/>
              </a:rPr>
              <a:t>LoRaWAN </a:t>
            </a:r>
            <a:r>
              <a:rPr lang="vi-VN" sz="2000" dirty="0">
                <a:latin typeface="+mn-lt"/>
                <a:cs typeface="Times New Roman" pitchFamily="18" charset="0"/>
              </a:rPr>
              <a:t>hoặc các giao thức khác. </a:t>
            </a:r>
            <a:endParaRPr lang="vi-VN" sz="2000" dirty="0" smtClean="0">
              <a:latin typeface="+mn-lt"/>
              <a:cs typeface="Times New Roman" pitchFamily="18" charset="0"/>
            </a:endParaRPr>
          </a:p>
          <a:p>
            <a:pPr marL="342900" indent="-342900" algn="just" eaLnBrk="1" hangingPunct="1">
              <a:spcBef>
                <a:spcPct val="20000"/>
              </a:spcBef>
              <a:buSzPct val="75000"/>
              <a:buFont typeface="Arial" panose="020B0604020202020204" pitchFamily="34" charset="0"/>
              <a:buChar char="−"/>
              <a:defRPr/>
            </a:pPr>
            <a:r>
              <a:rPr lang="vi-VN" sz="2000" dirty="0" smtClean="0">
                <a:latin typeface="+mn-lt"/>
                <a:cs typeface="Times New Roman" pitchFamily="18" charset="0"/>
              </a:rPr>
              <a:t>Mạng </a:t>
            </a:r>
            <a:r>
              <a:rPr lang="vi-VN" sz="2000" dirty="0">
                <a:latin typeface="+mn-lt"/>
                <a:cs typeface="Times New Roman" pitchFamily="18" charset="0"/>
              </a:rPr>
              <a:t>cảm biến không dây cho phép triển khai linh hoạt và tiện lợi trong các ứng dụng có quy mô lớn hoặc trong môi trường không thể dùng dây cáp</a:t>
            </a:r>
            <a:r>
              <a:rPr lang="vi-VN" sz="2000" dirty="0" smtClean="0">
                <a:latin typeface="+mn-lt"/>
                <a:cs typeface="Times New Roman" pitchFamily="18" charset="0"/>
              </a:rPr>
              <a:t>.</a:t>
            </a:r>
          </a:p>
          <a:p>
            <a:pPr marL="342900" indent="-342900" algn="just" eaLnBrk="1" hangingPunct="1">
              <a:spcBef>
                <a:spcPct val="20000"/>
              </a:spcBef>
              <a:buSzPct val="75000"/>
              <a:buFont typeface="Arial" panose="020B0604020202020204" pitchFamily="34" charset="0"/>
              <a:buChar char="−"/>
              <a:defRPr/>
            </a:pPr>
            <a:r>
              <a:rPr lang="vi-VN" sz="2000" dirty="0" smtClean="0">
                <a:latin typeface="+mn-lt"/>
                <a:cs typeface="Times New Roman" pitchFamily="18" charset="0"/>
              </a:rPr>
              <a:t>Ưu điểm: Linh hoạt, dễ triển khai</a:t>
            </a:r>
          </a:p>
          <a:p>
            <a:pPr marL="342900" indent="-342900" algn="just" eaLnBrk="1" hangingPunct="1">
              <a:spcBef>
                <a:spcPct val="20000"/>
              </a:spcBef>
              <a:buSzPct val="75000"/>
              <a:buFont typeface="Arial" panose="020B0604020202020204" pitchFamily="34" charset="0"/>
              <a:buChar char="−"/>
              <a:defRPr/>
            </a:pPr>
            <a:r>
              <a:rPr lang="vi-VN" sz="2000" dirty="0" smtClean="0">
                <a:latin typeface="+mn-lt"/>
                <a:cs typeface="Times New Roman" pitchFamily="18" charset="0"/>
              </a:rPr>
              <a:t>Nhược điểm: Tốc độ thấp, mức độ bảo mật thấp</a:t>
            </a:r>
            <a:endParaRPr lang="en-US" sz="2000" dirty="0" smtClean="0">
              <a:latin typeface="+mn-lt"/>
              <a:cs typeface="Times New Roman" pitchFamily="18" charset="0"/>
            </a:endParaRPr>
          </a:p>
          <a:p>
            <a:pPr marL="342900" indent="-3429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Mạng</a:t>
            </a:r>
            <a:r>
              <a:rPr lang="en-US" sz="2000" dirty="0" smtClean="0">
                <a:latin typeface="+mn-lt"/>
                <a:cs typeface="Times New Roman" pitchFamily="18" charset="0"/>
              </a:rPr>
              <a:t> </a:t>
            </a:r>
            <a:r>
              <a:rPr lang="en-US" sz="2000" dirty="0" err="1" smtClean="0">
                <a:latin typeface="+mn-lt"/>
                <a:cs typeface="Times New Roman" pitchFamily="18" charset="0"/>
              </a:rPr>
              <a:t>cảm</a:t>
            </a:r>
            <a:r>
              <a:rPr lang="en-US" sz="2000" dirty="0" smtClean="0">
                <a:latin typeface="+mn-lt"/>
                <a:cs typeface="Times New Roman" pitchFamily="18" charset="0"/>
              </a:rPr>
              <a:t> </a:t>
            </a:r>
            <a:r>
              <a:rPr lang="en-US" sz="2000" dirty="0" err="1" smtClean="0">
                <a:latin typeface="+mn-lt"/>
                <a:cs typeface="Times New Roman" pitchFamily="18" charset="0"/>
              </a:rPr>
              <a:t>biến</a:t>
            </a:r>
            <a:r>
              <a:rPr lang="en-US" sz="2000" dirty="0" smtClean="0">
                <a:latin typeface="+mn-lt"/>
                <a:cs typeface="Times New Roman" pitchFamily="18" charset="0"/>
              </a:rPr>
              <a:t> </a:t>
            </a:r>
            <a:r>
              <a:rPr lang="en-US" sz="2000" dirty="0" err="1" smtClean="0">
                <a:latin typeface="+mn-lt"/>
                <a:cs typeface="Times New Roman" pitchFamily="18" charset="0"/>
              </a:rPr>
              <a:t>không</a:t>
            </a:r>
            <a:r>
              <a:rPr lang="en-US" sz="2000" dirty="0" smtClean="0">
                <a:latin typeface="+mn-lt"/>
                <a:cs typeface="Times New Roman" pitchFamily="18" charset="0"/>
              </a:rPr>
              <a:t> </a:t>
            </a:r>
            <a:r>
              <a:rPr lang="en-US" sz="2000" dirty="0" err="1" smtClean="0">
                <a:latin typeface="+mn-lt"/>
                <a:cs typeface="Times New Roman" pitchFamily="18" charset="0"/>
              </a:rPr>
              <a:t>dây</a:t>
            </a:r>
            <a:r>
              <a:rPr lang="en-US" sz="2000" dirty="0" smtClean="0">
                <a:latin typeface="+mn-lt"/>
                <a:cs typeface="Times New Roman" pitchFamily="18" charset="0"/>
              </a:rPr>
              <a:t> </a:t>
            </a:r>
            <a:r>
              <a:rPr lang="en-US" sz="2000" dirty="0" err="1" smtClean="0">
                <a:latin typeface="+mn-lt"/>
                <a:cs typeface="Times New Roman" pitchFamily="18" charset="0"/>
              </a:rPr>
              <a:t>tương</a:t>
            </a:r>
            <a:r>
              <a:rPr lang="en-US" sz="2000" dirty="0" smtClean="0">
                <a:latin typeface="+mn-lt"/>
                <a:cs typeface="Times New Roman" pitchFamily="18" charset="0"/>
              </a:rPr>
              <a:t> </a:t>
            </a:r>
            <a:r>
              <a:rPr lang="en-US" sz="2000" dirty="0" err="1" smtClean="0">
                <a:latin typeface="+mn-lt"/>
                <a:cs typeface="Times New Roman" pitchFamily="18" charset="0"/>
              </a:rPr>
              <a:t>đối</a:t>
            </a:r>
            <a:r>
              <a:rPr lang="en-US" sz="2000" dirty="0" smtClean="0">
                <a:latin typeface="+mn-lt"/>
                <a:cs typeface="Times New Roman" pitchFamily="18" charset="0"/>
              </a:rPr>
              <a:t> </a:t>
            </a:r>
            <a:r>
              <a:rPr lang="en-US" sz="2000" dirty="0" err="1" smtClean="0">
                <a:latin typeface="+mn-lt"/>
                <a:cs typeface="Times New Roman" pitchFamily="18" charset="0"/>
              </a:rPr>
              <a:t>phổ</a:t>
            </a:r>
            <a:r>
              <a:rPr lang="en-US" sz="2000" dirty="0" smtClean="0">
                <a:latin typeface="+mn-lt"/>
                <a:cs typeface="Times New Roman" pitchFamily="18" charset="0"/>
              </a:rPr>
              <a:t> </a:t>
            </a:r>
            <a:r>
              <a:rPr lang="en-US" sz="2000" dirty="0" err="1" smtClean="0">
                <a:latin typeface="+mn-lt"/>
                <a:cs typeface="Times New Roman" pitchFamily="18" charset="0"/>
              </a:rPr>
              <a:t>biến</a:t>
            </a:r>
            <a:endParaRPr lang="en-US" sz="2000" dirty="0">
              <a:latin typeface="+mn-lt"/>
              <a:cs typeface="Times New Roman" pitchFamily="18" charset="0"/>
            </a:endParaRPr>
          </a:p>
          <a:p>
            <a:pPr algn="just" eaLnBrk="1" hangingPunct="1">
              <a:spcBef>
                <a:spcPct val="20000"/>
              </a:spcBef>
              <a:buSzPct val="75000"/>
              <a:defRPr/>
            </a:pPr>
            <a:endParaRPr lang="en-US" sz="3000" dirty="0">
              <a:latin typeface="+mn-lt"/>
              <a:cs typeface="Times New Roman" pitchFamily="18" charset="0"/>
            </a:endParaRPr>
          </a:p>
        </p:txBody>
      </p:sp>
    </p:spTree>
    <p:extLst>
      <p:ext uri="{BB962C8B-B14F-4D97-AF65-F5344CB8AC3E}">
        <p14:creationId xmlns:p14="http://schemas.microsoft.com/office/powerpoint/2010/main" val="5662830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xfrm>
            <a:off x="6978316" y="6337552"/>
            <a:ext cx="2133600" cy="457200"/>
          </a:xfrm>
          <a:noFill/>
        </p:spPr>
        <p:txBody>
          <a:bodyPr/>
          <a:lstStyle/>
          <a:p>
            <a:fld id="{86938B67-D706-4CBE-B020-4C7E1ADE68DC}" type="slidenum">
              <a:rPr lang="en-US" smtClean="0">
                <a:latin typeface="+mn-lt"/>
              </a:rPr>
              <a:pPr/>
              <a:t>8</a:t>
            </a:fld>
            <a:endParaRPr lang="en-US" smtClean="0">
              <a:latin typeface="+mn-lt"/>
            </a:endParaRPr>
          </a:p>
        </p:txBody>
      </p:sp>
      <p:sp>
        <p:nvSpPr>
          <p:cNvPr id="81924"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800" b="1" dirty="0">
                <a:solidFill>
                  <a:schemeClr val="bg2"/>
                </a:solidFill>
                <a:effectLst>
                  <a:outerShdw blurRad="38100" dist="38100" dir="2700000" algn="tl">
                    <a:srgbClr val="C0C0C0"/>
                  </a:outerShdw>
                </a:effectLst>
                <a:latin typeface="+mn-lt"/>
              </a:rPr>
              <a:t>CHƯƠNG 2 – KIẾN TRÚC MẠNG CẢM BIẾN</a:t>
            </a: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a:defRPr/>
            </a:pPr>
            <a:r>
              <a:rPr lang="en-US" sz="2800" dirty="0" err="1">
                <a:cs typeface="Times New Roman" pitchFamily="18" charset="0"/>
              </a:rPr>
              <a:t>Kiến</a:t>
            </a:r>
            <a:r>
              <a:rPr lang="en-US" sz="2800" dirty="0">
                <a:cs typeface="Times New Roman" pitchFamily="18" charset="0"/>
              </a:rPr>
              <a:t> </a:t>
            </a:r>
            <a:r>
              <a:rPr lang="en-US" sz="2800" dirty="0" err="1">
                <a:cs typeface="Times New Roman" pitchFamily="18" charset="0"/>
              </a:rPr>
              <a:t>trúc</a:t>
            </a:r>
            <a:r>
              <a:rPr lang="en-US" sz="2800" dirty="0">
                <a:cs typeface="Times New Roman" pitchFamily="18" charset="0"/>
              </a:rPr>
              <a:t> </a:t>
            </a:r>
            <a:r>
              <a:rPr lang="en-US" sz="2800" dirty="0" err="1">
                <a:cs typeface="Times New Roman" pitchFamily="18" charset="0"/>
              </a:rPr>
              <a:t>và</a:t>
            </a:r>
            <a:r>
              <a:rPr lang="en-US" sz="2800" dirty="0">
                <a:cs typeface="Times New Roman" pitchFamily="18" charset="0"/>
              </a:rPr>
              <a:t> </a:t>
            </a:r>
            <a:r>
              <a:rPr lang="en-US" sz="2800" dirty="0" err="1">
                <a:cs typeface="Times New Roman" pitchFamily="18" charset="0"/>
              </a:rPr>
              <a:t>các</a:t>
            </a:r>
            <a:r>
              <a:rPr lang="en-US" sz="2800" dirty="0" smtClean="0">
                <a:latin typeface="+mn-lt"/>
                <a:cs typeface="Times New Roman" pitchFamily="18" charset="0"/>
              </a:rPr>
              <a:t> </a:t>
            </a:r>
            <a:r>
              <a:rPr lang="en-US" sz="2800" dirty="0" err="1">
                <a:latin typeface="+mn-lt"/>
                <a:cs typeface="Times New Roman" pitchFamily="18" charset="0"/>
              </a:rPr>
              <a:t>kiểu</a:t>
            </a:r>
            <a:r>
              <a:rPr lang="en-US" sz="2800" dirty="0">
                <a:latin typeface="+mn-lt"/>
                <a:cs typeface="Times New Roman" pitchFamily="18" charset="0"/>
              </a:rPr>
              <a:t> </a:t>
            </a:r>
            <a:r>
              <a:rPr lang="en-US" sz="2800" dirty="0" err="1">
                <a:latin typeface="+mn-lt"/>
                <a:cs typeface="Times New Roman" pitchFamily="18" charset="0"/>
              </a:rPr>
              <a:t>mạng</a:t>
            </a:r>
            <a:r>
              <a:rPr lang="en-US" sz="2800" dirty="0">
                <a:latin typeface="+mn-lt"/>
                <a:cs typeface="Times New Roman" pitchFamily="18" charset="0"/>
              </a:rPr>
              <a:t> </a:t>
            </a:r>
            <a:r>
              <a:rPr lang="en-US" sz="2800" dirty="0" err="1">
                <a:latin typeface="+mn-lt"/>
                <a:cs typeface="Times New Roman" pitchFamily="18" charset="0"/>
              </a:rPr>
              <a:t>cảm</a:t>
            </a:r>
            <a:r>
              <a:rPr lang="en-US" sz="2800" dirty="0">
                <a:latin typeface="+mn-lt"/>
                <a:cs typeface="Times New Roman" pitchFamily="18" charset="0"/>
              </a:rPr>
              <a:t> </a:t>
            </a:r>
            <a:r>
              <a:rPr lang="en-US" sz="2800" dirty="0" err="1">
                <a:latin typeface="+mn-lt"/>
                <a:cs typeface="Times New Roman" pitchFamily="18" charset="0"/>
              </a:rPr>
              <a:t>biến</a:t>
            </a:r>
            <a:endParaRPr lang="en-US" sz="2800" dirty="0">
              <a:latin typeface="+mn-lt"/>
              <a:cs typeface="Times New Roman" pitchFamily="18" charset="0"/>
            </a:endParaRPr>
          </a:p>
          <a:p>
            <a:pPr algn="just" eaLnBrk="1" hangingPunct="1">
              <a:spcBef>
                <a:spcPct val="20000"/>
              </a:spcBef>
              <a:buSzPct val="75000"/>
              <a:defRPr/>
            </a:pPr>
            <a:r>
              <a:rPr lang="vi-VN" sz="2000" dirty="0" smtClean="0">
                <a:latin typeface="+mn-lt"/>
                <a:cs typeface="Times New Roman" pitchFamily="18" charset="0"/>
              </a:rPr>
              <a:t>Dựa vào tổ chức và cấu trúc: </a:t>
            </a:r>
          </a:p>
          <a:p>
            <a:pPr marL="457200" indent="-457200" algn="just" eaLnBrk="1" hangingPunct="1">
              <a:spcBef>
                <a:spcPct val="20000"/>
              </a:spcBef>
              <a:buSzPct val="75000"/>
              <a:buFont typeface="Wingdings" panose="05000000000000000000" pitchFamily="2" charset="2"/>
              <a:buChar char="v"/>
              <a:defRPr/>
            </a:pPr>
            <a:r>
              <a:rPr lang="vi-VN" sz="2000" dirty="0" smtClean="0">
                <a:latin typeface="+mn-lt"/>
                <a:cs typeface="Times New Roman" pitchFamily="18" charset="0"/>
              </a:rPr>
              <a:t>Mạng cảm biến </a:t>
            </a:r>
            <a:r>
              <a:rPr lang="en-US" sz="2000" dirty="0" err="1">
                <a:latin typeface="+mn-lt"/>
                <a:cs typeface="Times New Roman" pitchFamily="18" charset="0"/>
              </a:rPr>
              <a:t>c</a:t>
            </a:r>
            <a:r>
              <a:rPr lang="en-US" sz="2000" dirty="0" err="1" smtClean="0">
                <a:latin typeface="+mn-lt"/>
                <a:cs typeface="Times New Roman" pitchFamily="18" charset="0"/>
              </a:rPr>
              <a:t>ấu</a:t>
            </a:r>
            <a:r>
              <a:rPr lang="en-US" sz="2000" dirty="0" smtClean="0">
                <a:latin typeface="+mn-lt"/>
                <a:cs typeface="Times New Roman" pitchFamily="18" charset="0"/>
              </a:rPr>
              <a:t> </a:t>
            </a:r>
            <a:r>
              <a:rPr lang="en-US" sz="2000" dirty="0" err="1">
                <a:latin typeface="+mn-lt"/>
                <a:cs typeface="Times New Roman" pitchFamily="18" charset="0"/>
              </a:rPr>
              <a:t>trúc</a:t>
            </a:r>
            <a:r>
              <a:rPr lang="en-US" sz="2000" dirty="0">
                <a:latin typeface="+mn-lt"/>
                <a:cs typeface="Times New Roman" pitchFamily="18" charset="0"/>
              </a:rPr>
              <a:t> </a:t>
            </a:r>
            <a:r>
              <a:rPr lang="en-US" sz="2000" dirty="0" err="1">
                <a:latin typeface="+mn-lt"/>
                <a:cs typeface="Times New Roman" pitchFamily="18" charset="0"/>
              </a:rPr>
              <a:t>phẳng</a:t>
            </a:r>
            <a:endParaRPr lang="en-US" sz="2000" dirty="0">
              <a:latin typeface="+mn-lt"/>
              <a:cs typeface="Times New Roman" pitchFamily="18" charset="0"/>
            </a:endParaRPr>
          </a:p>
          <a:p>
            <a:pPr marL="342900" indent="-342900" algn="just" eaLnBrk="1" hangingPunct="1">
              <a:spcBef>
                <a:spcPct val="20000"/>
              </a:spcBef>
              <a:buSzPct val="75000"/>
              <a:buFont typeface="Arial" panose="020B0604020202020204" pitchFamily="34" charset="0"/>
              <a:buChar char="−"/>
              <a:defRPr/>
            </a:pPr>
            <a:r>
              <a:rPr lang="en-US" sz="2000" dirty="0" err="1">
                <a:latin typeface="+mn-lt"/>
                <a:cs typeface="Times New Roman" pitchFamily="18" charset="0"/>
              </a:rPr>
              <a:t>Tất</a:t>
            </a:r>
            <a:r>
              <a:rPr lang="en-US" sz="2000" dirty="0">
                <a:latin typeface="+mn-lt"/>
                <a:cs typeface="Times New Roman" pitchFamily="18" charset="0"/>
              </a:rPr>
              <a:t> </a:t>
            </a:r>
            <a:r>
              <a:rPr lang="en-US" sz="2000" dirty="0" err="1">
                <a:latin typeface="+mn-lt"/>
                <a:cs typeface="Times New Roman" pitchFamily="18" charset="0"/>
              </a:rPr>
              <a:t>cả</a:t>
            </a:r>
            <a:r>
              <a:rPr lang="en-US" sz="2000" dirty="0">
                <a:latin typeface="+mn-lt"/>
                <a:cs typeface="Times New Roman" pitchFamily="18" charset="0"/>
              </a:rPr>
              <a:t> </a:t>
            </a:r>
            <a:r>
              <a:rPr lang="en-US" sz="2000" dirty="0" err="1">
                <a:latin typeface="+mn-lt"/>
                <a:cs typeface="Times New Roman" pitchFamily="18" charset="0"/>
              </a:rPr>
              <a:t>các</a:t>
            </a:r>
            <a:r>
              <a:rPr lang="en-US" sz="2000" dirty="0">
                <a:latin typeface="+mn-lt"/>
                <a:cs typeface="Times New Roman" pitchFamily="18" charset="0"/>
              </a:rPr>
              <a:t> </a:t>
            </a:r>
            <a:r>
              <a:rPr lang="en-US" sz="2000" dirty="0" err="1">
                <a:latin typeface="+mn-lt"/>
                <a:cs typeface="Times New Roman" pitchFamily="18" charset="0"/>
              </a:rPr>
              <a:t>nút</a:t>
            </a:r>
            <a:r>
              <a:rPr lang="en-US" sz="2000" dirty="0">
                <a:latin typeface="+mn-lt"/>
                <a:cs typeface="Times New Roman" pitchFamily="18" charset="0"/>
              </a:rPr>
              <a:t> </a:t>
            </a:r>
            <a:r>
              <a:rPr lang="en-US" sz="2000" dirty="0" err="1">
                <a:latin typeface="+mn-lt"/>
                <a:cs typeface="Times New Roman" pitchFamily="18" charset="0"/>
              </a:rPr>
              <a:t>đều</a:t>
            </a:r>
            <a:r>
              <a:rPr lang="en-US" sz="2000" dirty="0">
                <a:latin typeface="+mn-lt"/>
                <a:cs typeface="Times New Roman" pitchFamily="18" charset="0"/>
              </a:rPr>
              <a:t> </a:t>
            </a:r>
            <a:r>
              <a:rPr lang="en-US" sz="2000" dirty="0" err="1">
                <a:latin typeface="+mn-lt"/>
                <a:cs typeface="Times New Roman" pitchFamily="18" charset="0"/>
              </a:rPr>
              <a:t>ngang</a:t>
            </a:r>
            <a:r>
              <a:rPr lang="en-US" sz="2000" dirty="0">
                <a:latin typeface="+mn-lt"/>
                <a:cs typeface="Times New Roman" pitchFamily="18" charset="0"/>
              </a:rPr>
              <a:t> </a:t>
            </a:r>
            <a:r>
              <a:rPr lang="en-US" sz="2000" dirty="0" err="1" smtClean="0">
                <a:latin typeface="+mn-lt"/>
                <a:cs typeface="Times New Roman" pitchFamily="18" charset="0"/>
              </a:rPr>
              <a:t>hàng</a:t>
            </a:r>
            <a:r>
              <a:rPr lang="en-US" sz="2000" dirty="0" smtClean="0">
                <a:latin typeface="+mn-lt"/>
                <a:cs typeface="Times New Roman" pitchFamily="18" charset="0"/>
              </a:rPr>
              <a:t> </a:t>
            </a:r>
            <a:r>
              <a:rPr lang="en-US" sz="2000" dirty="0" err="1" smtClean="0">
                <a:latin typeface="+mn-lt"/>
                <a:cs typeface="Times New Roman" pitchFamily="18" charset="0"/>
              </a:rPr>
              <a:t>và</a:t>
            </a:r>
            <a:r>
              <a:rPr lang="en-US" sz="2000" dirty="0" smtClean="0">
                <a:latin typeface="+mn-lt"/>
                <a:cs typeface="Times New Roman" pitchFamily="18" charset="0"/>
              </a:rPr>
              <a:t> </a:t>
            </a:r>
            <a:r>
              <a:rPr lang="en-US" sz="2000" dirty="0" err="1">
                <a:latin typeface="+mn-lt"/>
                <a:cs typeface="Times New Roman" pitchFamily="18" charset="0"/>
              </a:rPr>
              <a:t>đồng</a:t>
            </a:r>
            <a:r>
              <a:rPr lang="en-US" sz="2000" dirty="0">
                <a:latin typeface="+mn-lt"/>
                <a:cs typeface="Times New Roman" pitchFamily="18" charset="0"/>
              </a:rPr>
              <a:t> </a:t>
            </a:r>
            <a:r>
              <a:rPr lang="en-US" sz="2000" dirty="0" err="1">
                <a:latin typeface="+mn-lt"/>
                <a:cs typeface="Times New Roman" pitchFamily="18" charset="0"/>
              </a:rPr>
              <a:t>nhất</a:t>
            </a:r>
            <a:r>
              <a:rPr lang="en-US" sz="2000" dirty="0">
                <a:latin typeface="+mn-lt"/>
                <a:cs typeface="Times New Roman" pitchFamily="18" charset="0"/>
              </a:rPr>
              <a:t> </a:t>
            </a:r>
            <a:r>
              <a:rPr lang="en-US" sz="2000" dirty="0" err="1">
                <a:latin typeface="+mn-lt"/>
                <a:cs typeface="Times New Roman" pitchFamily="18" charset="0"/>
              </a:rPr>
              <a:t>trong</a:t>
            </a:r>
            <a:r>
              <a:rPr lang="en-US" sz="2000" dirty="0">
                <a:latin typeface="+mn-lt"/>
                <a:cs typeface="Times New Roman" pitchFamily="18" charset="0"/>
              </a:rPr>
              <a:t> </a:t>
            </a:r>
            <a:r>
              <a:rPr lang="en-US" sz="2000" dirty="0" err="1">
                <a:latin typeface="+mn-lt"/>
                <a:cs typeface="Times New Roman" pitchFamily="18" charset="0"/>
              </a:rPr>
              <a:t>hình</a:t>
            </a:r>
            <a:r>
              <a:rPr lang="en-US" sz="2000" dirty="0">
                <a:latin typeface="+mn-lt"/>
                <a:cs typeface="Times New Roman" pitchFamily="18" charset="0"/>
              </a:rPr>
              <a:t> </a:t>
            </a:r>
            <a:r>
              <a:rPr lang="en-US" sz="2000" dirty="0" err="1">
                <a:latin typeface="+mn-lt"/>
                <a:cs typeface="Times New Roman" pitchFamily="18" charset="0"/>
              </a:rPr>
              <a:t>dạng</a:t>
            </a:r>
            <a:r>
              <a:rPr lang="en-US" sz="2000" dirty="0">
                <a:latin typeface="+mn-lt"/>
                <a:cs typeface="Times New Roman" pitchFamily="18" charset="0"/>
              </a:rPr>
              <a:t> </a:t>
            </a:r>
            <a:r>
              <a:rPr lang="en-US" sz="2000" dirty="0" err="1">
                <a:latin typeface="+mn-lt"/>
                <a:cs typeface="Times New Roman" pitchFamily="18" charset="0"/>
              </a:rPr>
              <a:t>và</a:t>
            </a:r>
            <a:r>
              <a:rPr lang="en-US" sz="2000" dirty="0">
                <a:latin typeface="+mn-lt"/>
                <a:cs typeface="Times New Roman" pitchFamily="18" charset="0"/>
              </a:rPr>
              <a:t> </a:t>
            </a:r>
            <a:r>
              <a:rPr lang="en-US" sz="2000" dirty="0" err="1">
                <a:latin typeface="+mn-lt"/>
                <a:cs typeface="Times New Roman" pitchFamily="18" charset="0"/>
              </a:rPr>
              <a:t>chức</a:t>
            </a:r>
            <a:r>
              <a:rPr lang="en-US" sz="2000" dirty="0">
                <a:latin typeface="+mn-lt"/>
                <a:cs typeface="Times New Roman" pitchFamily="18" charset="0"/>
              </a:rPr>
              <a:t> </a:t>
            </a:r>
            <a:r>
              <a:rPr lang="en-US" sz="2000" dirty="0" err="1" smtClean="0">
                <a:latin typeface="+mn-lt"/>
                <a:cs typeface="Times New Roman" pitchFamily="18" charset="0"/>
              </a:rPr>
              <a:t>năng</a:t>
            </a:r>
            <a:r>
              <a:rPr lang="en-US" sz="2000" dirty="0" smtClean="0">
                <a:latin typeface="+mn-lt"/>
                <a:cs typeface="Times New Roman" pitchFamily="18" charset="0"/>
              </a:rPr>
              <a:t>.</a:t>
            </a:r>
            <a:endParaRPr lang="en-US" sz="2000" dirty="0">
              <a:latin typeface="+mn-lt"/>
              <a:cs typeface="Times New Roman" pitchFamily="18" charset="0"/>
            </a:endParaRPr>
          </a:p>
          <a:p>
            <a:pPr marL="342900" indent="-342900" algn="just" eaLnBrk="1" hangingPunct="1">
              <a:spcBef>
                <a:spcPct val="20000"/>
              </a:spcBef>
              <a:buSzPct val="75000"/>
              <a:buFont typeface="Arial" panose="020B0604020202020204" pitchFamily="34" charset="0"/>
              <a:buChar char="−"/>
              <a:defRPr/>
            </a:pPr>
            <a:r>
              <a:rPr lang="en-US" sz="2000" dirty="0" err="1">
                <a:latin typeface="+mn-lt"/>
                <a:cs typeface="Times New Roman" pitchFamily="18" charset="0"/>
              </a:rPr>
              <a:t>Các</a:t>
            </a:r>
            <a:r>
              <a:rPr lang="en-US" sz="2000" dirty="0">
                <a:latin typeface="+mn-lt"/>
                <a:cs typeface="Times New Roman" pitchFamily="18" charset="0"/>
              </a:rPr>
              <a:t> </a:t>
            </a:r>
            <a:r>
              <a:rPr lang="en-US" sz="2000" dirty="0" err="1">
                <a:latin typeface="+mn-lt"/>
                <a:cs typeface="Times New Roman" pitchFamily="18" charset="0"/>
              </a:rPr>
              <a:t>nút</a:t>
            </a:r>
            <a:r>
              <a:rPr lang="en-US" sz="2000" dirty="0">
                <a:latin typeface="+mn-lt"/>
                <a:cs typeface="Times New Roman" pitchFamily="18" charset="0"/>
              </a:rPr>
              <a:t> </a:t>
            </a:r>
            <a:r>
              <a:rPr lang="en-US" sz="2000" dirty="0" err="1">
                <a:latin typeface="+mn-lt"/>
                <a:cs typeface="Times New Roman" pitchFamily="18" charset="0"/>
              </a:rPr>
              <a:t>giao</a:t>
            </a:r>
            <a:r>
              <a:rPr lang="en-US" sz="2000" dirty="0">
                <a:latin typeface="+mn-lt"/>
                <a:cs typeface="Times New Roman" pitchFamily="18" charset="0"/>
              </a:rPr>
              <a:t> </a:t>
            </a:r>
            <a:r>
              <a:rPr lang="en-US" sz="2000" dirty="0" err="1">
                <a:latin typeface="+mn-lt"/>
                <a:cs typeface="Times New Roman" pitchFamily="18" charset="0"/>
              </a:rPr>
              <a:t>tiếp</a:t>
            </a:r>
            <a:r>
              <a:rPr lang="en-US" sz="2000" dirty="0">
                <a:latin typeface="+mn-lt"/>
                <a:cs typeface="Times New Roman" pitchFamily="18" charset="0"/>
              </a:rPr>
              <a:t> </a:t>
            </a:r>
            <a:r>
              <a:rPr lang="en-US" sz="2000" dirty="0" err="1">
                <a:latin typeface="+mn-lt"/>
                <a:cs typeface="Times New Roman" pitchFamily="18" charset="0"/>
              </a:rPr>
              <a:t>trực</a:t>
            </a:r>
            <a:r>
              <a:rPr lang="en-US" sz="2000" dirty="0">
                <a:latin typeface="+mn-lt"/>
                <a:cs typeface="Times New Roman" pitchFamily="18" charset="0"/>
              </a:rPr>
              <a:t> </a:t>
            </a:r>
            <a:r>
              <a:rPr lang="en-US" sz="2000" dirty="0" err="1">
                <a:latin typeface="+mn-lt"/>
                <a:cs typeface="Times New Roman" pitchFamily="18" charset="0"/>
              </a:rPr>
              <a:t>tiếp</a:t>
            </a:r>
            <a:r>
              <a:rPr lang="en-US" sz="2000" dirty="0">
                <a:latin typeface="+mn-lt"/>
                <a:cs typeface="Times New Roman" pitchFamily="18" charset="0"/>
              </a:rPr>
              <a:t> </a:t>
            </a:r>
            <a:r>
              <a:rPr lang="en-US" sz="2000" dirty="0" err="1">
                <a:latin typeface="+mn-lt"/>
                <a:cs typeface="Times New Roman" pitchFamily="18" charset="0"/>
              </a:rPr>
              <a:t>với</a:t>
            </a:r>
            <a:r>
              <a:rPr lang="en-US" sz="2000" dirty="0">
                <a:latin typeface="+mn-lt"/>
                <a:cs typeface="Times New Roman" pitchFamily="18" charset="0"/>
              </a:rPr>
              <a:t> </a:t>
            </a:r>
            <a:r>
              <a:rPr lang="en-US" sz="2000" dirty="0" err="1">
                <a:latin typeface="+mn-lt"/>
                <a:cs typeface="Times New Roman" pitchFamily="18" charset="0"/>
              </a:rPr>
              <a:t>điểm</a:t>
            </a:r>
            <a:r>
              <a:rPr lang="en-US" sz="2000" dirty="0">
                <a:latin typeface="+mn-lt"/>
                <a:cs typeface="Times New Roman" pitchFamily="18" charset="0"/>
              </a:rPr>
              <a:t> </a:t>
            </a:r>
            <a:r>
              <a:rPr lang="en-US" sz="2000" dirty="0" err="1">
                <a:latin typeface="+mn-lt"/>
                <a:cs typeface="Times New Roman" pitchFamily="18" charset="0"/>
              </a:rPr>
              <a:t>xử</a:t>
            </a:r>
            <a:r>
              <a:rPr lang="en-US" sz="2000" dirty="0">
                <a:latin typeface="+mn-lt"/>
                <a:cs typeface="Times New Roman" pitchFamily="18" charset="0"/>
              </a:rPr>
              <a:t> </a:t>
            </a:r>
            <a:r>
              <a:rPr lang="en-US" sz="2000" dirty="0" err="1">
                <a:latin typeface="+mn-lt"/>
                <a:cs typeface="Times New Roman" pitchFamily="18" charset="0"/>
              </a:rPr>
              <a:t>lý</a:t>
            </a:r>
            <a:r>
              <a:rPr lang="en-US" sz="2000" dirty="0">
                <a:latin typeface="+mn-lt"/>
                <a:cs typeface="Times New Roman" pitchFamily="18" charset="0"/>
              </a:rPr>
              <a:t> </a:t>
            </a:r>
            <a:r>
              <a:rPr lang="en-US" sz="2000" dirty="0" err="1">
                <a:latin typeface="+mn-lt"/>
                <a:cs typeface="Times New Roman" pitchFamily="18" charset="0"/>
              </a:rPr>
              <a:t>tập</a:t>
            </a:r>
            <a:r>
              <a:rPr lang="en-US" sz="2000" dirty="0">
                <a:latin typeface="+mn-lt"/>
                <a:cs typeface="Times New Roman" pitchFamily="18" charset="0"/>
              </a:rPr>
              <a:t> </a:t>
            </a:r>
            <a:r>
              <a:rPr lang="en-US" sz="2000" dirty="0" err="1">
                <a:latin typeface="+mn-lt"/>
                <a:cs typeface="Times New Roman" pitchFamily="18" charset="0"/>
              </a:rPr>
              <a:t>trung</a:t>
            </a:r>
            <a:r>
              <a:rPr lang="en-US" sz="2000" dirty="0">
                <a:latin typeface="+mn-lt"/>
                <a:cs typeface="Times New Roman" pitchFamily="18" charset="0"/>
              </a:rPr>
              <a:t> </a:t>
            </a:r>
            <a:r>
              <a:rPr lang="en-US" sz="2000" dirty="0" err="1">
                <a:latin typeface="+mn-lt"/>
                <a:cs typeface="Times New Roman" pitchFamily="18" charset="0"/>
              </a:rPr>
              <a:t>trực</a:t>
            </a:r>
            <a:r>
              <a:rPr lang="en-US" sz="2000" dirty="0">
                <a:latin typeface="+mn-lt"/>
                <a:cs typeface="Times New Roman" pitchFamily="18" charset="0"/>
              </a:rPr>
              <a:t> </a:t>
            </a:r>
            <a:r>
              <a:rPr lang="en-US" sz="2000" dirty="0" err="1">
                <a:latin typeface="+mn-lt"/>
                <a:cs typeface="Times New Roman" pitchFamily="18" charset="0"/>
              </a:rPr>
              <a:t>tiếp</a:t>
            </a:r>
            <a:r>
              <a:rPr lang="en-US" sz="2000" dirty="0">
                <a:latin typeface="+mn-lt"/>
                <a:cs typeface="Times New Roman" pitchFamily="18" charset="0"/>
              </a:rPr>
              <a:t> </a:t>
            </a:r>
            <a:r>
              <a:rPr lang="en-US" sz="2000" dirty="0" err="1">
                <a:latin typeface="+mn-lt"/>
                <a:cs typeface="Times New Roman" pitchFamily="18" charset="0"/>
              </a:rPr>
              <a:t>hoặc</a:t>
            </a:r>
            <a:r>
              <a:rPr lang="en-US" sz="2000" dirty="0">
                <a:latin typeface="+mn-lt"/>
                <a:cs typeface="Times New Roman" pitchFamily="18" charset="0"/>
              </a:rPr>
              <a:t> </a:t>
            </a:r>
            <a:r>
              <a:rPr lang="en-US" sz="2000" dirty="0" err="1">
                <a:latin typeface="+mn-lt"/>
                <a:cs typeface="Times New Roman" pitchFamily="18" charset="0"/>
              </a:rPr>
              <a:t>đa</a:t>
            </a:r>
            <a:r>
              <a:rPr lang="en-US" sz="2000" dirty="0">
                <a:latin typeface="+mn-lt"/>
                <a:cs typeface="Times New Roman" pitchFamily="18" charset="0"/>
              </a:rPr>
              <a:t> </a:t>
            </a:r>
            <a:r>
              <a:rPr lang="en-US" sz="2000" dirty="0" err="1" smtClean="0">
                <a:latin typeface="+mn-lt"/>
                <a:cs typeface="Times New Roman" pitchFamily="18" charset="0"/>
              </a:rPr>
              <a:t>chặng</a:t>
            </a:r>
            <a:r>
              <a:rPr lang="en-US" sz="2000" dirty="0" smtClean="0">
                <a:latin typeface="+mn-lt"/>
                <a:cs typeface="Times New Roman" pitchFamily="18" charset="0"/>
              </a:rPr>
              <a:t>.</a:t>
            </a:r>
            <a:endParaRPr lang="en-US" sz="2000" dirty="0">
              <a:latin typeface="+mn-lt"/>
              <a:cs typeface="Times New Roman" pitchFamily="18" charset="0"/>
            </a:endParaRPr>
          </a:p>
          <a:p>
            <a:pPr algn="just" eaLnBrk="1" hangingPunct="1">
              <a:spcBef>
                <a:spcPct val="20000"/>
              </a:spcBef>
              <a:buSzPct val="75000"/>
              <a:defRPr/>
            </a:pPr>
            <a:endParaRPr lang="en-US" sz="3000" dirty="0">
              <a:latin typeface="+mn-lt"/>
              <a:cs typeface="Times New Roman" pitchFamily="18" charset="0"/>
            </a:endParaRPr>
          </a:p>
        </p:txBody>
      </p:sp>
      <p:pic>
        <p:nvPicPr>
          <p:cNvPr id="2" name="Picture 1"/>
          <p:cNvPicPr>
            <a:picLocks noChangeAspect="1"/>
          </p:cNvPicPr>
          <p:nvPr/>
        </p:nvPicPr>
        <p:blipFill>
          <a:blip r:embed="rId3"/>
          <a:stretch>
            <a:fillRect/>
          </a:stretch>
        </p:blipFill>
        <p:spPr>
          <a:xfrm>
            <a:off x="4267200" y="3551912"/>
            <a:ext cx="4800600" cy="2935278"/>
          </a:xfrm>
          <a:prstGeom prst="rect">
            <a:avLst/>
          </a:prstGeom>
        </p:spPr>
      </p:pic>
      <p:sp>
        <p:nvSpPr>
          <p:cNvPr id="7" name="Rectangle 6"/>
          <p:cNvSpPr>
            <a:spLocks noChangeArrowheads="1"/>
          </p:cNvSpPr>
          <p:nvPr/>
        </p:nvSpPr>
        <p:spPr bwMode="auto">
          <a:xfrm>
            <a:off x="4152900" y="6400800"/>
            <a:ext cx="5029200" cy="457200"/>
          </a:xfrm>
          <a:prstGeom prst="rect">
            <a:avLst/>
          </a:prstGeom>
          <a:noFill/>
          <a:ln w="9525">
            <a:noFill/>
            <a:miter lim="800000"/>
            <a:headEnd/>
            <a:tailEnd/>
          </a:ln>
          <a:effectLst/>
        </p:spPr>
        <p:txBody>
          <a:bodyPr/>
          <a:lstStyle/>
          <a:p>
            <a:pPr algn="ctr" eaLnBrk="1" hangingPunct="1">
              <a:spcBef>
                <a:spcPct val="20000"/>
              </a:spcBef>
              <a:buSzPct val="75000"/>
              <a:defRPr/>
            </a:pPr>
            <a:r>
              <a:rPr lang="vi-VN" sz="1600" dirty="0" smtClean="0">
                <a:latin typeface="+mn-lt"/>
                <a:cs typeface="Times New Roman" pitchFamily="18" charset="0"/>
              </a:rPr>
              <a:t>Hình </a:t>
            </a:r>
            <a:r>
              <a:rPr lang="vi-VN" sz="1600" dirty="0">
                <a:latin typeface="+mn-lt"/>
                <a:cs typeface="Times New Roman" pitchFamily="18" charset="0"/>
              </a:rPr>
              <a:t>2</a:t>
            </a:r>
            <a:r>
              <a:rPr lang="vi-VN" sz="1600" dirty="0" smtClean="0">
                <a:latin typeface="+mn-lt"/>
                <a:cs typeface="Times New Roman" pitchFamily="18" charset="0"/>
              </a:rPr>
              <a:t>.2 Mô hình cấu trúc phẳng của mạng cảm biến</a:t>
            </a:r>
            <a:endParaRPr lang="en-US" sz="1600" dirty="0">
              <a:latin typeface="+mn-lt"/>
              <a:cs typeface="Times New Roman" pitchFamily="18" charset="0"/>
            </a:endParaRPr>
          </a:p>
        </p:txBody>
      </p:sp>
    </p:spTree>
    <p:extLst>
      <p:ext uri="{BB962C8B-B14F-4D97-AF65-F5344CB8AC3E}">
        <p14:creationId xmlns:p14="http://schemas.microsoft.com/office/powerpoint/2010/main" val="3793145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xfrm>
            <a:off x="6978316" y="6337552"/>
            <a:ext cx="2133600" cy="457200"/>
          </a:xfrm>
          <a:noFill/>
        </p:spPr>
        <p:txBody>
          <a:bodyPr/>
          <a:lstStyle/>
          <a:p>
            <a:fld id="{86938B67-D706-4CBE-B020-4C7E1ADE68DC}" type="slidenum">
              <a:rPr lang="en-US" smtClean="0">
                <a:latin typeface="+mn-lt"/>
              </a:rPr>
              <a:pPr/>
              <a:t>9</a:t>
            </a:fld>
            <a:endParaRPr lang="en-US" smtClean="0">
              <a:latin typeface="+mn-lt"/>
            </a:endParaRPr>
          </a:p>
        </p:txBody>
      </p:sp>
      <p:sp>
        <p:nvSpPr>
          <p:cNvPr id="81924" name="Rectangle 4"/>
          <p:cNvSpPr>
            <a:spLocks noChangeArrowheads="1"/>
          </p:cNvSpPr>
          <p:nvPr/>
        </p:nvSpPr>
        <p:spPr bwMode="auto">
          <a:xfrm>
            <a:off x="0" y="457200"/>
            <a:ext cx="9144000" cy="685800"/>
          </a:xfrm>
          <a:prstGeom prst="rect">
            <a:avLst/>
          </a:prstGeom>
          <a:noFill/>
          <a:ln w="9525">
            <a:noFill/>
            <a:miter lim="800000"/>
            <a:headEnd/>
            <a:tailEnd/>
          </a:ln>
          <a:effectLst/>
        </p:spPr>
        <p:txBody>
          <a:bodyPr anchor="ctr"/>
          <a:lstStyle/>
          <a:p>
            <a:pPr algn="ctr" eaLnBrk="1" hangingPunct="1">
              <a:defRPr/>
            </a:pPr>
            <a:r>
              <a:rPr lang="en-US" sz="2800" b="1" dirty="0">
                <a:solidFill>
                  <a:schemeClr val="bg2"/>
                </a:solidFill>
                <a:effectLst>
                  <a:outerShdw blurRad="38100" dist="38100" dir="2700000" algn="tl">
                    <a:srgbClr val="C0C0C0"/>
                  </a:outerShdw>
                </a:effectLst>
                <a:latin typeface="+mn-lt"/>
              </a:rPr>
              <a:t>CHƯƠNG 2 – KIẾN TRÚC MẠNG CẢM BIẾN</a:t>
            </a: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headEnd/>
            <a:tailEnd/>
          </a:ln>
        </p:spPr>
        <p:txBody>
          <a:bodyPr/>
          <a:lstStyle/>
          <a:p>
            <a:endParaRPr lang="en-US">
              <a:latin typeface="+mn-lt"/>
            </a:endParaRPr>
          </a:p>
        </p:txBody>
      </p:sp>
      <p:sp>
        <p:nvSpPr>
          <p:cNvPr id="81926" name="Rectangle 6"/>
          <p:cNvSpPr>
            <a:spLocks noChangeArrowheads="1"/>
          </p:cNvSpPr>
          <p:nvPr/>
        </p:nvSpPr>
        <p:spPr bwMode="auto">
          <a:xfrm>
            <a:off x="152400" y="1295400"/>
            <a:ext cx="8839200" cy="5257800"/>
          </a:xfrm>
          <a:prstGeom prst="rect">
            <a:avLst/>
          </a:prstGeom>
          <a:noFill/>
          <a:ln w="9525">
            <a:noFill/>
            <a:miter lim="800000"/>
            <a:headEnd/>
            <a:tailEnd/>
          </a:ln>
          <a:effectLst/>
        </p:spPr>
        <p:txBody>
          <a:bodyPr/>
          <a:lstStyle/>
          <a:p>
            <a:pPr marL="514350" indent="-514350" algn="just" eaLnBrk="1" hangingPunct="1">
              <a:spcBef>
                <a:spcPct val="20000"/>
              </a:spcBef>
              <a:buSzPct val="75000"/>
              <a:buFont typeface="+mj-lt"/>
              <a:buAutoNum type="arabicPeriod"/>
              <a:defRPr/>
            </a:pPr>
            <a:r>
              <a:rPr lang="en-US" sz="2800" dirty="0" err="1">
                <a:cs typeface="Times New Roman" pitchFamily="18" charset="0"/>
              </a:rPr>
              <a:t>Kiến</a:t>
            </a:r>
            <a:r>
              <a:rPr lang="en-US" sz="2800" dirty="0">
                <a:cs typeface="Times New Roman" pitchFamily="18" charset="0"/>
              </a:rPr>
              <a:t> </a:t>
            </a:r>
            <a:r>
              <a:rPr lang="en-US" sz="2800" dirty="0" err="1">
                <a:cs typeface="Times New Roman" pitchFamily="18" charset="0"/>
              </a:rPr>
              <a:t>trúc</a:t>
            </a:r>
            <a:r>
              <a:rPr lang="en-US" sz="2800" dirty="0">
                <a:cs typeface="Times New Roman" pitchFamily="18" charset="0"/>
              </a:rPr>
              <a:t> </a:t>
            </a:r>
            <a:r>
              <a:rPr lang="en-US" sz="2800" dirty="0" err="1">
                <a:cs typeface="Times New Roman" pitchFamily="18" charset="0"/>
              </a:rPr>
              <a:t>và</a:t>
            </a:r>
            <a:r>
              <a:rPr lang="en-US" sz="2800" dirty="0">
                <a:cs typeface="Times New Roman" pitchFamily="18" charset="0"/>
              </a:rPr>
              <a:t> </a:t>
            </a:r>
            <a:r>
              <a:rPr lang="en-US" sz="2800" dirty="0" err="1">
                <a:cs typeface="Times New Roman" pitchFamily="18" charset="0"/>
              </a:rPr>
              <a:t>các</a:t>
            </a:r>
            <a:r>
              <a:rPr lang="en-US" sz="2800" dirty="0" smtClean="0">
                <a:latin typeface="+mn-lt"/>
                <a:cs typeface="Times New Roman" pitchFamily="18" charset="0"/>
              </a:rPr>
              <a:t> </a:t>
            </a:r>
            <a:r>
              <a:rPr lang="en-US" sz="2800" dirty="0" err="1">
                <a:latin typeface="+mn-lt"/>
                <a:cs typeface="Times New Roman" pitchFamily="18" charset="0"/>
              </a:rPr>
              <a:t>kiểu</a:t>
            </a:r>
            <a:r>
              <a:rPr lang="en-US" sz="2800" dirty="0">
                <a:latin typeface="+mn-lt"/>
                <a:cs typeface="Times New Roman" pitchFamily="18" charset="0"/>
              </a:rPr>
              <a:t> </a:t>
            </a:r>
            <a:r>
              <a:rPr lang="en-US" sz="2800" dirty="0" err="1">
                <a:latin typeface="+mn-lt"/>
                <a:cs typeface="Times New Roman" pitchFamily="18" charset="0"/>
              </a:rPr>
              <a:t>mạng</a:t>
            </a:r>
            <a:r>
              <a:rPr lang="en-US" sz="2800" dirty="0">
                <a:latin typeface="+mn-lt"/>
                <a:cs typeface="Times New Roman" pitchFamily="18" charset="0"/>
              </a:rPr>
              <a:t> </a:t>
            </a:r>
            <a:r>
              <a:rPr lang="en-US" sz="2800" dirty="0" err="1">
                <a:latin typeface="+mn-lt"/>
                <a:cs typeface="Times New Roman" pitchFamily="18" charset="0"/>
              </a:rPr>
              <a:t>cảm</a:t>
            </a:r>
            <a:r>
              <a:rPr lang="en-US" sz="2800" dirty="0">
                <a:latin typeface="+mn-lt"/>
                <a:cs typeface="Times New Roman" pitchFamily="18" charset="0"/>
              </a:rPr>
              <a:t> </a:t>
            </a:r>
            <a:r>
              <a:rPr lang="en-US" sz="2800" dirty="0" err="1">
                <a:latin typeface="+mn-lt"/>
                <a:cs typeface="Times New Roman" pitchFamily="18" charset="0"/>
              </a:rPr>
              <a:t>biến</a:t>
            </a:r>
            <a:endParaRPr lang="en-US" sz="2800" dirty="0">
              <a:latin typeface="+mn-lt"/>
              <a:cs typeface="Times New Roman" pitchFamily="18" charset="0"/>
            </a:endParaRPr>
          </a:p>
          <a:p>
            <a:pPr algn="just" eaLnBrk="1" hangingPunct="1">
              <a:spcBef>
                <a:spcPct val="20000"/>
              </a:spcBef>
              <a:buSzPct val="75000"/>
              <a:defRPr/>
            </a:pPr>
            <a:r>
              <a:rPr lang="vi-VN" sz="2000" dirty="0" smtClean="0">
                <a:latin typeface="+mn-lt"/>
                <a:cs typeface="Times New Roman" pitchFamily="18" charset="0"/>
              </a:rPr>
              <a:t>Dựa vào tổ chức và cấu trúc: </a:t>
            </a:r>
          </a:p>
          <a:p>
            <a:pPr marL="457200" indent="-457200" algn="just" eaLnBrk="1" hangingPunct="1">
              <a:spcBef>
                <a:spcPct val="20000"/>
              </a:spcBef>
              <a:buSzPct val="75000"/>
              <a:buFont typeface="Wingdings" panose="05000000000000000000" pitchFamily="2" charset="2"/>
              <a:buChar char="v"/>
              <a:defRPr/>
            </a:pPr>
            <a:r>
              <a:rPr lang="vi-VN" sz="2000" dirty="0" smtClean="0">
                <a:latin typeface="+mn-lt"/>
                <a:cs typeface="Times New Roman" pitchFamily="18" charset="0"/>
              </a:rPr>
              <a:t>Mạng cảm biến </a:t>
            </a:r>
            <a:r>
              <a:rPr lang="en-US" sz="2000" dirty="0" err="1">
                <a:latin typeface="+mn-lt"/>
                <a:cs typeface="Times New Roman" pitchFamily="18" charset="0"/>
              </a:rPr>
              <a:t>c</a:t>
            </a:r>
            <a:r>
              <a:rPr lang="en-US" sz="2000" dirty="0" err="1" smtClean="0">
                <a:latin typeface="+mn-lt"/>
                <a:cs typeface="Times New Roman" pitchFamily="18" charset="0"/>
              </a:rPr>
              <a:t>ấu</a:t>
            </a:r>
            <a:r>
              <a:rPr lang="en-US" sz="2000" dirty="0" smtClean="0">
                <a:latin typeface="+mn-lt"/>
                <a:cs typeface="Times New Roman" pitchFamily="18" charset="0"/>
              </a:rPr>
              <a:t> </a:t>
            </a:r>
            <a:r>
              <a:rPr lang="en-US" sz="2000" dirty="0" err="1">
                <a:latin typeface="+mn-lt"/>
                <a:cs typeface="Times New Roman" pitchFamily="18" charset="0"/>
              </a:rPr>
              <a:t>trúc</a:t>
            </a:r>
            <a:r>
              <a:rPr lang="en-US" sz="2000" dirty="0">
                <a:latin typeface="+mn-lt"/>
                <a:cs typeface="Times New Roman" pitchFamily="18" charset="0"/>
              </a:rPr>
              <a:t> </a:t>
            </a:r>
            <a:r>
              <a:rPr lang="en-US" sz="2000" dirty="0" err="1">
                <a:latin typeface="+mn-lt"/>
                <a:cs typeface="Times New Roman" pitchFamily="18" charset="0"/>
              </a:rPr>
              <a:t>phẳng</a:t>
            </a:r>
            <a:endParaRPr lang="en-US" sz="2000" dirty="0">
              <a:latin typeface="+mn-lt"/>
              <a:cs typeface="Times New Roman" pitchFamily="18" charset="0"/>
            </a:endParaRPr>
          </a:p>
          <a:p>
            <a:pPr marL="342900" indent="-342900" algn="just" eaLnBrk="1" hangingPunct="1">
              <a:spcBef>
                <a:spcPct val="20000"/>
              </a:spcBef>
              <a:buSzPct val="75000"/>
              <a:buFont typeface="Arial" panose="020B0604020202020204" pitchFamily="34" charset="0"/>
              <a:buChar char="−"/>
              <a:defRPr/>
            </a:pPr>
            <a:r>
              <a:rPr lang="en-US" sz="2000" dirty="0" err="1" smtClean="0">
                <a:latin typeface="+mn-lt"/>
                <a:cs typeface="Times New Roman" pitchFamily="18" charset="0"/>
              </a:rPr>
              <a:t>Các</a:t>
            </a:r>
            <a:r>
              <a:rPr lang="en-US" sz="2000" dirty="0" smtClean="0">
                <a:latin typeface="+mn-lt"/>
                <a:cs typeface="Times New Roman" pitchFamily="18" charset="0"/>
              </a:rPr>
              <a:t> </a:t>
            </a:r>
            <a:r>
              <a:rPr lang="vi-VN" sz="2000" dirty="0" smtClean="0">
                <a:latin typeface="+mn-lt"/>
                <a:cs typeface="Times New Roman" pitchFamily="18" charset="0"/>
              </a:rPr>
              <a:t>nút </a:t>
            </a:r>
            <a:r>
              <a:rPr lang="vi-VN" sz="2000" dirty="0">
                <a:latin typeface="+mn-lt"/>
                <a:cs typeface="Times New Roman" pitchFamily="18" charset="0"/>
              </a:rPr>
              <a:t>gần điểm xử lý tập trung hơn sẽ đảm bảo vai trò của bộ tiếp sóng đối với 1 số lượng lớn nguồn. </a:t>
            </a:r>
            <a:endParaRPr lang="en-US" sz="2000" dirty="0" smtClean="0">
              <a:latin typeface="+mn-lt"/>
              <a:cs typeface="Times New Roman" pitchFamily="18" charset="0"/>
            </a:endParaRPr>
          </a:p>
          <a:p>
            <a:pPr marL="342900" indent="-342900" algn="just" eaLnBrk="1" hangingPunct="1">
              <a:spcBef>
                <a:spcPct val="20000"/>
              </a:spcBef>
              <a:buSzPct val="75000"/>
              <a:buFont typeface="Arial" panose="020B0604020202020204" pitchFamily="34" charset="0"/>
              <a:buChar char="−"/>
              <a:defRPr/>
            </a:pPr>
            <a:r>
              <a:rPr lang="vi-VN" sz="2000" dirty="0" smtClean="0">
                <a:latin typeface="+mn-lt"/>
                <a:cs typeface="Times New Roman" pitchFamily="18" charset="0"/>
              </a:rPr>
              <a:t>Giả </a:t>
            </a:r>
            <a:r>
              <a:rPr lang="vi-VN" sz="2000" dirty="0">
                <a:latin typeface="+mn-lt"/>
                <a:cs typeface="Times New Roman" pitchFamily="18" charset="0"/>
              </a:rPr>
              <a:t>thiết rằng tất cả các nguồn đều dùng cùng 1 tần số để truyền dữ liệu, vì vậy có thể chia sẻ thời gian. Tuy nhiên cách này chỉ có hiệu quả với điều kiện là có nguồn đơn lẻ ví dụ như thời gian, tần số</a:t>
            </a:r>
            <a:r>
              <a:rPr lang="vi-VN" sz="2000" dirty="0" smtClean="0">
                <a:latin typeface="+mn-lt"/>
                <a:cs typeface="Times New Roman" pitchFamily="18" charset="0"/>
              </a:rPr>
              <a:t>.</a:t>
            </a:r>
            <a:endParaRPr lang="en-US" sz="2000" dirty="0">
              <a:latin typeface="+mn-lt"/>
              <a:cs typeface="Times New Roman" pitchFamily="18" charset="0"/>
            </a:endParaRPr>
          </a:p>
        </p:txBody>
      </p:sp>
      <p:pic>
        <p:nvPicPr>
          <p:cNvPr id="2" name="Picture 1"/>
          <p:cNvPicPr>
            <a:picLocks noChangeAspect="1"/>
          </p:cNvPicPr>
          <p:nvPr/>
        </p:nvPicPr>
        <p:blipFill>
          <a:blip r:embed="rId3"/>
          <a:stretch>
            <a:fillRect/>
          </a:stretch>
        </p:blipFill>
        <p:spPr>
          <a:xfrm>
            <a:off x="4876800" y="4143383"/>
            <a:ext cx="3962400" cy="2422769"/>
          </a:xfrm>
          <a:prstGeom prst="rect">
            <a:avLst/>
          </a:prstGeom>
        </p:spPr>
      </p:pic>
      <p:sp>
        <p:nvSpPr>
          <p:cNvPr id="7" name="Rectangle 6"/>
          <p:cNvSpPr>
            <a:spLocks noChangeArrowheads="1"/>
          </p:cNvSpPr>
          <p:nvPr/>
        </p:nvSpPr>
        <p:spPr bwMode="auto">
          <a:xfrm>
            <a:off x="4152900" y="6553200"/>
            <a:ext cx="5029200" cy="457200"/>
          </a:xfrm>
          <a:prstGeom prst="rect">
            <a:avLst/>
          </a:prstGeom>
          <a:noFill/>
          <a:ln w="9525">
            <a:noFill/>
            <a:miter lim="800000"/>
            <a:headEnd/>
            <a:tailEnd/>
          </a:ln>
          <a:effectLst/>
        </p:spPr>
        <p:txBody>
          <a:bodyPr/>
          <a:lstStyle/>
          <a:p>
            <a:pPr algn="ctr" eaLnBrk="1" hangingPunct="1">
              <a:spcBef>
                <a:spcPct val="20000"/>
              </a:spcBef>
              <a:buSzPct val="75000"/>
              <a:defRPr/>
            </a:pPr>
            <a:r>
              <a:rPr lang="vi-VN" sz="1600" dirty="0" smtClean="0">
                <a:latin typeface="+mn-lt"/>
                <a:cs typeface="Times New Roman" pitchFamily="18" charset="0"/>
              </a:rPr>
              <a:t>Hình </a:t>
            </a:r>
            <a:r>
              <a:rPr lang="vi-VN" sz="1600" dirty="0">
                <a:latin typeface="+mn-lt"/>
                <a:cs typeface="Times New Roman" pitchFamily="18" charset="0"/>
              </a:rPr>
              <a:t>2</a:t>
            </a:r>
            <a:r>
              <a:rPr lang="vi-VN" sz="1600" dirty="0" smtClean="0">
                <a:latin typeface="+mn-lt"/>
                <a:cs typeface="Times New Roman" pitchFamily="18" charset="0"/>
              </a:rPr>
              <a:t>.2 Mô hình cấu trúc phẳng của mạng cảm biến</a:t>
            </a:r>
            <a:endParaRPr lang="en-US" sz="1600" dirty="0">
              <a:latin typeface="+mn-lt"/>
              <a:cs typeface="Times New Roman" pitchFamily="18" charset="0"/>
            </a:endParaRPr>
          </a:p>
        </p:txBody>
      </p:sp>
    </p:spTree>
    <p:extLst>
      <p:ext uri="{BB962C8B-B14F-4D97-AF65-F5344CB8AC3E}">
        <p14:creationId xmlns:p14="http://schemas.microsoft.com/office/powerpoint/2010/main" val="1755533720"/>
      </p:ext>
    </p:extLst>
  </p:cSld>
  <p:clrMapOvr>
    <a:masterClrMapping/>
  </p:clrMapOvr>
  <p:timing>
    <p:tnLst>
      <p:par>
        <p:cTn id="1" dur="indefinite" restart="never" nodeType="tmRoot"/>
      </p:par>
    </p:tnLst>
  </p:timing>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Pixel</Template>
  <TotalTime>36435</TotalTime>
  <Words>7156</Words>
  <Application>Microsoft Office PowerPoint</Application>
  <PresentationFormat>On-screen Show (4:3)</PresentationFormat>
  <Paragraphs>581</Paragraphs>
  <Slides>66</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66</vt:i4>
      </vt:variant>
    </vt:vector>
  </HeadingPairs>
  <TitlesOfParts>
    <vt:vector size="72" baseType="lpstr">
      <vt:lpstr>Arial</vt:lpstr>
      <vt:lpstr>Arial Black</vt:lpstr>
      <vt:lpstr>Symbol</vt:lpstr>
      <vt:lpstr>Times New Roman</vt:lpstr>
      <vt:lpstr>Wingdings</vt:lpstr>
      <vt:lpstr>Pixel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Chuong 1 - GIOI THIEU CHUNG</dc:title>
  <dc:creator>Tien</dc:creator>
  <cp:lastModifiedBy>Microsoft account</cp:lastModifiedBy>
  <cp:revision>823</cp:revision>
  <dcterms:created xsi:type="dcterms:W3CDTF">2004-08-26T02:35:59Z</dcterms:created>
  <dcterms:modified xsi:type="dcterms:W3CDTF">2023-09-15T17:29:40Z</dcterms:modified>
</cp:coreProperties>
</file>