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17"/>
  </p:notesMasterIdLst>
  <p:sldIdLst>
    <p:sldId id="256" r:id="rId4"/>
    <p:sldId id="257" r:id="rId5"/>
    <p:sldId id="260" r:id="rId6"/>
    <p:sldId id="262" r:id="rId7"/>
    <p:sldId id="263" r:id="rId8"/>
    <p:sldId id="265" r:id="rId9"/>
    <p:sldId id="264"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notesMaster" Target="notesMasters/notesMaster1.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D4256F-15DC-4260-B261-347B241C6C64}" type="datetimeFigureOut">
              <a:rPr lang="en-IE" smtClean="0"/>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64BD18-8C50-4829-9F41-29F69FE8BFFC}" type="slidenum">
              <a:rPr lang="en-IE" smtClean="0"/>
            </a:fld>
            <a:endParaRPr lang="en-IE"/>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E"/>
          </a:p>
        </p:txBody>
      </p:sp>
      <p:sp>
        <p:nvSpPr>
          <p:cNvPr id="4" name="Date Placeholder 3"/>
          <p:cNvSpPr>
            <a:spLocks noGrp="1"/>
          </p:cNvSpPr>
          <p:nvPr>
            <p:ph type="dt" sz="half" idx="10"/>
          </p:nvPr>
        </p:nvSpPr>
        <p:spPr/>
        <p:txBody>
          <a:bodyPr/>
          <a:lstStyle/>
          <a:p>
            <a:fld id="{5BC58F9E-E4FF-4363-A4C8-BC2C222FF8F6}" type="datetime1">
              <a:rPr lang="en-IE" smtClean="0"/>
            </a:fld>
            <a:endParaRPr lang="en-IE"/>
          </a:p>
        </p:txBody>
      </p:sp>
      <p:sp>
        <p:nvSpPr>
          <p:cNvPr id="5" name="Footer Placeholder 4"/>
          <p:cNvSpPr>
            <a:spLocks noGrp="1"/>
          </p:cNvSpPr>
          <p:nvPr>
            <p:ph type="ftr" sz="quarter" idx="11"/>
          </p:nvPr>
        </p:nvSpPr>
        <p:spPr/>
        <p:txBody>
          <a:bodyPr/>
          <a:lstStyle/>
          <a:p>
            <a:r>
              <a:rPr lang="en-US"/>
              <a:t>ECED, Thapar Institue of Engineering and Technology, Punjab, India</a:t>
            </a:r>
            <a:endParaRPr lang="en-IE"/>
          </a:p>
        </p:txBody>
      </p:sp>
      <p:sp>
        <p:nvSpPr>
          <p:cNvPr id="6" name="Slide Number Placeholder 5"/>
          <p:cNvSpPr>
            <a:spLocks noGrp="1"/>
          </p:cNvSpPr>
          <p:nvPr>
            <p:ph type="sldNum" sz="quarter" idx="12"/>
          </p:nvPr>
        </p:nvSpPr>
        <p:spPr/>
        <p:txBody>
          <a:bodyPr/>
          <a:lstStyle/>
          <a:p>
            <a:fld id="{E441653B-0A09-4A0B-84DA-FEF820747386}" type="slidenum">
              <a:rPr lang="en-IE" smtClean="0"/>
            </a:fld>
            <a:endParaRPr lang="en-I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E"/>
          </a:p>
        </p:txBody>
      </p:sp>
      <p:sp>
        <p:nvSpPr>
          <p:cNvPr id="4" name="Date Placeholder 3"/>
          <p:cNvSpPr>
            <a:spLocks noGrp="1"/>
          </p:cNvSpPr>
          <p:nvPr>
            <p:ph type="dt" sz="half" idx="10"/>
          </p:nvPr>
        </p:nvSpPr>
        <p:spPr/>
        <p:txBody>
          <a:bodyPr/>
          <a:lstStyle/>
          <a:p>
            <a:fld id="{F17BEE5F-10B2-4581-8328-E6C6184E6357}" type="datetime1">
              <a:rPr lang="en-IE" smtClean="0"/>
            </a:fld>
            <a:endParaRPr lang="en-IE"/>
          </a:p>
        </p:txBody>
      </p:sp>
      <p:sp>
        <p:nvSpPr>
          <p:cNvPr id="5" name="Footer Placeholder 4"/>
          <p:cNvSpPr>
            <a:spLocks noGrp="1"/>
          </p:cNvSpPr>
          <p:nvPr>
            <p:ph type="ftr" sz="quarter" idx="11"/>
          </p:nvPr>
        </p:nvSpPr>
        <p:spPr/>
        <p:txBody>
          <a:bodyPr/>
          <a:lstStyle/>
          <a:p>
            <a:r>
              <a:rPr lang="en-US"/>
              <a:t>ECED, Thapar Institue of Engineering and Technology, Punjab, India</a:t>
            </a:r>
            <a:endParaRPr lang="en-IE"/>
          </a:p>
        </p:txBody>
      </p:sp>
      <p:sp>
        <p:nvSpPr>
          <p:cNvPr id="6" name="Slide Number Placeholder 5"/>
          <p:cNvSpPr>
            <a:spLocks noGrp="1"/>
          </p:cNvSpPr>
          <p:nvPr>
            <p:ph type="sldNum" sz="quarter" idx="12"/>
          </p:nvPr>
        </p:nvSpPr>
        <p:spPr/>
        <p:txBody>
          <a:bodyPr/>
          <a:lstStyle/>
          <a:p>
            <a:fld id="{E441653B-0A09-4A0B-84DA-FEF820747386}" type="slidenum">
              <a:rPr lang="en-IE" smtClean="0"/>
            </a:fld>
            <a:endParaRPr lang="en-I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E"/>
          </a:p>
        </p:txBody>
      </p:sp>
      <p:sp>
        <p:nvSpPr>
          <p:cNvPr id="4" name="Date Placeholder 3"/>
          <p:cNvSpPr>
            <a:spLocks noGrp="1"/>
          </p:cNvSpPr>
          <p:nvPr>
            <p:ph type="dt" sz="half" idx="10"/>
          </p:nvPr>
        </p:nvSpPr>
        <p:spPr/>
        <p:txBody>
          <a:bodyPr/>
          <a:lstStyle/>
          <a:p>
            <a:fld id="{7EC25C72-EF7D-483E-A6C7-F6D5C3E1913C}" type="datetime1">
              <a:rPr lang="en-IE" smtClean="0"/>
            </a:fld>
            <a:endParaRPr lang="en-IE"/>
          </a:p>
        </p:txBody>
      </p:sp>
      <p:sp>
        <p:nvSpPr>
          <p:cNvPr id="5" name="Footer Placeholder 4"/>
          <p:cNvSpPr>
            <a:spLocks noGrp="1"/>
          </p:cNvSpPr>
          <p:nvPr>
            <p:ph type="ftr" sz="quarter" idx="11"/>
          </p:nvPr>
        </p:nvSpPr>
        <p:spPr/>
        <p:txBody>
          <a:bodyPr/>
          <a:lstStyle/>
          <a:p>
            <a:r>
              <a:rPr lang="en-US"/>
              <a:t>ECED, Thapar Institue of Engineering and Technology, Punjab, India</a:t>
            </a:r>
            <a:endParaRPr lang="en-IE"/>
          </a:p>
        </p:txBody>
      </p:sp>
      <p:sp>
        <p:nvSpPr>
          <p:cNvPr id="6" name="Slide Number Placeholder 5"/>
          <p:cNvSpPr>
            <a:spLocks noGrp="1"/>
          </p:cNvSpPr>
          <p:nvPr>
            <p:ph type="sldNum" sz="quarter" idx="12"/>
          </p:nvPr>
        </p:nvSpPr>
        <p:spPr/>
        <p:txBody>
          <a:bodyPr/>
          <a:lstStyle/>
          <a:p>
            <a:fld id="{E441653B-0A09-4A0B-84DA-FEF820747386}" type="slidenum">
              <a:rPr lang="en-IE" smtClean="0"/>
            </a:fld>
            <a:endParaRPr lang="en-I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E"/>
          </a:p>
        </p:txBody>
      </p:sp>
      <p:sp>
        <p:nvSpPr>
          <p:cNvPr id="4" name="Date Placeholder 3"/>
          <p:cNvSpPr>
            <a:spLocks noGrp="1"/>
          </p:cNvSpPr>
          <p:nvPr>
            <p:ph type="dt" sz="half" idx="10"/>
          </p:nvPr>
        </p:nvSpPr>
        <p:spPr/>
        <p:txBody>
          <a:bodyPr/>
          <a:lstStyle/>
          <a:p>
            <a:fld id="{5BC58F9E-E4FF-4363-A4C8-BC2C222FF8F6}" type="datetime1">
              <a:rPr lang="en-IE" smtClean="0"/>
            </a:fld>
            <a:endParaRPr lang="en-IE"/>
          </a:p>
        </p:txBody>
      </p:sp>
      <p:sp>
        <p:nvSpPr>
          <p:cNvPr id="5" name="Footer Placeholder 4"/>
          <p:cNvSpPr>
            <a:spLocks noGrp="1"/>
          </p:cNvSpPr>
          <p:nvPr>
            <p:ph type="ftr" sz="quarter" idx="11"/>
          </p:nvPr>
        </p:nvSpPr>
        <p:spPr/>
        <p:txBody>
          <a:bodyPr/>
          <a:lstStyle/>
          <a:p>
            <a:r>
              <a:rPr lang="en-US"/>
              <a:t>ECED, Thapar Institue of Engineering and Technology, Punjab, India</a:t>
            </a:r>
            <a:endParaRPr lang="en-IE"/>
          </a:p>
        </p:txBody>
      </p:sp>
      <p:sp>
        <p:nvSpPr>
          <p:cNvPr id="6" name="Slide Number Placeholder 5"/>
          <p:cNvSpPr>
            <a:spLocks noGrp="1"/>
          </p:cNvSpPr>
          <p:nvPr>
            <p:ph type="sldNum" sz="quarter" idx="12"/>
          </p:nvPr>
        </p:nvSpPr>
        <p:spPr/>
        <p:txBody>
          <a:bodyPr/>
          <a:lstStyle/>
          <a:p>
            <a:fld id="{E441653B-0A09-4A0B-84DA-FEF820747386}" type="slidenum">
              <a:rPr lang="en-IE" smtClean="0"/>
            </a:fld>
            <a:endParaRPr lang="en-I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E"/>
          </a:p>
        </p:txBody>
      </p:sp>
      <p:sp>
        <p:nvSpPr>
          <p:cNvPr id="4" name="Date Placeholder 3"/>
          <p:cNvSpPr>
            <a:spLocks noGrp="1"/>
          </p:cNvSpPr>
          <p:nvPr>
            <p:ph type="dt" sz="half" idx="10"/>
          </p:nvPr>
        </p:nvSpPr>
        <p:spPr/>
        <p:txBody>
          <a:bodyPr/>
          <a:lstStyle/>
          <a:p>
            <a:fld id="{4490D241-36E4-4BB1-9D05-CFAF59E4BD3E}" type="datetime1">
              <a:rPr lang="en-IE" smtClean="0"/>
            </a:fld>
            <a:endParaRPr lang="en-IE"/>
          </a:p>
        </p:txBody>
      </p:sp>
      <p:sp>
        <p:nvSpPr>
          <p:cNvPr id="5" name="Footer Placeholder 4"/>
          <p:cNvSpPr>
            <a:spLocks noGrp="1"/>
          </p:cNvSpPr>
          <p:nvPr>
            <p:ph type="ftr" sz="quarter" idx="11"/>
          </p:nvPr>
        </p:nvSpPr>
        <p:spPr/>
        <p:txBody>
          <a:bodyPr/>
          <a:lstStyle/>
          <a:p>
            <a:r>
              <a:rPr lang="en-US"/>
              <a:t>ECED, Thapar Institue of Engineering and Technology, Punjab, India</a:t>
            </a:r>
            <a:endParaRPr lang="en-IE"/>
          </a:p>
        </p:txBody>
      </p:sp>
      <p:sp>
        <p:nvSpPr>
          <p:cNvPr id="6" name="Slide Number Placeholder 5"/>
          <p:cNvSpPr>
            <a:spLocks noGrp="1"/>
          </p:cNvSpPr>
          <p:nvPr>
            <p:ph type="sldNum" sz="quarter" idx="12"/>
          </p:nvPr>
        </p:nvSpPr>
        <p:spPr/>
        <p:txBody>
          <a:bodyPr/>
          <a:lstStyle/>
          <a:p>
            <a:fld id="{E441653B-0A09-4A0B-84DA-FEF820747386}" type="slidenum">
              <a:rPr lang="en-IE" smtClean="0"/>
            </a:fld>
            <a:endParaRPr lang="en-I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F9D7816D-2123-43E5-B6F6-10E6E9F0305C}" type="datetime1">
              <a:rPr lang="en-IE" smtClean="0"/>
            </a:fld>
            <a:endParaRPr lang="en-IE"/>
          </a:p>
        </p:txBody>
      </p:sp>
      <p:sp>
        <p:nvSpPr>
          <p:cNvPr id="5" name="Footer Placeholder 4"/>
          <p:cNvSpPr>
            <a:spLocks noGrp="1"/>
          </p:cNvSpPr>
          <p:nvPr>
            <p:ph type="ftr" sz="quarter" idx="11"/>
          </p:nvPr>
        </p:nvSpPr>
        <p:spPr/>
        <p:txBody>
          <a:bodyPr/>
          <a:lstStyle/>
          <a:p>
            <a:r>
              <a:rPr lang="en-US"/>
              <a:t>ECED, Thapar Institue of Engineering and Technology, Punjab, India</a:t>
            </a:r>
            <a:endParaRPr lang="en-IE"/>
          </a:p>
        </p:txBody>
      </p:sp>
      <p:sp>
        <p:nvSpPr>
          <p:cNvPr id="6" name="Slide Number Placeholder 5"/>
          <p:cNvSpPr>
            <a:spLocks noGrp="1"/>
          </p:cNvSpPr>
          <p:nvPr>
            <p:ph type="sldNum" sz="quarter" idx="12"/>
          </p:nvPr>
        </p:nvSpPr>
        <p:spPr/>
        <p:txBody>
          <a:bodyPr/>
          <a:lstStyle/>
          <a:p>
            <a:fld id="{E441653B-0A09-4A0B-84DA-FEF820747386}" type="slidenum">
              <a:rPr lang="en-IE" smtClean="0"/>
            </a:fld>
            <a:endParaRPr lang="en-I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E"/>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E"/>
          </a:p>
        </p:txBody>
      </p:sp>
      <p:sp>
        <p:nvSpPr>
          <p:cNvPr id="5" name="Date Placeholder 4"/>
          <p:cNvSpPr>
            <a:spLocks noGrp="1"/>
          </p:cNvSpPr>
          <p:nvPr>
            <p:ph type="dt" sz="half" idx="10"/>
          </p:nvPr>
        </p:nvSpPr>
        <p:spPr/>
        <p:txBody>
          <a:bodyPr/>
          <a:lstStyle/>
          <a:p>
            <a:fld id="{34167778-8D79-4A37-BF76-C5D50F5F8E40}" type="datetime1">
              <a:rPr lang="en-IE" smtClean="0"/>
            </a:fld>
            <a:endParaRPr lang="en-IE"/>
          </a:p>
        </p:txBody>
      </p:sp>
      <p:sp>
        <p:nvSpPr>
          <p:cNvPr id="6" name="Footer Placeholder 5"/>
          <p:cNvSpPr>
            <a:spLocks noGrp="1"/>
          </p:cNvSpPr>
          <p:nvPr>
            <p:ph type="ftr" sz="quarter" idx="11"/>
          </p:nvPr>
        </p:nvSpPr>
        <p:spPr/>
        <p:txBody>
          <a:bodyPr/>
          <a:lstStyle/>
          <a:p>
            <a:r>
              <a:rPr lang="en-US"/>
              <a:t>ECED, Thapar Institue of Engineering and Technology, Punjab, India</a:t>
            </a:r>
            <a:endParaRPr lang="en-IE"/>
          </a:p>
        </p:txBody>
      </p:sp>
      <p:sp>
        <p:nvSpPr>
          <p:cNvPr id="7" name="Slide Number Placeholder 6"/>
          <p:cNvSpPr>
            <a:spLocks noGrp="1"/>
          </p:cNvSpPr>
          <p:nvPr>
            <p:ph type="sldNum" sz="quarter" idx="12"/>
          </p:nvPr>
        </p:nvSpPr>
        <p:spPr/>
        <p:txBody>
          <a:bodyPr/>
          <a:lstStyle/>
          <a:p>
            <a:fld id="{E441653B-0A09-4A0B-84DA-FEF820747386}" type="slidenum">
              <a:rPr lang="en-IE" smtClean="0"/>
            </a:fld>
            <a:endParaRPr lang="en-I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E"/>
          </a:p>
        </p:txBody>
      </p:sp>
      <p:sp>
        <p:nvSpPr>
          <p:cNvPr id="7" name="Date Placeholder 6"/>
          <p:cNvSpPr>
            <a:spLocks noGrp="1"/>
          </p:cNvSpPr>
          <p:nvPr>
            <p:ph type="dt" sz="half" idx="10"/>
          </p:nvPr>
        </p:nvSpPr>
        <p:spPr/>
        <p:txBody>
          <a:bodyPr/>
          <a:lstStyle/>
          <a:p>
            <a:fld id="{ABEDFD90-9148-4E76-A237-07CDB68D768F}" type="datetime1">
              <a:rPr lang="en-IE" smtClean="0"/>
            </a:fld>
            <a:endParaRPr lang="en-IE"/>
          </a:p>
        </p:txBody>
      </p:sp>
      <p:sp>
        <p:nvSpPr>
          <p:cNvPr id="8" name="Footer Placeholder 7"/>
          <p:cNvSpPr>
            <a:spLocks noGrp="1"/>
          </p:cNvSpPr>
          <p:nvPr>
            <p:ph type="ftr" sz="quarter" idx="11"/>
          </p:nvPr>
        </p:nvSpPr>
        <p:spPr/>
        <p:txBody>
          <a:bodyPr/>
          <a:lstStyle/>
          <a:p>
            <a:r>
              <a:rPr lang="en-US"/>
              <a:t>ECED, Thapar Institue of Engineering and Technology, Punjab, India</a:t>
            </a:r>
            <a:endParaRPr lang="en-IE"/>
          </a:p>
        </p:txBody>
      </p:sp>
      <p:sp>
        <p:nvSpPr>
          <p:cNvPr id="9" name="Slide Number Placeholder 8"/>
          <p:cNvSpPr>
            <a:spLocks noGrp="1"/>
          </p:cNvSpPr>
          <p:nvPr>
            <p:ph type="sldNum" sz="quarter" idx="12"/>
          </p:nvPr>
        </p:nvSpPr>
        <p:spPr/>
        <p:txBody>
          <a:bodyPr/>
          <a:lstStyle/>
          <a:p>
            <a:fld id="{E441653B-0A09-4A0B-84DA-FEF820747386}" type="slidenum">
              <a:rPr lang="en-IE" smtClean="0"/>
            </a:fld>
            <a:endParaRPr lang="en-I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Date Placeholder 2"/>
          <p:cNvSpPr>
            <a:spLocks noGrp="1"/>
          </p:cNvSpPr>
          <p:nvPr>
            <p:ph type="dt" sz="half" idx="10"/>
          </p:nvPr>
        </p:nvSpPr>
        <p:spPr/>
        <p:txBody>
          <a:bodyPr/>
          <a:lstStyle/>
          <a:p>
            <a:fld id="{C86E179F-E7E2-4C2A-8B7C-CF40531557D1}" type="datetime1">
              <a:rPr lang="en-IE" smtClean="0"/>
            </a:fld>
            <a:endParaRPr lang="en-IE"/>
          </a:p>
        </p:txBody>
      </p:sp>
      <p:sp>
        <p:nvSpPr>
          <p:cNvPr id="4" name="Footer Placeholder 3"/>
          <p:cNvSpPr>
            <a:spLocks noGrp="1"/>
          </p:cNvSpPr>
          <p:nvPr>
            <p:ph type="ftr" sz="quarter" idx="11"/>
          </p:nvPr>
        </p:nvSpPr>
        <p:spPr/>
        <p:txBody>
          <a:bodyPr/>
          <a:lstStyle/>
          <a:p>
            <a:r>
              <a:rPr lang="en-US"/>
              <a:t>ECED, Thapar Institue of Engineering and Technology, Punjab, India</a:t>
            </a:r>
            <a:endParaRPr lang="en-IE"/>
          </a:p>
        </p:txBody>
      </p:sp>
      <p:sp>
        <p:nvSpPr>
          <p:cNvPr id="5" name="Slide Number Placeholder 4"/>
          <p:cNvSpPr>
            <a:spLocks noGrp="1"/>
          </p:cNvSpPr>
          <p:nvPr>
            <p:ph type="sldNum" sz="quarter" idx="12"/>
          </p:nvPr>
        </p:nvSpPr>
        <p:spPr/>
        <p:txBody>
          <a:bodyPr/>
          <a:lstStyle/>
          <a:p>
            <a:fld id="{E441653B-0A09-4A0B-84DA-FEF820747386}" type="slidenum">
              <a:rPr lang="en-IE" smtClean="0"/>
            </a:fld>
            <a:endParaRPr lang="en-I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EB675E-CF12-420F-8C9A-82A6DF77B0D3}" type="datetime1">
              <a:rPr lang="en-IE" smtClean="0"/>
            </a:fld>
            <a:endParaRPr lang="en-IE"/>
          </a:p>
        </p:txBody>
      </p:sp>
      <p:sp>
        <p:nvSpPr>
          <p:cNvPr id="3" name="Footer Placeholder 2"/>
          <p:cNvSpPr>
            <a:spLocks noGrp="1"/>
          </p:cNvSpPr>
          <p:nvPr>
            <p:ph type="ftr" sz="quarter" idx="11"/>
          </p:nvPr>
        </p:nvSpPr>
        <p:spPr/>
        <p:txBody>
          <a:bodyPr/>
          <a:lstStyle/>
          <a:p>
            <a:r>
              <a:rPr lang="en-US"/>
              <a:t>ECED, Thapar Institue of Engineering and Technology, Punjab, India</a:t>
            </a:r>
            <a:endParaRPr lang="en-IE"/>
          </a:p>
        </p:txBody>
      </p:sp>
      <p:sp>
        <p:nvSpPr>
          <p:cNvPr id="4" name="Slide Number Placeholder 3"/>
          <p:cNvSpPr>
            <a:spLocks noGrp="1"/>
          </p:cNvSpPr>
          <p:nvPr>
            <p:ph type="sldNum" sz="quarter" idx="12"/>
          </p:nvPr>
        </p:nvSpPr>
        <p:spPr/>
        <p:txBody>
          <a:bodyPr/>
          <a:lstStyle/>
          <a:p>
            <a:fld id="{E441653B-0A09-4A0B-84DA-FEF820747386}" type="slidenum">
              <a:rPr lang="en-IE" smtClean="0"/>
            </a:fld>
            <a:endParaRPr lang="en-I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3FE3661-2E1C-49A4-ADF2-6443874727D3}" type="datetime1">
              <a:rPr lang="en-IE" smtClean="0"/>
            </a:fld>
            <a:endParaRPr lang="en-IE"/>
          </a:p>
        </p:txBody>
      </p:sp>
      <p:sp>
        <p:nvSpPr>
          <p:cNvPr id="6" name="Footer Placeholder 5"/>
          <p:cNvSpPr>
            <a:spLocks noGrp="1"/>
          </p:cNvSpPr>
          <p:nvPr>
            <p:ph type="ftr" sz="quarter" idx="11"/>
          </p:nvPr>
        </p:nvSpPr>
        <p:spPr/>
        <p:txBody>
          <a:bodyPr/>
          <a:lstStyle/>
          <a:p>
            <a:r>
              <a:rPr lang="en-US"/>
              <a:t>ECED, Thapar Institue of Engineering and Technology, Punjab, India</a:t>
            </a:r>
            <a:endParaRPr lang="en-IE"/>
          </a:p>
        </p:txBody>
      </p:sp>
      <p:sp>
        <p:nvSpPr>
          <p:cNvPr id="7" name="Slide Number Placeholder 6"/>
          <p:cNvSpPr>
            <a:spLocks noGrp="1"/>
          </p:cNvSpPr>
          <p:nvPr>
            <p:ph type="sldNum" sz="quarter" idx="12"/>
          </p:nvPr>
        </p:nvSpPr>
        <p:spPr/>
        <p:txBody>
          <a:bodyPr/>
          <a:lstStyle/>
          <a:p>
            <a:fld id="{E441653B-0A09-4A0B-84DA-FEF820747386}" type="slidenum">
              <a:rPr lang="en-IE" smtClean="0"/>
            </a:fld>
            <a:endParaRPr lang="en-I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E"/>
          </a:p>
        </p:txBody>
      </p:sp>
      <p:sp>
        <p:nvSpPr>
          <p:cNvPr id="4" name="Date Placeholder 3"/>
          <p:cNvSpPr>
            <a:spLocks noGrp="1"/>
          </p:cNvSpPr>
          <p:nvPr>
            <p:ph type="dt" sz="half" idx="10"/>
          </p:nvPr>
        </p:nvSpPr>
        <p:spPr/>
        <p:txBody>
          <a:bodyPr/>
          <a:lstStyle/>
          <a:p>
            <a:fld id="{4490D241-36E4-4BB1-9D05-CFAF59E4BD3E}" type="datetime1">
              <a:rPr lang="en-IE" smtClean="0"/>
            </a:fld>
            <a:endParaRPr lang="en-IE"/>
          </a:p>
        </p:txBody>
      </p:sp>
      <p:sp>
        <p:nvSpPr>
          <p:cNvPr id="5" name="Footer Placeholder 4"/>
          <p:cNvSpPr>
            <a:spLocks noGrp="1"/>
          </p:cNvSpPr>
          <p:nvPr>
            <p:ph type="ftr" sz="quarter" idx="11"/>
          </p:nvPr>
        </p:nvSpPr>
        <p:spPr/>
        <p:txBody>
          <a:bodyPr/>
          <a:lstStyle/>
          <a:p>
            <a:r>
              <a:rPr lang="en-US"/>
              <a:t>ECED, Thapar Institue of Engineering and Technology, Punjab, India</a:t>
            </a:r>
            <a:endParaRPr lang="en-IE"/>
          </a:p>
        </p:txBody>
      </p:sp>
      <p:sp>
        <p:nvSpPr>
          <p:cNvPr id="6" name="Slide Number Placeholder 5"/>
          <p:cNvSpPr>
            <a:spLocks noGrp="1"/>
          </p:cNvSpPr>
          <p:nvPr>
            <p:ph type="sldNum" sz="quarter" idx="12"/>
          </p:nvPr>
        </p:nvSpPr>
        <p:spPr/>
        <p:txBody>
          <a:bodyPr/>
          <a:lstStyle/>
          <a:p>
            <a:fld id="{E441653B-0A09-4A0B-84DA-FEF820747386}" type="slidenum">
              <a:rPr lang="en-IE" smtClean="0"/>
            </a:fld>
            <a:endParaRPr lang="en-I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85FB029-4E65-4AEA-80A0-61D62E9A3543}" type="datetime1">
              <a:rPr lang="en-IE" smtClean="0"/>
            </a:fld>
            <a:endParaRPr lang="en-IE"/>
          </a:p>
        </p:txBody>
      </p:sp>
      <p:sp>
        <p:nvSpPr>
          <p:cNvPr id="6" name="Footer Placeholder 5"/>
          <p:cNvSpPr>
            <a:spLocks noGrp="1"/>
          </p:cNvSpPr>
          <p:nvPr>
            <p:ph type="ftr" sz="quarter" idx="11"/>
          </p:nvPr>
        </p:nvSpPr>
        <p:spPr/>
        <p:txBody>
          <a:bodyPr/>
          <a:lstStyle/>
          <a:p>
            <a:r>
              <a:rPr lang="en-US"/>
              <a:t>ECED, Thapar Institue of Engineering and Technology, Punjab, India</a:t>
            </a:r>
            <a:endParaRPr lang="en-IE"/>
          </a:p>
        </p:txBody>
      </p:sp>
      <p:sp>
        <p:nvSpPr>
          <p:cNvPr id="7" name="Slide Number Placeholder 6"/>
          <p:cNvSpPr>
            <a:spLocks noGrp="1"/>
          </p:cNvSpPr>
          <p:nvPr>
            <p:ph type="sldNum" sz="quarter" idx="12"/>
          </p:nvPr>
        </p:nvSpPr>
        <p:spPr/>
        <p:txBody>
          <a:bodyPr/>
          <a:lstStyle/>
          <a:p>
            <a:fld id="{E441653B-0A09-4A0B-84DA-FEF820747386}" type="slidenum">
              <a:rPr lang="en-IE" smtClean="0"/>
            </a:fld>
            <a:endParaRPr lang="en-I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E"/>
          </a:p>
        </p:txBody>
      </p:sp>
      <p:sp>
        <p:nvSpPr>
          <p:cNvPr id="4" name="Date Placeholder 3"/>
          <p:cNvSpPr>
            <a:spLocks noGrp="1"/>
          </p:cNvSpPr>
          <p:nvPr>
            <p:ph type="dt" sz="half" idx="10"/>
          </p:nvPr>
        </p:nvSpPr>
        <p:spPr/>
        <p:txBody>
          <a:bodyPr/>
          <a:lstStyle/>
          <a:p>
            <a:fld id="{F17BEE5F-10B2-4581-8328-E6C6184E6357}" type="datetime1">
              <a:rPr lang="en-IE" smtClean="0"/>
            </a:fld>
            <a:endParaRPr lang="en-IE"/>
          </a:p>
        </p:txBody>
      </p:sp>
      <p:sp>
        <p:nvSpPr>
          <p:cNvPr id="5" name="Footer Placeholder 4"/>
          <p:cNvSpPr>
            <a:spLocks noGrp="1"/>
          </p:cNvSpPr>
          <p:nvPr>
            <p:ph type="ftr" sz="quarter" idx="11"/>
          </p:nvPr>
        </p:nvSpPr>
        <p:spPr/>
        <p:txBody>
          <a:bodyPr/>
          <a:lstStyle/>
          <a:p>
            <a:r>
              <a:rPr lang="en-US"/>
              <a:t>ECED, Thapar Institue of Engineering and Technology, Punjab, India</a:t>
            </a:r>
            <a:endParaRPr lang="en-IE"/>
          </a:p>
        </p:txBody>
      </p:sp>
      <p:sp>
        <p:nvSpPr>
          <p:cNvPr id="6" name="Slide Number Placeholder 5"/>
          <p:cNvSpPr>
            <a:spLocks noGrp="1"/>
          </p:cNvSpPr>
          <p:nvPr>
            <p:ph type="sldNum" sz="quarter" idx="12"/>
          </p:nvPr>
        </p:nvSpPr>
        <p:spPr/>
        <p:txBody>
          <a:bodyPr/>
          <a:lstStyle/>
          <a:p>
            <a:fld id="{E441653B-0A09-4A0B-84DA-FEF820747386}" type="slidenum">
              <a:rPr lang="en-IE" smtClean="0"/>
            </a:fld>
            <a:endParaRPr lang="en-I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E"/>
          </a:p>
        </p:txBody>
      </p:sp>
      <p:sp>
        <p:nvSpPr>
          <p:cNvPr id="4" name="Date Placeholder 3"/>
          <p:cNvSpPr>
            <a:spLocks noGrp="1"/>
          </p:cNvSpPr>
          <p:nvPr>
            <p:ph type="dt" sz="half" idx="10"/>
          </p:nvPr>
        </p:nvSpPr>
        <p:spPr/>
        <p:txBody>
          <a:bodyPr/>
          <a:lstStyle/>
          <a:p>
            <a:fld id="{7EC25C72-EF7D-483E-A6C7-F6D5C3E1913C}" type="datetime1">
              <a:rPr lang="en-IE" smtClean="0"/>
            </a:fld>
            <a:endParaRPr lang="en-IE"/>
          </a:p>
        </p:txBody>
      </p:sp>
      <p:sp>
        <p:nvSpPr>
          <p:cNvPr id="5" name="Footer Placeholder 4"/>
          <p:cNvSpPr>
            <a:spLocks noGrp="1"/>
          </p:cNvSpPr>
          <p:nvPr>
            <p:ph type="ftr" sz="quarter" idx="11"/>
          </p:nvPr>
        </p:nvSpPr>
        <p:spPr/>
        <p:txBody>
          <a:bodyPr/>
          <a:lstStyle/>
          <a:p>
            <a:r>
              <a:rPr lang="en-US"/>
              <a:t>ECED, Thapar Institue of Engineering and Technology, Punjab, India</a:t>
            </a:r>
            <a:endParaRPr lang="en-IE"/>
          </a:p>
        </p:txBody>
      </p:sp>
      <p:sp>
        <p:nvSpPr>
          <p:cNvPr id="6" name="Slide Number Placeholder 5"/>
          <p:cNvSpPr>
            <a:spLocks noGrp="1"/>
          </p:cNvSpPr>
          <p:nvPr>
            <p:ph type="sldNum" sz="quarter" idx="12"/>
          </p:nvPr>
        </p:nvSpPr>
        <p:spPr/>
        <p:txBody>
          <a:bodyPr/>
          <a:lstStyle/>
          <a:p>
            <a:fld id="{E441653B-0A09-4A0B-84DA-FEF820747386}" type="slidenum">
              <a:rPr lang="en-IE" smtClean="0"/>
            </a:fld>
            <a:endParaRPr lang="en-I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F9D7816D-2123-43E5-B6F6-10E6E9F0305C}" type="datetime1">
              <a:rPr lang="en-IE" smtClean="0"/>
            </a:fld>
            <a:endParaRPr lang="en-IE"/>
          </a:p>
        </p:txBody>
      </p:sp>
      <p:sp>
        <p:nvSpPr>
          <p:cNvPr id="5" name="Footer Placeholder 4"/>
          <p:cNvSpPr>
            <a:spLocks noGrp="1"/>
          </p:cNvSpPr>
          <p:nvPr>
            <p:ph type="ftr" sz="quarter" idx="11"/>
          </p:nvPr>
        </p:nvSpPr>
        <p:spPr/>
        <p:txBody>
          <a:bodyPr/>
          <a:lstStyle/>
          <a:p>
            <a:r>
              <a:rPr lang="en-US"/>
              <a:t>ECED, Thapar Institue of Engineering and Technology, Punjab, India</a:t>
            </a:r>
            <a:endParaRPr lang="en-IE"/>
          </a:p>
        </p:txBody>
      </p:sp>
      <p:sp>
        <p:nvSpPr>
          <p:cNvPr id="6" name="Slide Number Placeholder 5"/>
          <p:cNvSpPr>
            <a:spLocks noGrp="1"/>
          </p:cNvSpPr>
          <p:nvPr>
            <p:ph type="sldNum" sz="quarter" idx="12"/>
          </p:nvPr>
        </p:nvSpPr>
        <p:spPr/>
        <p:txBody>
          <a:bodyPr/>
          <a:lstStyle/>
          <a:p>
            <a:fld id="{E441653B-0A09-4A0B-84DA-FEF820747386}" type="slidenum">
              <a:rPr lang="en-IE" smtClean="0"/>
            </a:fld>
            <a:endParaRPr lang="en-I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E"/>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E"/>
          </a:p>
        </p:txBody>
      </p:sp>
      <p:sp>
        <p:nvSpPr>
          <p:cNvPr id="5" name="Date Placeholder 4"/>
          <p:cNvSpPr>
            <a:spLocks noGrp="1"/>
          </p:cNvSpPr>
          <p:nvPr>
            <p:ph type="dt" sz="half" idx="10"/>
          </p:nvPr>
        </p:nvSpPr>
        <p:spPr/>
        <p:txBody>
          <a:bodyPr/>
          <a:lstStyle/>
          <a:p>
            <a:fld id="{34167778-8D79-4A37-BF76-C5D50F5F8E40}" type="datetime1">
              <a:rPr lang="en-IE" smtClean="0"/>
            </a:fld>
            <a:endParaRPr lang="en-IE"/>
          </a:p>
        </p:txBody>
      </p:sp>
      <p:sp>
        <p:nvSpPr>
          <p:cNvPr id="6" name="Footer Placeholder 5"/>
          <p:cNvSpPr>
            <a:spLocks noGrp="1"/>
          </p:cNvSpPr>
          <p:nvPr>
            <p:ph type="ftr" sz="quarter" idx="11"/>
          </p:nvPr>
        </p:nvSpPr>
        <p:spPr/>
        <p:txBody>
          <a:bodyPr/>
          <a:lstStyle/>
          <a:p>
            <a:r>
              <a:rPr lang="en-US"/>
              <a:t>ECED, Thapar Institue of Engineering and Technology, Punjab, India</a:t>
            </a:r>
            <a:endParaRPr lang="en-IE"/>
          </a:p>
        </p:txBody>
      </p:sp>
      <p:sp>
        <p:nvSpPr>
          <p:cNvPr id="7" name="Slide Number Placeholder 6"/>
          <p:cNvSpPr>
            <a:spLocks noGrp="1"/>
          </p:cNvSpPr>
          <p:nvPr>
            <p:ph type="sldNum" sz="quarter" idx="12"/>
          </p:nvPr>
        </p:nvSpPr>
        <p:spPr/>
        <p:txBody>
          <a:bodyPr/>
          <a:lstStyle/>
          <a:p>
            <a:fld id="{E441653B-0A09-4A0B-84DA-FEF820747386}" type="slidenum">
              <a:rPr lang="en-IE" smtClean="0"/>
            </a:fld>
            <a:endParaRPr lang="en-I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E"/>
          </a:p>
        </p:txBody>
      </p:sp>
      <p:sp>
        <p:nvSpPr>
          <p:cNvPr id="7" name="Date Placeholder 6"/>
          <p:cNvSpPr>
            <a:spLocks noGrp="1"/>
          </p:cNvSpPr>
          <p:nvPr>
            <p:ph type="dt" sz="half" idx="10"/>
          </p:nvPr>
        </p:nvSpPr>
        <p:spPr/>
        <p:txBody>
          <a:bodyPr/>
          <a:lstStyle/>
          <a:p>
            <a:fld id="{ABEDFD90-9148-4E76-A237-07CDB68D768F}" type="datetime1">
              <a:rPr lang="en-IE" smtClean="0"/>
            </a:fld>
            <a:endParaRPr lang="en-IE"/>
          </a:p>
        </p:txBody>
      </p:sp>
      <p:sp>
        <p:nvSpPr>
          <p:cNvPr id="8" name="Footer Placeholder 7"/>
          <p:cNvSpPr>
            <a:spLocks noGrp="1"/>
          </p:cNvSpPr>
          <p:nvPr>
            <p:ph type="ftr" sz="quarter" idx="11"/>
          </p:nvPr>
        </p:nvSpPr>
        <p:spPr/>
        <p:txBody>
          <a:bodyPr/>
          <a:lstStyle/>
          <a:p>
            <a:r>
              <a:rPr lang="en-US"/>
              <a:t>ECED, Thapar Institue of Engineering and Technology, Punjab, India</a:t>
            </a:r>
            <a:endParaRPr lang="en-IE"/>
          </a:p>
        </p:txBody>
      </p:sp>
      <p:sp>
        <p:nvSpPr>
          <p:cNvPr id="9" name="Slide Number Placeholder 8"/>
          <p:cNvSpPr>
            <a:spLocks noGrp="1"/>
          </p:cNvSpPr>
          <p:nvPr>
            <p:ph type="sldNum" sz="quarter" idx="12"/>
          </p:nvPr>
        </p:nvSpPr>
        <p:spPr/>
        <p:txBody>
          <a:bodyPr/>
          <a:lstStyle/>
          <a:p>
            <a:fld id="{E441653B-0A09-4A0B-84DA-FEF820747386}" type="slidenum">
              <a:rPr lang="en-IE" smtClean="0"/>
            </a:fld>
            <a:endParaRPr lang="en-I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Date Placeholder 2"/>
          <p:cNvSpPr>
            <a:spLocks noGrp="1"/>
          </p:cNvSpPr>
          <p:nvPr>
            <p:ph type="dt" sz="half" idx="10"/>
          </p:nvPr>
        </p:nvSpPr>
        <p:spPr/>
        <p:txBody>
          <a:bodyPr/>
          <a:lstStyle/>
          <a:p>
            <a:fld id="{C86E179F-E7E2-4C2A-8B7C-CF40531557D1}" type="datetime1">
              <a:rPr lang="en-IE" smtClean="0"/>
            </a:fld>
            <a:endParaRPr lang="en-IE"/>
          </a:p>
        </p:txBody>
      </p:sp>
      <p:sp>
        <p:nvSpPr>
          <p:cNvPr id="4" name="Footer Placeholder 3"/>
          <p:cNvSpPr>
            <a:spLocks noGrp="1"/>
          </p:cNvSpPr>
          <p:nvPr>
            <p:ph type="ftr" sz="quarter" idx="11"/>
          </p:nvPr>
        </p:nvSpPr>
        <p:spPr/>
        <p:txBody>
          <a:bodyPr/>
          <a:lstStyle/>
          <a:p>
            <a:r>
              <a:rPr lang="en-US"/>
              <a:t>ECED, Thapar Institue of Engineering and Technology, Punjab, India</a:t>
            </a:r>
            <a:endParaRPr lang="en-IE"/>
          </a:p>
        </p:txBody>
      </p:sp>
      <p:sp>
        <p:nvSpPr>
          <p:cNvPr id="5" name="Slide Number Placeholder 4"/>
          <p:cNvSpPr>
            <a:spLocks noGrp="1"/>
          </p:cNvSpPr>
          <p:nvPr>
            <p:ph type="sldNum" sz="quarter" idx="12"/>
          </p:nvPr>
        </p:nvSpPr>
        <p:spPr/>
        <p:txBody>
          <a:bodyPr/>
          <a:lstStyle/>
          <a:p>
            <a:fld id="{E441653B-0A09-4A0B-84DA-FEF820747386}" type="slidenum">
              <a:rPr lang="en-IE" smtClean="0"/>
            </a:fld>
            <a:endParaRPr lang="en-I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EB675E-CF12-420F-8C9A-82A6DF77B0D3}" type="datetime1">
              <a:rPr lang="en-IE" smtClean="0"/>
            </a:fld>
            <a:endParaRPr lang="en-IE"/>
          </a:p>
        </p:txBody>
      </p:sp>
      <p:sp>
        <p:nvSpPr>
          <p:cNvPr id="3" name="Footer Placeholder 2"/>
          <p:cNvSpPr>
            <a:spLocks noGrp="1"/>
          </p:cNvSpPr>
          <p:nvPr>
            <p:ph type="ftr" sz="quarter" idx="11"/>
          </p:nvPr>
        </p:nvSpPr>
        <p:spPr/>
        <p:txBody>
          <a:bodyPr/>
          <a:lstStyle/>
          <a:p>
            <a:r>
              <a:rPr lang="en-US"/>
              <a:t>ECED, Thapar Institue of Engineering and Technology, Punjab, India</a:t>
            </a:r>
            <a:endParaRPr lang="en-IE"/>
          </a:p>
        </p:txBody>
      </p:sp>
      <p:sp>
        <p:nvSpPr>
          <p:cNvPr id="4" name="Slide Number Placeholder 3"/>
          <p:cNvSpPr>
            <a:spLocks noGrp="1"/>
          </p:cNvSpPr>
          <p:nvPr>
            <p:ph type="sldNum" sz="quarter" idx="12"/>
          </p:nvPr>
        </p:nvSpPr>
        <p:spPr/>
        <p:txBody>
          <a:bodyPr/>
          <a:lstStyle/>
          <a:p>
            <a:fld id="{E441653B-0A09-4A0B-84DA-FEF820747386}" type="slidenum">
              <a:rPr lang="en-IE" smtClean="0"/>
            </a:fld>
            <a:endParaRPr lang="en-I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3FE3661-2E1C-49A4-ADF2-6443874727D3}" type="datetime1">
              <a:rPr lang="en-IE" smtClean="0"/>
            </a:fld>
            <a:endParaRPr lang="en-IE"/>
          </a:p>
        </p:txBody>
      </p:sp>
      <p:sp>
        <p:nvSpPr>
          <p:cNvPr id="6" name="Footer Placeholder 5"/>
          <p:cNvSpPr>
            <a:spLocks noGrp="1"/>
          </p:cNvSpPr>
          <p:nvPr>
            <p:ph type="ftr" sz="quarter" idx="11"/>
          </p:nvPr>
        </p:nvSpPr>
        <p:spPr/>
        <p:txBody>
          <a:bodyPr/>
          <a:lstStyle/>
          <a:p>
            <a:r>
              <a:rPr lang="en-US"/>
              <a:t>ECED, Thapar Institue of Engineering and Technology, Punjab, India</a:t>
            </a:r>
            <a:endParaRPr lang="en-IE"/>
          </a:p>
        </p:txBody>
      </p:sp>
      <p:sp>
        <p:nvSpPr>
          <p:cNvPr id="7" name="Slide Number Placeholder 6"/>
          <p:cNvSpPr>
            <a:spLocks noGrp="1"/>
          </p:cNvSpPr>
          <p:nvPr>
            <p:ph type="sldNum" sz="quarter" idx="12"/>
          </p:nvPr>
        </p:nvSpPr>
        <p:spPr/>
        <p:txBody>
          <a:bodyPr/>
          <a:lstStyle/>
          <a:p>
            <a:fld id="{E441653B-0A09-4A0B-84DA-FEF820747386}" type="slidenum">
              <a:rPr lang="en-IE" smtClean="0"/>
            </a:fld>
            <a:endParaRPr lang="en-I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85FB029-4E65-4AEA-80A0-61D62E9A3543}" type="datetime1">
              <a:rPr lang="en-IE" smtClean="0"/>
            </a:fld>
            <a:endParaRPr lang="en-IE"/>
          </a:p>
        </p:txBody>
      </p:sp>
      <p:sp>
        <p:nvSpPr>
          <p:cNvPr id="6" name="Footer Placeholder 5"/>
          <p:cNvSpPr>
            <a:spLocks noGrp="1"/>
          </p:cNvSpPr>
          <p:nvPr>
            <p:ph type="ftr" sz="quarter" idx="11"/>
          </p:nvPr>
        </p:nvSpPr>
        <p:spPr/>
        <p:txBody>
          <a:bodyPr/>
          <a:lstStyle/>
          <a:p>
            <a:r>
              <a:rPr lang="en-US"/>
              <a:t>ECED, Thapar Institue of Engineering and Technology, Punjab, India</a:t>
            </a:r>
            <a:endParaRPr lang="en-IE"/>
          </a:p>
        </p:txBody>
      </p:sp>
      <p:sp>
        <p:nvSpPr>
          <p:cNvPr id="7" name="Slide Number Placeholder 6"/>
          <p:cNvSpPr>
            <a:spLocks noGrp="1"/>
          </p:cNvSpPr>
          <p:nvPr>
            <p:ph type="sldNum" sz="quarter" idx="12"/>
          </p:nvPr>
        </p:nvSpPr>
        <p:spPr/>
        <p:txBody>
          <a:bodyPr/>
          <a:lstStyle/>
          <a:p>
            <a:fld id="{E441653B-0A09-4A0B-84DA-FEF820747386}" type="slidenum">
              <a:rPr lang="en-IE" smtClean="0"/>
            </a:fld>
            <a:endParaRPr lang="en-I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62F0F9-11C9-45A2-834A-278B07508392}" type="datetime1">
              <a:rPr lang="en-IE" smtClean="0"/>
            </a:fld>
            <a:endParaRPr lang="en-I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ECED, Thapar Institue of Engineering and Technology, Punjab, India</a:t>
            </a:r>
            <a:endParaRPr lang="en-I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41653B-0A09-4A0B-84DA-FEF820747386}" type="slidenum">
              <a:rPr lang="en-IE" smtClean="0"/>
            </a:fld>
            <a:endParaRPr lang="en-I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62F0F9-11C9-45A2-834A-278B07508392}" type="datetime1">
              <a:rPr lang="en-IE" smtClean="0"/>
            </a:fld>
            <a:endParaRPr lang="en-I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ECED, Thapar Institue of Engineering and Technology, Punjab, India</a:t>
            </a:r>
            <a:endParaRPr lang="en-I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41653B-0A09-4A0B-84DA-FEF820747386}" type="slidenum">
              <a:rPr lang="en-IE" smtClean="0"/>
            </a:fld>
            <a:endParaRPr lang="en-IE"/>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4.png"/><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16.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15.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7.png"/><Relationship Id="rId1" Type="http://schemas.openxmlformats.org/officeDocument/2006/relationships/image" Target="../media/image6.GIF"/></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9.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11.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5.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33680" y="233680"/>
            <a:ext cx="10668585" cy="1234730"/>
            <a:chOff x="7961" y="1"/>
            <a:chExt cx="10668585" cy="1234730"/>
          </a:xfrm>
        </p:grpSpPr>
        <p:sp>
          <p:nvSpPr>
            <p:cNvPr id="3" name="TextBox 3"/>
            <p:cNvSpPr txBox="1"/>
            <p:nvPr/>
          </p:nvSpPr>
          <p:spPr>
            <a:xfrm>
              <a:off x="1239755" y="22714"/>
              <a:ext cx="1464310" cy="337185"/>
            </a:xfrm>
            <a:prstGeom prst="rect">
              <a:avLst/>
            </a:prstGeom>
            <a:noFill/>
          </p:spPr>
          <p:txBody>
            <a:bodyPr wrap="none" rtlCol="0">
              <a:spAutoFit/>
            </a:bodyPr>
            <a:p>
              <a:r>
                <a:rPr lang="en-US" sz="1600" dirty="0">
                  <a:solidFill>
                    <a:srgbClr val="002060"/>
                  </a:solidFill>
                  <a:latin typeface="Times New Roman" panose="02020603050405020304" pitchFamily="18" charset="0"/>
                  <a:ea typeface="Microsoft Himalaya" panose="01010100010101010101" pitchFamily="2" charset="0"/>
                  <a:cs typeface="Times New Roman" panose="02020603050405020304" pitchFamily="18" charset="0"/>
                </a:rPr>
                <a:t>Group No.: 107</a:t>
              </a:r>
              <a:endParaRPr lang="en-IE" sz="1600" b="1" dirty="0">
                <a:solidFill>
                  <a:srgbClr val="002060"/>
                </a:solidFill>
                <a:latin typeface="Times New Roman" panose="02020603050405020304" pitchFamily="18" charset="0"/>
                <a:ea typeface="Microsoft Himalaya" panose="01010100010101010101" pitchFamily="2" charset="0"/>
                <a:cs typeface="Times New Roman" panose="02020603050405020304" pitchFamily="18" charset="0"/>
              </a:endParaRPr>
            </a:p>
          </p:txBody>
        </p:sp>
        <p:sp>
          <p:nvSpPr>
            <p:cNvPr id="8" name="TextBox 5"/>
            <p:cNvSpPr txBox="1"/>
            <p:nvPr/>
          </p:nvSpPr>
          <p:spPr>
            <a:xfrm>
              <a:off x="1239755" y="369049"/>
              <a:ext cx="2880995" cy="337185"/>
            </a:xfrm>
            <a:prstGeom prst="rect">
              <a:avLst/>
            </a:prstGeom>
            <a:noFill/>
          </p:spPr>
          <p:txBody>
            <a:bodyPr wrap="none" rtlCol="0">
              <a:spAutoFit/>
            </a:bodyPr>
            <a:p>
              <a:pPr algn="l"/>
              <a:r>
                <a:rPr lang="en-US" sz="1600" dirty="0">
                  <a:solidFill>
                    <a:srgbClr val="002060"/>
                  </a:solidFill>
                  <a:latin typeface="Times New Roman" panose="02020603050405020304" pitchFamily="18" charset="0"/>
                  <a:ea typeface="Microsoft Himalaya" panose="01010100010101010101" pitchFamily="2" charset="0"/>
                  <a:cs typeface="Times New Roman" panose="02020603050405020304" pitchFamily="18" charset="0"/>
                </a:rPr>
                <a:t>Mentor:</a:t>
              </a:r>
              <a:r>
                <a:rPr lang="en-IN" altLang="en-US" sz="1600" dirty="0">
                  <a:solidFill>
                    <a:srgbClr val="002060"/>
                  </a:solidFill>
                  <a:latin typeface="Times New Roman" panose="02020603050405020304" pitchFamily="18" charset="0"/>
                  <a:ea typeface="Microsoft Himalaya" panose="01010100010101010101" pitchFamily="2" charset="0"/>
                  <a:cs typeface="Times New Roman" panose="02020603050405020304" pitchFamily="18" charset="0"/>
                </a:rPr>
                <a:t> </a:t>
              </a:r>
              <a:r>
                <a:rPr lang="en-US" sz="1600" dirty="0">
                  <a:solidFill>
                    <a:srgbClr val="002060"/>
                  </a:solidFill>
                  <a:latin typeface="Times New Roman" panose="02020603050405020304" pitchFamily="18" charset="0"/>
                  <a:ea typeface="Microsoft Himalaya" panose="01010100010101010101" pitchFamily="2" charset="0"/>
                  <a:cs typeface="Times New Roman" panose="02020603050405020304" pitchFamily="18" charset="0"/>
                </a:rPr>
                <a:t>Dr. Gitanjali Chandwani</a:t>
              </a:r>
              <a:endParaRPr lang="en-US" sz="1600" dirty="0">
                <a:solidFill>
                  <a:srgbClr val="002060"/>
                </a:solidFill>
                <a:latin typeface="Times New Roman" panose="02020603050405020304" pitchFamily="18" charset="0"/>
                <a:ea typeface="Microsoft Himalaya" panose="01010100010101010101" pitchFamily="2" charset="0"/>
                <a:cs typeface="Times New Roman" panose="02020603050405020304" pitchFamily="18" charset="0"/>
              </a:endParaRPr>
            </a:p>
          </p:txBody>
        </p:sp>
        <p:sp>
          <p:nvSpPr>
            <p:cNvPr id="9" name="TextBox 4"/>
            <p:cNvSpPr txBox="1"/>
            <p:nvPr/>
          </p:nvSpPr>
          <p:spPr>
            <a:xfrm>
              <a:off x="1532545" y="759382"/>
              <a:ext cx="9144001" cy="398780"/>
            </a:xfrm>
            <a:prstGeom prst="rect">
              <a:avLst/>
            </a:prstGeom>
            <a:noFill/>
          </p:spPr>
          <p:txBody>
            <a:bodyPr wrap="square" rtlCol="0">
              <a:spAutoFit/>
            </a:bodyPr>
            <a:p>
              <a:pPr algn="ctr"/>
              <a:r>
                <a:rPr lang="en-US" sz="2000" b="1" dirty="0">
                  <a:solidFill>
                    <a:schemeClr val="bg2">
                      <a:lumMod val="10000"/>
                    </a:schemeClr>
                  </a:solidFill>
                  <a:latin typeface="Times New Roman" panose="02020603050405020304" pitchFamily="18" charset="0"/>
                  <a:cs typeface="Times New Roman" panose="02020603050405020304" pitchFamily="18" charset="0"/>
                </a:rPr>
                <a:t>DDoS Attack Detection in SDN using Entropy</a:t>
              </a:r>
              <a:endParaRPr lang="en-US" sz="2000" b="1"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12" name="TextBox 6"/>
            <p:cNvSpPr txBox="1"/>
            <p:nvPr/>
          </p:nvSpPr>
          <p:spPr>
            <a:xfrm>
              <a:off x="7146390" y="39413"/>
              <a:ext cx="1226820" cy="337185"/>
            </a:xfrm>
            <a:prstGeom prst="rect">
              <a:avLst/>
            </a:prstGeom>
            <a:noFill/>
          </p:spPr>
          <p:txBody>
            <a:bodyPr wrap="none" rtlCol="0">
              <a:spAutoFit/>
            </a:bodyPr>
            <a:p>
              <a:r>
                <a:rPr lang="en-US" sz="1600" dirty="0">
                  <a:solidFill>
                    <a:srgbClr val="002060"/>
                  </a:solidFill>
                  <a:latin typeface="Times New Roman" panose="02020603050405020304" pitchFamily="18" charset="0"/>
                  <a:ea typeface="Microsoft Himalaya" panose="01010100010101010101" pitchFamily="2" charset="0"/>
                  <a:cs typeface="Times New Roman" panose="02020603050405020304" pitchFamily="18" charset="0"/>
                </a:rPr>
                <a:t>Name: Ankit</a:t>
              </a:r>
              <a:endParaRPr lang="en-IE" sz="1600" dirty="0">
                <a:solidFill>
                  <a:srgbClr val="002060"/>
                </a:solidFill>
                <a:latin typeface="Times New Roman" panose="02020603050405020304" pitchFamily="18" charset="0"/>
                <a:ea typeface="Microsoft Himalaya" panose="01010100010101010101" pitchFamily="2" charset="0"/>
                <a:cs typeface="Times New Roman" panose="02020603050405020304" pitchFamily="18" charset="0"/>
              </a:endParaRPr>
            </a:p>
          </p:txBody>
        </p:sp>
        <p:sp>
          <p:nvSpPr>
            <p:cNvPr id="13" name="TextBox 9"/>
            <p:cNvSpPr txBox="1"/>
            <p:nvPr/>
          </p:nvSpPr>
          <p:spPr>
            <a:xfrm>
              <a:off x="7146389" y="420828"/>
              <a:ext cx="1904365" cy="337185"/>
            </a:xfrm>
            <a:prstGeom prst="rect">
              <a:avLst/>
            </a:prstGeom>
            <a:noFill/>
          </p:spPr>
          <p:txBody>
            <a:bodyPr wrap="none" rtlCol="0">
              <a:spAutoFit/>
            </a:bodyPr>
            <a:p>
              <a:r>
                <a:rPr lang="en-US" sz="1600" dirty="0">
                  <a:solidFill>
                    <a:srgbClr val="002060"/>
                  </a:solidFill>
                  <a:latin typeface="Times New Roman" panose="02020603050405020304" pitchFamily="18" charset="0"/>
                  <a:ea typeface="Microsoft Himalaya" panose="01010100010101010101" pitchFamily="2" charset="0"/>
                  <a:cs typeface="Times New Roman" panose="02020603050405020304" pitchFamily="18" charset="0"/>
                </a:rPr>
                <a:t>Roll No.: 101815169</a:t>
              </a:r>
              <a:endParaRPr lang="en-IE" sz="1600" dirty="0">
                <a:solidFill>
                  <a:srgbClr val="002060"/>
                </a:solidFill>
                <a:latin typeface="Times New Roman" panose="02020603050405020304" pitchFamily="18" charset="0"/>
                <a:ea typeface="Microsoft Himalaya" panose="01010100010101010101" pitchFamily="2" charset="0"/>
                <a:cs typeface="Times New Roman" panose="02020603050405020304" pitchFamily="18" charset="0"/>
              </a:endParaRPr>
            </a:p>
          </p:txBody>
        </p:sp>
        <p:pic>
          <p:nvPicPr>
            <p:cNvPr id="14" name="Picture 4" descr="Thapar Institute of Engineering &amp; Technology"/>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961" y="1"/>
              <a:ext cx="1234730" cy="1234730"/>
            </a:xfrm>
            <a:prstGeom prst="rect">
              <a:avLst/>
            </a:prstGeom>
            <a:noFill/>
            <a:extLst>
              <a:ext uri="{909E8E84-426E-40DD-AFC4-6F175D3DCCD1}">
                <a14:hiddenFill xmlns:a14="http://schemas.microsoft.com/office/drawing/2010/main">
                  <a:solidFill>
                    <a:srgbClr val="FFFFFF"/>
                  </a:solidFill>
                </a14:hiddenFill>
              </a:ext>
            </a:extLst>
          </p:spPr>
        </p:pic>
      </p:grpSp>
      <p:pic>
        <p:nvPicPr>
          <p:cNvPr id="15" name="Picture 14"/>
          <p:cNvPicPr>
            <a:picLocks noChangeAspect="1"/>
          </p:cNvPicPr>
          <p:nvPr/>
        </p:nvPicPr>
        <p:blipFill>
          <a:blip r:embed="rId2"/>
          <a:stretch>
            <a:fillRect/>
          </a:stretch>
        </p:blipFill>
        <p:spPr>
          <a:xfrm>
            <a:off x="0" y="1449070"/>
            <a:ext cx="6097270" cy="4065270"/>
          </a:xfrm>
          <a:prstGeom prst="rect">
            <a:avLst/>
          </a:prstGeom>
        </p:spPr>
      </p:pic>
      <p:pic>
        <p:nvPicPr>
          <p:cNvPr id="101" name="Picture 100"/>
          <p:cNvPicPr/>
          <p:nvPr/>
        </p:nvPicPr>
        <p:blipFill>
          <a:blip r:embed="rId3"/>
          <a:stretch>
            <a:fillRect/>
          </a:stretch>
        </p:blipFill>
        <p:spPr>
          <a:xfrm>
            <a:off x="6096635" y="1449070"/>
            <a:ext cx="6095365" cy="4065270"/>
          </a:xfrm>
          <a:prstGeom prst="rect">
            <a:avLst/>
          </a:prstGeom>
          <a:noFill/>
          <a:ln w="9525">
            <a:noFill/>
          </a:ln>
        </p:spPr>
      </p:pic>
      <p:pic>
        <p:nvPicPr>
          <p:cNvPr id="100" name="Picture 99"/>
          <p:cNvPicPr/>
          <p:nvPr/>
        </p:nvPicPr>
        <p:blipFill>
          <a:blip r:embed="rId4"/>
          <a:stretch>
            <a:fillRect/>
          </a:stretch>
        </p:blipFill>
        <p:spPr>
          <a:xfrm>
            <a:off x="3238500" y="5509260"/>
            <a:ext cx="5715000" cy="1348740"/>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altLang="en-US" dirty="0">
                <a:sym typeface="+mn-ea"/>
              </a:rPr>
              <a:t>Emulation</a:t>
            </a:r>
            <a:endParaRPr lang="en-IN" altLang="en-US" sz="2000" dirty="0">
              <a:solidFill>
                <a:schemeClr val="bg1">
                  <a:lumMod val="85000"/>
                </a:schemeClr>
              </a:solidFill>
            </a:endParaRPr>
          </a:p>
        </p:txBody>
      </p:sp>
      <p:sp>
        <p:nvSpPr>
          <p:cNvPr id="5" name="Footer Placeholder 4"/>
          <p:cNvSpPr>
            <a:spLocks noGrp="1"/>
          </p:cNvSpPr>
          <p:nvPr>
            <p:ph type="ftr" sz="quarter" idx="11"/>
          </p:nvPr>
        </p:nvSpPr>
        <p:spPr/>
        <p:txBody>
          <a:bodyPr/>
          <a:lstStyle/>
          <a:p>
            <a:r>
              <a:rPr lang="en-US" dirty="0"/>
              <a:t>ECED, Thapar Institute of Engineering and Technology, Punjab, India</a:t>
            </a:r>
            <a:endParaRPr lang="en-IE" dirty="0"/>
          </a:p>
        </p:txBody>
      </p:sp>
      <p:sp>
        <p:nvSpPr>
          <p:cNvPr id="6" name="Slide Number Placeholder 5"/>
          <p:cNvSpPr>
            <a:spLocks noGrp="1"/>
          </p:cNvSpPr>
          <p:nvPr>
            <p:ph type="sldNum" sz="quarter" idx="12"/>
          </p:nvPr>
        </p:nvSpPr>
        <p:spPr/>
        <p:txBody>
          <a:bodyPr/>
          <a:lstStyle/>
          <a:p>
            <a:fld id="{E441653B-0A09-4A0B-84DA-FEF820747386}" type="slidenum">
              <a:rPr lang="en-IE" smtClean="0"/>
            </a:fld>
            <a:endParaRPr lang="en-IE"/>
          </a:p>
        </p:txBody>
      </p:sp>
      <p:sp>
        <p:nvSpPr>
          <p:cNvPr id="3" name="Content Placeholder 2"/>
          <p:cNvSpPr/>
          <p:nvPr>
            <p:ph sz="half" idx="1"/>
          </p:nvPr>
        </p:nvSpPr>
        <p:spPr/>
        <p:txBody>
          <a:bodyPr>
            <a:normAutofit lnSpcReduction="10000"/>
          </a:bodyPr>
          <a:p>
            <a:pPr marL="0" indent="0">
              <a:buNone/>
            </a:pPr>
            <a:r>
              <a:rPr lang="en-IN" altLang="en-US"/>
              <a:t>Entropy before Attack</a:t>
            </a:r>
            <a:endParaRPr lang="en-IN" altLang="en-US"/>
          </a:p>
        </p:txBody>
      </p:sp>
      <p:pic>
        <p:nvPicPr>
          <p:cNvPr id="24" name="Picture 24" descr="A screenshot of a computer&#10;&#10;Description generated with high confidence"/>
          <p:cNvPicPr>
            <a:picLocks noChangeAspect="1"/>
          </p:cNvPicPr>
          <p:nvPr>
            <p:ph sz="half" idx="2"/>
          </p:nvPr>
        </p:nvPicPr>
        <p:blipFill>
          <a:blip r:embed="rId1">
            <a:extLst>
              <a:ext uri="{28A0092B-C50C-407E-A947-70E740481C1C}">
                <a14:useLocalDpi xmlns:a14="http://schemas.microsoft.com/office/drawing/2010/main" val="0"/>
              </a:ext>
            </a:extLst>
          </a:blip>
          <a:stretch>
            <a:fillRect/>
          </a:stretch>
        </p:blipFill>
        <p:spPr>
          <a:xfrm>
            <a:off x="3505200" y="2376170"/>
            <a:ext cx="5181600" cy="322199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altLang="en-US" dirty="0">
                <a:sym typeface="+mn-ea"/>
              </a:rPr>
              <a:t>Emulation</a:t>
            </a:r>
            <a:endParaRPr lang="en-IN" altLang="en-US" sz="2000" dirty="0">
              <a:solidFill>
                <a:schemeClr val="bg1">
                  <a:lumMod val="85000"/>
                </a:schemeClr>
              </a:solidFill>
            </a:endParaRPr>
          </a:p>
        </p:txBody>
      </p:sp>
      <p:sp>
        <p:nvSpPr>
          <p:cNvPr id="5" name="Footer Placeholder 4"/>
          <p:cNvSpPr>
            <a:spLocks noGrp="1"/>
          </p:cNvSpPr>
          <p:nvPr>
            <p:ph type="ftr" sz="quarter" idx="11"/>
          </p:nvPr>
        </p:nvSpPr>
        <p:spPr/>
        <p:txBody>
          <a:bodyPr/>
          <a:lstStyle/>
          <a:p>
            <a:r>
              <a:rPr lang="en-US" dirty="0"/>
              <a:t>ECED, Thapar Institute of Engineering and Technology, Punjab, India</a:t>
            </a:r>
            <a:endParaRPr lang="en-IE" dirty="0"/>
          </a:p>
        </p:txBody>
      </p:sp>
      <p:sp>
        <p:nvSpPr>
          <p:cNvPr id="6" name="Slide Number Placeholder 5"/>
          <p:cNvSpPr>
            <a:spLocks noGrp="1"/>
          </p:cNvSpPr>
          <p:nvPr>
            <p:ph type="sldNum" sz="quarter" idx="12"/>
          </p:nvPr>
        </p:nvSpPr>
        <p:spPr/>
        <p:txBody>
          <a:bodyPr/>
          <a:lstStyle/>
          <a:p>
            <a:fld id="{E441653B-0A09-4A0B-84DA-FEF820747386}" type="slidenum">
              <a:rPr lang="en-IE" smtClean="0"/>
            </a:fld>
            <a:endParaRPr lang="en-IE"/>
          </a:p>
        </p:txBody>
      </p:sp>
      <p:sp>
        <p:nvSpPr>
          <p:cNvPr id="3" name="Content Placeholder 2"/>
          <p:cNvSpPr/>
          <p:nvPr>
            <p:ph sz="half" idx="1"/>
          </p:nvPr>
        </p:nvSpPr>
        <p:spPr/>
        <p:txBody>
          <a:bodyPr>
            <a:normAutofit lnSpcReduction="10000"/>
          </a:bodyPr>
          <a:p>
            <a:pPr marL="0" indent="0">
              <a:buNone/>
            </a:pPr>
            <a:r>
              <a:rPr lang="en-IN" altLang="en-US"/>
              <a:t>Launching traffic in netwok</a:t>
            </a:r>
            <a:endParaRPr lang="en-IN" altLang="en-US"/>
          </a:p>
        </p:txBody>
      </p:sp>
      <p:pic>
        <p:nvPicPr>
          <p:cNvPr id="28" name="Picture 28" descr="A screenshot of a cell phone&#10;&#10;Description generated with very high confidence"/>
          <p:cNvPicPr>
            <a:picLocks noChangeAspect="1"/>
          </p:cNvPicPr>
          <p:nvPr/>
        </p:nvPicPr>
        <p:blipFill>
          <a:blip r:embed="rId1" cstate="print">
            <a:extLst>
              <a:ext uri="{28A0092B-C50C-407E-A947-70E740481C1C}">
                <a14:useLocalDpi xmlns:a14="http://schemas.microsoft.com/office/drawing/2010/main" val="0"/>
              </a:ext>
            </a:extLst>
          </a:blip>
          <a:srcRect r="14912"/>
          <a:stretch>
            <a:fillRect/>
          </a:stretch>
        </p:blipFill>
        <p:spPr>
          <a:xfrm>
            <a:off x="4822825" y="2677795"/>
            <a:ext cx="3425190" cy="2332355"/>
          </a:xfrm>
          <a:prstGeom prst="rect">
            <a:avLst/>
          </a:prstGeom>
          <a:ln>
            <a:noFill/>
          </a:ln>
        </p:spPr>
      </p:pic>
      <p:pic>
        <p:nvPicPr>
          <p:cNvPr id="8" name="Picture 27" descr="A screenshot of a cell phone&#10;&#10;Description generated with high confidence"/>
          <p:cNvPicPr>
            <a:picLocks noChangeAspect="1"/>
          </p:cNvPicPr>
          <p:nvPr>
            <p:ph sz="half" idx="2"/>
          </p:nvPr>
        </p:nvPicPr>
        <p:blipFill>
          <a:blip r:embed="rId2">
            <a:extLst>
              <a:ext uri="{28A0092B-C50C-407E-A947-70E740481C1C}">
                <a14:useLocalDpi xmlns:a14="http://schemas.microsoft.com/office/drawing/2010/main" val="0"/>
              </a:ext>
            </a:extLst>
          </a:blip>
          <a:srcRect r="14097"/>
          <a:stretch>
            <a:fillRect/>
          </a:stretch>
        </p:blipFill>
        <p:spPr>
          <a:xfrm>
            <a:off x="838200" y="2675255"/>
            <a:ext cx="3881755" cy="2332990"/>
          </a:xfrm>
          <a:prstGeom prst="rect">
            <a:avLst/>
          </a:prstGeom>
          <a:ln>
            <a:noFill/>
          </a:ln>
        </p:spPr>
      </p:pic>
      <p:pic>
        <p:nvPicPr>
          <p:cNvPr id="29" name="Picture 29" descr="A screenshot of a cell phone&#10;&#10;Description generated with very high confidence"/>
          <p:cNvPicPr>
            <a:picLocks noChangeAspect="1"/>
          </p:cNvPicPr>
          <p:nvPr/>
        </p:nvPicPr>
        <p:blipFill>
          <a:blip r:embed="rId3" cstate="print">
            <a:extLst>
              <a:ext uri="{28A0092B-C50C-407E-A947-70E740481C1C}">
                <a14:useLocalDpi xmlns:a14="http://schemas.microsoft.com/office/drawing/2010/main" val="0"/>
              </a:ext>
            </a:extLst>
          </a:blip>
          <a:srcRect r="15910"/>
          <a:stretch>
            <a:fillRect/>
          </a:stretch>
        </p:blipFill>
        <p:spPr>
          <a:xfrm>
            <a:off x="8333105" y="2675255"/>
            <a:ext cx="3314065" cy="2334895"/>
          </a:xfrm>
          <a:prstGeom prst="rect">
            <a:avLst/>
          </a:prstGeom>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altLang="en-US" dirty="0">
                <a:sym typeface="+mn-ea"/>
              </a:rPr>
              <a:t>Emulation</a:t>
            </a:r>
            <a:endParaRPr lang="en-IN" altLang="en-US" sz="2000" dirty="0">
              <a:solidFill>
                <a:schemeClr val="bg1">
                  <a:lumMod val="85000"/>
                </a:schemeClr>
              </a:solidFill>
            </a:endParaRPr>
          </a:p>
        </p:txBody>
      </p:sp>
      <p:sp>
        <p:nvSpPr>
          <p:cNvPr id="5" name="Footer Placeholder 4"/>
          <p:cNvSpPr>
            <a:spLocks noGrp="1"/>
          </p:cNvSpPr>
          <p:nvPr>
            <p:ph type="ftr" sz="quarter" idx="11"/>
          </p:nvPr>
        </p:nvSpPr>
        <p:spPr/>
        <p:txBody>
          <a:bodyPr/>
          <a:lstStyle/>
          <a:p>
            <a:r>
              <a:rPr lang="en-US" dirty="0"/>
              <a:t>ECED, Thapar Institute of Engineering and Technology, Punjab, India</a:t>
            </a:r>
            <a:endParaRPr lang="en-IE" dirty="0"/>
          </a:p>
        </p:txBody>
      </p:sp>
      <p:sp>
        <p:nvSpPr>
          <p:cNvPr id="6" name="Slide Number Placeholder 5"/>
          <p:cNvSpPr>
            <a:spLocks noGrp="1"/>
          </p:cNvSpPr>
          <p:nvPr>
            <p:ph type="sldNum" sz="quarter" idx="12"/>
          </p:nvPr>
        </p:nvSpPr>
        <p:spPr/>
        <p:txBody>
          <a:bodyPr/>
          <a:lstStyle/>
          <a:p>
            <a:fld id="{E441653B-0A09-4A0B-84DA-FEF820747386}" type="slidenum">
              <a:rPr lang="en-IE" smtClean="0"/>
            </a:fld>
            <a:endParaRPr lang="en-IE"/>
          </a:p>
        </p:txBody>
      </p:sp>
      <p:sp>
        <p:nvSpPr>
          <p:cNvPr id="3" name="Content Placeholder 2"/>
          <p:cNvSpPr/>
          <p:nvPr>
            <p:ph sz="half" idx="1"/>
          </p:nvPr>
        </p:nvSpPr>
        <p:spPr/>
        <p:txBody>
          <a:bodyPr>
            <a:normAutofit lnSpcReduction="10000"/>
          </a:bodyPr>
          <a:p>
            <a:pPr marL="0" indent="0">
              <a:buNone/>
            </a:pPr>
            <a:r>
              <a:rPr lang="en-IN" altLang="en-US"/>
              <a:t>Entropy after Attack</a:t>
            </a:r>
            <a:endParaRPr lang="en-IN" altLang="en-US"/>
          </a:p>
        </p:txBody>
      </p:sp>
      <p:pic>
        <p:nvPicPr>
          <p:cNvPr id="30" name="Picture 30" descr="A screenshot of a cell phone&#10;&#10;Description generated with very high confidence"/>
          <p:cNvPicPr>
            <a:picLocks noChangeAspect="1"/>
          </p:cNvPicPr>
          <p:nvPr>
            <p:ph sz="half" idx="2"/>
          </p:nvPr>
        </p:nvPicPr>
        <p:blipFill>
          <a:blip r:embed="rId1">
            <a:extLst>
              <a:ext uri="{28A0092B-C50C-407E-A947-70E740481C1C}">
                <a14:useLocalDpi xmlns:a14="http://schemas.microsoft.com/office/drawing/2010/main" val="0"/>
              </a:ext>
            </a:extLst>
          </a:blip>
          <a:srcRect l="4419" r="19909"/>
          <a:stretch>
            <a:fillRect/>
          </a:stretch>
        </p:blipFill>
        <p:spPr>
          <a:xfrm>
            <a:off x="3505200" y="2486660"/>
            <a:ext cx="5181600" cy="3029585"/>
          </a:xfrm>
          <a:prstGeom prst="rect">
            <a:avLst/>
          </a:prstGeom>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altLang="en-US" dirty="0">
                <a:sym typeface="+mn-ea"/>
              </a:rPr>
              <a:t>Conclusion</a:t>
            </a:r>
            <a:endParaRPr lang="en-IN" altLang="en-US" sz="2000" dirty="0">
              <a:solidFill>
                <a:schemeClr val="bg1">
                  <a:lumMod val="85000"/>
                </a:schemeClr>
              </a:solidFill>
            </a:endParaRPr>
          </a:p>
        </p:txBody>
      </p:sp>
      <p:sp>
        <p:nvSpPr>
          <p:cNvPr id="5" name="Footer Placeholder 4"/>
          <p:cNvSpPr>
            <a:spLocks noGrp="1"/>
          </p:cNvSpPr>
          <p:nvPr>
            <p:ph type="ftr" sz="quarter" idx="11"/>
          </p:nvPr>
        </p:nvSpPr>
        <p:spPr/>
        <p:txBody>
          <a:bodyPr/>
          <a:lstStyle/>
          <a:p>
            <a:r>
              <a:rPr lang="en-US" dirty="0"/>
              <a:t>ECED, Thapar Institute of Engineering and Technology, Punjab, India</a:t>
            </a:r>
            <a:endParaRPr lang="en-IE" dirty="0"/>
          </a:p>
        </p:txBody>
      </p:sp>
      <p:sp>
        <p:nvSpPr>
          <p:cNvPr id="6" name="Slide Number Placeholder 5"/>
          <p:cNvSpPr>
            <a:spLocks noGrp="1"/>
          </p:cNvSpPr>
          <p:nvPr>
            <p:ph type="sldNum" sz="quarter" idx="12"/>
          </p:nvPr>
        </p:nvSpPr>
        <p:spPr/>
        <p:txBody>
          <a:bodyPr/>
          <a:lstStyle/>
          <a:p>
            <a:fld id="{E441653B-0A09-4A0B-84DA-FEF820747386}" type="slidenum">
              <a:rPr lang="en-IE" smtClean="0"/>
            </a:fld>
            <a:endParaRPr lang="en-IE"/>
          </a:p>
        </p:txBody>
      </p:sp>
      <p:sp>
        <p:nvSpPr>
          <p:cNvPr id="3" name="Content Placeholder 2"/>
          <p:cNvSpPr/>
          <p:nvPr>
            <p:ph sz="half" idx="1"/>
          </p:nvPr>
        </p:nvSpPr>
        <p:spPr>
          <a:xfrm>
            <a:off x="838200" y="1825625"/>
            <a:ext cx="10515600" cy="4351655"/>
          </a:xfrm>
        </p:spPr>
        <p:txBody>
          <a:bodyPr>
            <a:normAutofit fontScale="90000" lnSpcReduction="10000"/>
          </a:bodyPr>
          <a:p>
            <a:pPr marL="0" indent="0" algn="just">
              <a:buNone/>
            </a:pPr>
            <a:r>
              <a:rPr lang="en-IN" altLang="en-US" sz="2700"/>
              <a:t>We have successfully implemented sample entropy method to detect DDoS attacks. This solution is not only efficient in detection, it has minimal code addition to the controller program and does not increase CPU load in either normal or attack condition.</a:t>
            </a:r>
            <a:endParaRPr lang="en-IN" altLang="en-US" sz="2700"/>
          </a:p>
          <a:p>
            <a:pPr marL="0" indent="0" algn="just">
              <a:buNone/>
            </a:pPr>
            <a:endParaRPr lang="en-IN" altLang="en-US" sz="2700"/>
          </a:p>
          <a:p>
            <a:pPr marL="0" indent="0" algn="just">
              <a:buNone/>
            </a:pPr>
            <a:r>
              <a:rPr lang="en-IN" altLang="en-US" sz="2700"/>
              <a:t>We worked on Detection of DDoS Attacks in one controller network, next we can work on multi-controller SDN structure to detect Distributed Denial-of-Service Attacks. Having addressed the problem of detection of attack on the network, Mitigation of the Distributed Denial-of-Service attack in the SDN environment will be the next task in our research work.</a:t>
            </a:r>
            <a:endParaRPr lang="en-IN" altLang="en-US" sz="2700"/>
          </a:p>
          <a:p>
            <a:pPr marL="0" indent="0" algn="just">
              <a:buNone/>
            </a:pPr>
            <a:endParaRPr lang="en-IN" altLang="en-US" sz="2400"/>
          </a:p>
          <a:p>
            <a:pPr marL="0" indent="0" algn="ctr">
              <a:buNone/>
            </a:pPr>
            <a:r>
              <a:rPr lang="en-IN" altLang="en-US" sz="4000"/>
              <a:t>Thank You</a:t>
            </a:r>
            <a:endParaRPr lang="en-IN" altLang="en-US" sz="4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Introduction</a:t>
            </a:r>
            <a:endParaRPr lang="en-IN" altLang="en-US" sz="2000" dirty="0">
              <a:solidFill>
                <a:schemeClr val="bg1">
                  <a:lumMod val="85000"/>
                </a:schemeClr>
              </a:solidFill>
            </a:endParaRPr>
          </a:p>
        </p:txBody>
      </p:sp>
      <p:sp>
        <p:nvSpPr>
          <p:cNvPr id="5" name="Footer Placeholder 4"/>
          <p:cNvSpPr>
            <a:spLocks noGrp="1"/>
          </p:cNvSpPr>
          <p:nvPr>
            <p:ph type="ftr" sz="quarter" idx="11"/>
          </p:nvPr>
        </p:nvSpPr>
        <p:spPr/>
        <p:txBody>
          <a:bodyPr/>
          <a:lstStyle/>
          <a:p>
            <a:r>
              <a:rPr lang="en-US" dirty="0"/>
              <a:t>ECED, Thapar Institute of Engineering and Technology, Punjab, India</a:t>
            </a:r>
            <a:endParaRPr lang="en-IE" dirty="0"/>
          </a:p>
        </p:txBody>
      </p:sp>
      <p:sp>
        <p:nvSpPr>
          <p:cNvPr id="6" name="Slide Number Placeholder 5"/>
          <p:cNvSpPr>
            <a:spLocks noGrp="1"/>
          </p:cNvSpPr>
          <p:nvPr>
            <p:ph type="sldNum" sz="quarter" idx="12"/>
          </p:nvPr>
        </p:nvSpPr>
        <p:spPr/>
        <p:txBody>
          <a:bodyPr/>
          <a:lstStyle/>
          <a:p>
            <a:fld id="{E441653B-0A09-4A0B-84DA-FEF820747386}" type="slidenum">
              <a:rPr lang="en-IE" smtClean="0"/>
            </a:fld>
            <a:endParaRPr lang="en-IE"/>
          </a:p>
        </p:txBody>
      </p:sp>
      <p:pic>
        <p:nvPicPr>
          <p:cNvPr id="4" name="Shape 92"/>
          <p:cNvPicPr preferRelativeResize="0">
            <a:picLocks noChangeAspect="1"/>
          </p:cNvPicPr>
          <p:nvPr>
            <p:ph idx="4294967295"/>
          </p:nvPr>
        </p:nvPicPr>
        <p:blipFill rotWithShape="1">
          <a:blip r:embed="rId1"/>
          <a:stretch>
            <a:fillRect/>
          </a:stretch>
        </p:blipFill>
        <p:spPr>
          <a:xfrm>
            <a:off x="838200" y="1691005"/>
            <a:ext cx="4245610" cy="4351655"/>
          </a:xfrm>
          <a:prstGeom prst="rect">
            <a:avLst/>
          </a:prstGeom>
          <a:noFill/>
          <a:ln>
            <a:noFill/>
          </a:ln>
        </p:spPr>
      </p:pic>
      <p:sp>
        <p:nvSpPr>
          <p:cNvPr id="7" name="Text Box 6"/>
          <p:cNvSpPr txBox="1"/>
          <p:nvPr/>
        </p:nvSpPr>
        <p:spPr>
          <a:xfrm>
            <a:off x="5565775" y="1952625"/>
            <a:ext cx="5788025" cy="3599815"/>
          </a:xfrm>
          <a:prstGeom prst="rect">
            <a:avLst/>
          </a:prstGeom>
          <a:noFill/>
        </p:spPr>
        <p:txBody>
          <a:bodyPr wrap="square" rtlCol="0">
            <a:spAutoFit/>
          </a:bodyPr>
          <a:p>
            <a:pPr algn="just"/>
            <a:r>
              <a:rPr lang="en-IN" altLang="en-US" sz="2800" b="1"/>
              <a:t>SDN</a:t>
            </a:r>
            <a:endParaRPr lang="en-IN" altLang="en-US" sz="2000"/>
          </a:p>
          <a:p>
            <a:pPr algn="just"/>
            <a:endParaRPr lang="en-IN" altLang="en-US" sz="2000"/>
          </a:p>
          <a:p>
            <a:pPr algn="just"/>
            <a:r>
              <a:rPr lang="en-IN" altLang="en-US" sz="2000"/>
              <a:t>Software Defined Networking is three layer architecture with central intelligence that we call as SDN Controller. By detaching the data plane from the control plane, the SDN architecture simplifies the job of web administrators by providing a programming interface for application development related to administration, safety, and dependability, and many other things. More access over the total network is provided by the centralized controller.</a:t>
            </a:r>
            <a:endParaRPr lang="en-IN" altLang="en-US"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Introduction</a:t>
            </a:r>
            <a:endParaRPr lang="en-IN" altLang="en-US" sz="2000" dirty="0">
              <a:solidFill>
                <a:schemeClr val="bg1">
                  <a:lumMod val="85000"/>
                </a:schemeClr>
              </a:solidFill>
            </a:endParaRPr>
          </a:p>
        </p:txBody>
      </p:sp>
      <p:sp>
        <p:nvSpPr>
          <p:cNvPr id="5" name="Footer Placeholder 4"/>
          <p:cNvSpPr>
            <a:spLocks noGrp="1"/>
          </p:cNvSpPr>
          <p:nvPr>
            <p:ph type="ftr" sz="quarter" idx="11"/>
          </p:nvPr>
        </p:nvSpPr>
        <p:spPr/>
        <p:txBody>
          <a:bodyPr/>
          <a:lstStyle/>
          <a:p>
            <a:r>
              <a:rPr lang="en-US" dirty="0"/>
              <a:t>ECED, Thapar Institute of Engineering and Technology, Punjab, India</a:t>
            </a:r>
            <a:endParaRPr lang="en-IE" dirty="0"/>
          </a:p>
        </p:txBody>
      </p:sp>
      <p:sp>
        <p:nvSpPr>
          <p:cNvPr id="6" name="Slide Number Placeholder 5"/>
          <p:cNvSpPr>
            <a:spLocks noGrp="1"/>
          </p:cNvSpPr>
          <p:nvPr>
            <p:ph type="sldNum" sz="quarter" idx="12"/>
          </p:nvPr>
        </p:nvSpPr>
        <p:spPr/>
        <p:txBody>
          <a:bodyPr/>
          <a:lstStyle/>
          <a:p>
            <a:fld id="{E441653B-0A09-4A0B-84DA-FEF820747386}" type="slidenum">
              <a:rPr lang="en-IE" smtClean="0"/>
            </a:fld>
            <a:endParaRPr lang="en-IE"/>
          </a:p>
        </p:txBody>
      </p:sp>
      <p:sp>
        <p:nvSpPr>
          <p:cNvPr id="7" name="Text Box 6"/>
          <p:cNvSpPr txBox="1"/>
          <p:nvPr/>
        </p:nvSpPr>
        <p:spPr>
          <a:xfrm>
            <a:off x="838200" y="1691005"/>
            <a:ext cx="5012055" cy="3907790"/>
          </a:xfrm>
          <a:prstGeom prst="rect">
            <a:avLst/>
          </a:prstGeom>
          <a:noFill/>
        </p:spPr>
        <p:txBody>
          <a:bodyPr wrap="square" rtlCol="0">
            <a:spAutoFit/>
          </a:bodyPr>
          <a:p>
            <a:pPr algn="just"/>
            <a:r>
              <a:rPr lang="en-IN" altLang="en-US" sz="2800" b="1"/>
              <a:t>DDoS</a:t>
            </a:r>
            <a:endParaRPr lang="en-IN" altLang="en-US" sz="2000"/>
          </a:p>
          <a:p>
            <a:pPr algn="just"/>
            <a:endParaRPr lang="en-IN" altLang="en-US" sz="2000"/>
          </a:p>
          <a:p>
            <a:pPr algn="just"/>
            <a:r>
              <a:rPr lang="en-IN" altLang="en-US" sz="2000"/>
              <a:t>A distributed denial-of-service (DDoS) attack is a malicious attempt to disrupt the normal traffic of a targeted server, service or network by overwhelming the target or its surrounding infrastructure with a flood of Internet traffic.</a:t>
            </a:r>
            <a:endParaRPr lang="en-IN" altLang="en-US" sz="2000"/>
          </a:p>
          <a:p>
            <a:pPr algn="just"/>
            <a:endParaRPr lang="en-IN" altLang="en-US" sz="2000"/>
          </a:p>
          <a:p>
            <a:pPr algn="just"/>
            <a:r>
              <a:rPr lang="en-IN" altLang="en-US" sz="2000"/>
              <a:t>Basically, large number of packets are forwarded to a network device for stopping the service, decreasing the performance and spoofed packets sent to controller.</a:t>
            </a:r>
            <a:endParaRPr lang="en-IN" altLang="en-US" sz="2000"/>
          </a:p>
        </p:txBody>
      </p:sp>
      <p:pic>
        <p:nvPicPr>
          <p:cNvPr id="8" name="Content Placeholder 7"/>
          <p:cNvPicPr>
            <a:picLocks noChangeAspect="1"/>
          </p:cNvPicPr>
          <p:nvPr>
            <p:ph sz="half" idx="1"/>
          </p:nvPr>
        </p:nvPicPr>
        <p:blipFill>
          <a:blip r:embed="rId1"/>
          <a:stretch>
            <a:fillRect/>
          </a:stretch>
        </p:blipFill>
        <p:spPr>
          <a:xfrm>
            <a:off x="6969760" y="810895"/>
            <a:ext cx="3525520" cy="2381885"/>
          </a:xfrm>
          <a:prstGeom prst="rect">
            <a:avLst/>
          </a:prstGeom>
          <a:ln w="190500" cap="sq">
            <a:solidFill>
              <a:srgbClr val="FFFFFF"/>
            </a:solidFill>
            <a:miter lim="800000"/>
            <a:headEnd/>
            <a:tailEnd/>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pic>
      <p:pic>
        <p:nvPicPr>
          <p:cNvPr id="9" name="Content Placeholder 8"/>
          <p:cNvPicPr>
            <a:picLocks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969760" y="3561080"/>
            <a:ext cx="3462020" cy="259651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altLang="en-US" dirty="0"/>
              <a:t>Objectives</a:t>
            </a:r>
            <a:endParaRPr lang="en-IN" altLang="en-US" sz="2000" dirty="0">
              <a:solidFill>
                <a:schemeClr val="bg1">
                  <a:lumMod val="85000"/>
                </a:schemeClr>
              </a:solidFill>
            </a:endParaRPr>
          </a:p>
        </p:txBody>
      </p:sp>
      <p:sp>
        <p:nvSpPr>
          <p:cNvPr id="10" name="Content Placeholder 9"/>
          <p:cNvSpPr>
            <a:spLocks noGrp="1"/>
          </p:cNvSpPr>
          <p:nvPr>
            <p:ph sz="half" idx="1"/>
          </p:nvPr>
        </p:nvSpPr>
        <p:spPr>
          <a:xfrm>
            <a:off x="838200" y="1825625"/>
            <a:ext cx="10515600" cy="4351655"/>
          </a:xfrm>
        </p:spPr>
        <p:txBody>
          <a:bodyPr/>
          <a:p>
            <a:pPr marL="0" indent="0">
              <a:buNone/>
            </a:pPr>
            <a:r>
              <a:rPr lang="en-US"/>
              <a:t>The main objectives are:</a:t>
            </a:r>
            <a:endParaRPr lang="en-US"/>
          </a:p>
          <a:p>
            <a:r>
              <a:rPr lang="en-US"/>
              <a:t>Analysing the behaviour of DDoS attacks on SDN environments.</a:t>
            </a:r>
            <a:endParaRPr lang="en-US"/>
          </a:p>
          <a:p>
            <a:r>
              <a:rPr lang="en-US"/>
              <a:t>Analysing the network by means of sample entropy.</a:t>
            </a:r>
            <a:endParaRPr lang="en-US"/>
          </a:p>
          <a:p>
            <a:r>
              <a:rPr lang="en-US"/>
              <a:t>When a DDoS threat happens, determine the weakest link in the SDN.</a:t>
            </a:r>
            <a:endParaRPr lang="en-US"/>
          </a:p>
          <a:p>
            <a:r>
              <a:rPr lang="en-US"/>
              <a:t>Implementing a mechanism for early detection of DDoS Attacks in</a:t>
            </a:r>
            <a:r>
              <a:rPr lang="en-IN" altLang="en-US"/>
              <a:t> </a:t>
            </a:r>
            <a:r>
              <a:rPr lang="en-US"/>
              <a:t>SDN.</a:t>
            </a:r>
            <a:endParaRPr lang="en-US"/>
          </a:p>
        </p:txBody>
      </p:sp>
      <p:sp>
        <p:nvSpPr>
          <p:cNvPr id="5" name="Footer Placeholder 4"/>
          <p:cNvSpPr>
            <a:spLocks noGrp="1"/>
          </p:cNvSpPr>
          <p:nvPr>
            <p:ph type="ftr" sz="quarter" idx="11"/>
          </p:nvPr>
        </p:nvSpPr>
        <p:spPr/>
        <p:txBody>
          <a:bodyPr/>
          <a:lstStyle/>
          <a:p>
            <a:r>
              <a:rPr lang="en-US" dirty="0"/>
              <a:t>ECED, Thapar Institute of Engineering and Technology, Punjab, India</a:t>
            </a:r>
            <a:endParaRPr lang="en-IE" dirty="0"/>
          </a:p>
        </p:txBody>
      </p:sp>
      <p:sp>
        <p:nvSpPr>
          <p:cNvPr id="6" name="Slide Number Placeholder 5"/>
          <p:cNvSpPr>
            <a:spLocks noGrp="1"/>
          </p:cNvSpPr>
          <p:nvPr>
            <p:ph type="sldNum" sz="quarter" idx="12"/>
          </p:nvPr>
        </p:nvSpPr>
        <p:spPr/>
        <p:txBody>
          <a:bodyPr/>
          <a:lstStyle/>
          <a:p>
            <a:fld id="{E441653B-0A09-4A0B-84DA-FEF820747386}" type="slidenum">
              <a:rPr lang="en-IE" smtClean="0"/>
            </a:fld>
            <a:endParaRPr lang="en-IE"/>
          </a:p>
        </p:txBody>
      </p:sp>
      <p:pic>
        <p:nvPicPr>
          <p:cNvPr id="102" name="Content Placeholder 101"/>
          <p:cNvPicPr/>
          <p:nvPr>
            <p:ph sz="half" idx="2"/>
          </p:nvPr>
        </p:nvPicPr>
        <p:blipFill>
          <a:blip r:embed="rId1"/>
          <a:stretch>
            <a:fillRect/>
          </a:stretch>
        </p:blipFill>
        <p:spPr>
          <a:xfrm>
            <a:off x="10555605" y="0"/>
            <a:ext cx="1636395" cy="1451610"/>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altLang="en-US" dirty="0">
                <a:sym typeface="+mn-ea"/>
              </a:rPr>
              <a:t>Detection of </a:t>
            </a:r>
            <a:r>
              <a:rPr lang="en-IN" altLang="en-US" dirty="0"/>
              <a:t>DDoS Attack</a:t>
            </a:r>
            <a:endParaRPr lang="en-IN" altLang="en-US" sz="2000" dirty="0">
              <a:solidFill>
                <a:schemeClr val="bg1">
                  <a:lumMod val="85000"/>
                </a:schemeClr>
              </a:solidFill>
            </a:endParaRPr>
          </a:p>
        </p:txBody>
      </p:sp>
      <p:sp>
        <p:nvSpPr>
          <p:cNvPr id="10" name="Content Placeholder 9"/>
          <p:cNvSpPr>
            <a:spLocks noGrp="1"/>
          </p:cNvSpPr>
          <p:nvPr>
            <p:ph sz="half" idx="1"/>
          </p:nvPr>
        </p:nvSpPr>
        <p:spPr>
          <a:xfrm>
            <a:off x="838200" y="1825625"/>
            <a:ext cx="10515600" cy="4351655"/>
          </a:xfrm>
        </p:spPr>
        <p:txBody>
          <a:bodyPr>
            <a:normAutofit lnSpcReduction="20000"/>
          </a:bodyPr>
          <a:p>
            <a:pPr algn="just"/>
            <a:r>
              <a:t>The detection of DDoS must be early.</a:t>
            </a:r>
          </a:p>
          <a:p>
            <a:pPr algn="just"/>
            <a:r>
              <a:t>The term early is subjected to tolerance level and traffic being handled by the controller</a:t>
            </a:r>
          </a:p>
          <a:p>
            <a:pPr algn="just"/>
            <a:r>
              <a:t>Results in controlling flooding of malicious packets significantly.</a:t>
            </a:r>
          </a:p>
          <a:p>
            <a:pPr algn="just"/>
            <a:r>
              <a:t>The early detection mechanism must be of light weight and should have high response.</a:t>
            </a:r>
          </a:p>
          <a:p>
            <a:pPr algn="just"/>
            <a:r>
              <a:t>The high response time helps the controller in regaining the control during DDoS.</a:t>
            </a:r>
          </a:p>
          <a:p>
            <a:pPr algn="just"/>
            <a:r>
              <a:t>Detecting the  ENTROPY variation in the destination address</a:t>
            </a:r>
          </a:p>
        </p:txBody>
      </p:sp>
      <p:sp>
        <p:nvSpPr>
          <p:cNvPr id="5" name="Footer Placeholder 4"/>
          <p:cNvSpPr>
            <a:spLocks noGrp="1"/>
          </p:cNvSpPr>
          <p:nvPr>
            <p:ph type="ftr" sz="quarter" idx="11"/>
          </p:nvPr>
        </p:nvSpPr>
        <p:spPr/>
        <p:txBody>
          <a:bodyPr/>
          <a:lstStyle/>
          <a:p>
            <a:r>
              <a:rPr lang="en-US" dirty="0"/>
              <a:t>ECED, Thapar Institute of Engineering and Technology, Punjab, India</a:t>
            </a:r>
            <a:endParaRPr lang="en-IE" dirty="0"/>
          </a:p>
        </p:txBody>
      </p:sp>
      <p:sp>
        <p:nvSpPr>
          <p:cNvPr id="6" name="Slide Number Placeholder 5"/>
          <p:cNvSpPr>
            <a:spLocks noGrp="1"/>
          </p:cNvSpPr>
          <p:nvPr>
            <p:ph type="sldNum" sz="quarter" idx="12"/>
          </p:nvPr>
        </p:nvSpPr>
        <p:spPr/>
        <p:txBody>
          <a:bodyPr/>
          <a:lstStyle/>
          <a:p>
            <a:fld id="{E441653B-0A09-4A0B-84DA-FEF820747386}" type="slidenum">
              <a:rPr lang="en-IE" smtClean="0"/>
            </a:fld>
            <a:endParaRPr lang="en-IE"/>
          </a:p>
        </p:txBody>
      </p:sp>
      <p:pic>
        <p:nvPicPr>
          <p:cNvPr id="103" name="Content Placeholder 102"/>
          <p:cNvPicPr/>
          <p:nvPr>
            <p:ph sz="half" idx="2"/>
          </p:nvPr>
        </p:nvPicPr>
        <p:blipFill>
          <a:blip r:embed="rId1"/>
          <a:stretch>
            <a:fillRect/>
          </a:stretch>
        </p:blipFill>
        <p:spPr>
          <a:xfrm>
            <a:off x="9427845" y="0"/>
            <a:ext cx="2764155" cy="1691005"/>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altLang="en-US" dirty="0">
                <a:sym typeface="+mn-ea"/>
              </a:rPr>
              <a:t>Our Solution</a:t>
            </a:r>
            <a:endParaRPr lang="en-IN" altLang="en-US" sz="2000" dirty="0">
              <a:solidFill>
                <a:schemeClr val="bg1">
                  <a:lumMod val="85000"/>
                </a:schemeClr>
              </a:solidFill>
            </a:endParaRPr>
          </a:p>
        </p:txBody>
      </p:sp>
      <p:sp>
        <p:nvSpPr>
          <p:cNvPr id="10" name="Content Placeholder 9"/>
          <p:cNvSpPr>
            <a:spLocks noGrp="1"/>
          </p:cNvSpPr>
          <p:nvPr>
            <p:ph sz="half" idx="1"/>
          </p:nvPr>
        </p:nvSpPr>
        <p:spPr>
          <a:xfrm>
            <a:off x="838200" y="1825625"/>
            <a:ext cx="5085715" cy="4380865"/>
          </a:xfrm>
        </p:spPr>
        <p:txBody>
          <a:bodyPr>
            <a:noAutofit/>
          </a:bodyPr>
          <a:p>
            <a:pPr marL="0" indent="0" algn="just">
              <a:buNone/>
            </a:pPr>
            <a:r>
              <a:rPr sz="2400"/>
              <a:t>Sample entropy, a general method for DDoS detection in SDN, is conducted by collecting the flow statistics or traffic features from the switches, and calculating the entropy measure randomness in the packets that are coming to a network. </a:t>
            </a:r>
            <a:endParaRPr sz="2400"/>
          </a:p>
          <a:p>
            <a:pPr marL="0" indent="0" algn="just">
              <a:buNone/>
            </a:pPr>
            <a:r>
              <a:rPr sz="2400"/>
              <a:t>The higher the randomness, the higher is the entropy and vice versa. By setting a threshold, if the entropy passes it or below it, depending on the scheme, an attack is detected</a:t>
            </a:r>
            <a:r>
              <a:rPr lang="en-IN" sz="2400"/>
              <a:t>.</a:t>
            </a:r>
            <a:endParaRPr lang="en-IN" sz="2400"/>
          </a:p>
        </p:txBody>
      </p:sp>
      <p:sp>
        <p:nvSpPr>
          <p:cNvPr id="5" name="Footer Placeholder 4"/>
          <p:cNvSpPr>
            <a:spLocks noGrp="1"/>
          </p:cNvSpPr>
          <p:nvPr>
            <p:ph type="ftr" sz="quarter" idx="11"/>
          </p:nvPr>
        </p:nvSpPr>
        <p:spPr/>
        <p:txBody>
          <a:bodyPr/>
          <a:lstStyle/>
          <a:p>
            <a:r>
              <a:rPr lang="en-US" dirty="0"/>
              <a:t>ECED, Thapar Institute of Engineering and Technology, Punjab, India</a:t>
            </a:r>
            <a:endParaRPr lang="en-IE" dirty="0"/>
          </a:p>
        </p:txBody>
      </p:sp>
      <p:sp>
        <p:nvSpPr>
          <p:cNvPr id="6" name="Slide Number Placeholder 5"/>
          <p:cNvSpPr>
            <a:spLocks noGrp="1"/>
          </p:cNvSpPr>
          <p:nvPr>
            <p:ph type="sldNum" sz="quarter" idx="12"/>
          </p:nvPr>
        </p:nvSpPr>
        <p:spPr/>
        <p:txBody>
          <a:bodyPr/>
          <a:lstStyle/>
          <a:p>
            <a:fld id="{E441653B-0A09-4A0B-84DA-FEF820747386}" type="slidenum">
              <a:rPr lang="en-IE" smtClean="0"/>
            </a:fld>
            <a:endParaRPr lang="en-IE"/>
          </a:p>
        </p:txBody>
      </p:sp>
      <p:pic>
        <p:nvPicPr>
          <p:cNvPr id="4" name="Content Placeholder 3"/>
          <p:cNvPicPr>
            <a:picLocks noChangeAspect="1"/>
          </p:cNvPicPr>
          <p:nvPr>
            <p:ph sz="half" idx="2"/>
          </p:nvPr>
        </p:nvPicPr>
        <p:blipFill>
          <a:blip r:embed="rId1"/>
          <a:srcRect b="18906"/>
          <a:stretch>
            <a:fillRect/>
          </a:stretch>
        </p:blipFill>
        <p:spPr>
          <a:xfrm>
            <a:off x="6172200" y="2235835"/>
            <a:ext cx="5181600" cy="295529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altLang="en-US" dirty="0">
                <a:sym typeface="+mn-ea"/>
              </a:rPr>
              <a:t>Flowchart</a:t>
            </a:r>
            <a:endParaRPr lang="en-IN" altLang="en-US" sz="2000" dirty="0">
              <a:solidFill>
                <a:schemeClr val="bg1">
                  <a:lumMod val="85000"/>
                </a:schemeClr>
              </a:solidFill>
            </a:endParaRPr>
          </a:p>
        </p:txBody>
      </p:sp>
      <p:sp>
        <p:nvSpPr>
          <p:cNvPr id="10" name="Content Placeholder 9"/>
          <p:cNvSpPr>
            <a:spLocks noGrp="1"/>
          </p:cNvSpPr>
          <p:nvPr>
            <p:ph sz="half" idx="1"/>
          </p:nvPr>
        </p:nvSpPr>
        <p:spPr>
          <a:xfrm>
            <a:off x="4575175" y="1691005"/>
            <a:ext cx="6778625" cy="4351655"/>
          </a:xfrm>
        </p:spPr>
        <p:txBody>
          <a:bodyPr>
            <a:noAutofit/>
          </a:bodyPr>
          <a:p>
            <a:pPr marL="0" indent="0" algn="just">
              <a:buNone/>
            </a:pPr>
            <a:r>
              <a:rPr sz="2400"/>
              <a:t>Each 50 Packet-In signals are parsed for the destination IP address in Algorithm, and thus the entropy of the list is calculated. After then, the computed entropy would be checked to a threshold. It is deemed an attack if the computed entropy is below the threshold and lasts for at least five successive entropy cycles. Detection inside Five entropy cycles is 250 packets in the intrusion, providing the network with an early warning of an assault. We tested with values ranging from one to 5 successive cycles, with five yielding the lowest false negative and positive rates for timely identification.</a:t>
            </a:r>
            <a:endParaRPr sz="2400"/>
          </a:p>
        </p:txBody>
      </p:sp>
      <p:sp>
        <p:nvSpPr>
          <p:cNvPr id="5" name="Footer Placeholder 4"/>
          <p:cNvSpPr>
            <a:spLocks noGrp="1"/>
          </p:cNvSpPr>
          <p:nvPr>
            <p:ph type="ftr" sz="quarter" idx="11"/>
          </p:nvPr>
        </p:nvSpPr>
        <p:spPr/>
        <p:txBody>
          <a:bodyPr/>
          <a:lstStyle/>
          <a:p>
            <a:r>
              <a:rPr lang="en-US" dirty="0"/>
              <a:t>ECED, Thapar Institute of Engineering and Technology, Punjab, India</a:t>
            </a:r>
            <a:endParaRPr lang="en-IE" dirty="0"/>
          </a:p>
        </p:txBody>
      </p:sp>
      <p:sp>
        <p:nvSpPr>
          <p:cNvPr id="6" name="Slide Number Placeholder 5"/>
          <p:cNvSpPr>
            <a:spLocks noGrp="1"/>
          </p:cNvSpPr>
          <p:nvPr>
            <p:ph type="sldNum" sz="quarter" idx="12"/>
          </p:nvPr>
        </p:nvSpPr>
        <p:spPr/>
        <p:txBody>
          <a:bodyPr/>
          <a:lstStyle/>
          <a:p>
            <a:fld id="{E441653B-0A09-4A0B-84DA-FEF820747386}" type="slidenum">
              <a:rPr lang="en-IE" smtClean="0"/>
            </a:fld>
            <a:endParaRPr lang="en-IE"/>
          </a:p>
        </p:txBody>
      </p:sp>
      <p:pic>
        <p:nvPicPr>
          <p:cNvPr id="8" name="Content Placeholder 7" descr="Flowchart"/>
          <p:cNvPicPr>
            <a:picLocks noChangeAspect="1"/>
          </p:cNvPicPr>
          <p:nvPr>
            <p:ph sz="half" idx="2"/>
          </p:nvPr>
        </p:nvPicPr>
        <p:blipFill>
          <a:blip r:embed="rId1"/>
          <a:stretch>
            <a:fillRect/>
          </a:stretch>
        </p:blipFill>
        <p:spPr>
          <a:xfrm>
            <a:off x="838200" y="1588135"/>
            <a:ext cx="2842260" cy="435165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altLang="en-US" dirty="0">
                <a:sym typeface="+mn-ea"/>
              </a:rPr>
              <a:t>Technologies Used</a:t>
            </a:r>
            <a:endParaRPr lang="en-IN" altLang="en-US" sz="2000" dirty="0">
              <a:solidFill>
                <a:schemeClr val="bg1">
                  <a:lumMod val="85000"/>
                </a:schemeClr>
              </a:solidFill>
            </a:endParaRPr>
          </a:p>
        </p:txBody>
      </p:sp>
      <p:sp>
        <p:nvSpPr>
          <p:cNvPr id="10" name="Content Placeholder 9"/>
          <p:cNvSpPr>
            <a:spLocks noGrp="1"/>
          </p:cNvSpPr>
          <p:nvPr>
            <p:ph sz="half" idx="1"/>
          </p:nvPr>
        </p:nvSpPr>
        <p:spPr>
          <a:xfrm>
            <a:off x="838200" y="1825625"/>
            <a:ext cx="7315200" cy="4351655"/>
          </a:xfrm>
        </p:spPr>
        <p:txBody>
          <a:bodyPr>
            <a:noAutofit/>
          </a:bodyPr>
          <a:p>
            <a:pPr marL="0" indent="0" algn="just">
              <a:buNone/>
            </a:pPr>
            <a:r>
              <a:rPr lang="en-IN" sz="1800"/>
              <a:t>Mininet</a:t>
            </a:r>
            <a:endParaRPr lang="en-IN" sz="1800"/>
          </a:p>
          <a:p>
            <a:pPr algn="just">
              <a:lnSpc>
                <a:spcPct val="60000"/>
              </a:lnSpc>
            </a:pPr>
            <a:r>
              <a:rPr sz="1800"/>
              <a:t>Network Emulator</a:t>
            </a:r>
            <a:endParaRPr sz="1800"/>
          </a:p>
          <a:p>
            <a:pPr algn="just">
              <a:lnSpc>
                <a:spcPct val="60000"/>
              </a:lnSpc>
            </a:pPr>
            <a:r>
              <a:rPr sz="1800"/>
              <a:t>Rapid prototyping of Software Defined Networks</a:t>
            </a:r>
            <a:endParaRPr sz="1800"/>
          </a:p>
          <a:p>
            <a:pPr algn="just">
              <a:lnSpc>
                <a:spcPct val="60000"/>
              </a:lnSpc>
            </a:pPr>
            <a:r>
              <a:rPr sz="1800"/>
              <a:t>Python API for network construction, exploration and experimentation</a:t>
            </a:r>
            <a:endParaRPr sz="1800"/>
          </a:p>
          <a:p>
            <a:pPr marL="0" indent="0" algn="just">
              <a:buNone/>
            </a:pPr>
            <a:endParaRPr sz="1800"/>
          </a:p>
          <a:p>
            <a:pPr marL="0" indent="0" algn="just">
              <a:buNone/>
            </a:pPr>
            <a:r>
              <a:rPr lang="en-IN" sz="1800"/>
              <a:t>POX Controller</a:t>
            </a:r>
            <a:endParaRPr lang="en-IN" sz="1800"/>
          </a:p>
          <a:p>
            <a:pPr algn="just">
              <a:lnSpc>
                <a:spcPct val="60000"/>
              </a:lnSpc>
            </a:pPr>
            <a:r>
              <a:rPr lang="en-IN" sz="1800"/>
              <a:t>Python based controller</a:t>
            </a:r>
            <a:endParaRPr lang="en-IN" sz="1800"/>
          </a:p>
          <a:p>
            <a:pPr algn="just">
              <a:lnSpc>
                <a:spcPct val="60000"/>
              </a:lnSpc>
            </a:pPr>
            <a:r>
              <a:rPr lang="en-IN" sz="1800"/>
              <a:t>Quick and lightweight controller</a:t>
            </a:r>
            <a:endParaRPr lang="en-IN" sz="1800"/>
          </a:p>
          <a:p>
            <a:pPr algn="just">
              <a:lnSpc>
                <a:spcPct val="60000"/>
              </a:lnSpc>
            </a:pPr>
            <a:r>
              <a:rPr lang="en-IN" sz="1800"/>
              <a:t>Used for research, experimentation, and demonstrations. </a:t>
            </a:r>
            <a:endParaRPr lang="en-IN" sz="1800"/>
          </a:p>
          <a:p>
            <a:pPr marL="0" indent="0" algn="just">
              <a:buNone/>
            </a:pPr>
            <a:endParaRPr lang="en-IN" sz="1800"/>
          </a:p>
          <a:p>
            <a:pPr marL="0" indent="0" algn="just">
              <a:buNone/>
            </a:pPr>
            <a:r>
              <a:rPr lang="en-IN" sz="1800"/>
              <a:t>Scapy</a:t>
            </a:r>
            <a:endParaRPr lang="en-IN" sz="1800"/>
          </a:p>
          <a:p>
            <a:pPr algn="just">
              <a:lnSpc>
                <a:spcPct val="60000"/>
              </a:lnSpc>
            </a:pPr>
            <a:r>
              <a:rPr lang="en-IN" sz="1800"/>
              <a:t>Python application packet generation</a:t>
            </a:r>
            <a:endParaRPr lang="en-IN" sz="1800"/>
          </a:p>
          <a:p>
            <a:pPr algn="just">
              <a:lnSpc>
                <a:spcPct val="60000"/>
              </a:lnSpc>
            </a:pPr>
            <a:r>
              <a:rPr lang="en-IN" sz="1800"/>
              <a:t>Decode packet, transmit them over the network, collect them, and compare requests and responses.</a:t>
            </a:r>
            <a:endParaRPr lang="en-IN" sz="1800"/>
          </a:p>
        </p:txBody>
      </p:sp>
      <p:sp>
        <p:nvSpPr>
          <p:cNvPr id="5" name="Footer Placeholder 4"/>
          <p:cNvSpPr>
            <a:spLocks noGrp="1"/>
          </p:cNvSpPr>
          <p:nvPr>
            <p:ph type="ftr" sz="quarter" idx="11"/>
          </p:nvPr>
        </p:nvSpPr>
        <p:spPr/>
        <p:txBody>
          <a:bodyPr/>
          <a:lstStyle/>
          <a:p>
            <a:r>
              <a:rPr lang="en-US" dirty="0"/>
              <a:t>ECED, Thapar Institute of Engineering and Technology, Punjab, India</a:t>
            </a:r>
            <a:endParaRPr lang="en-IE" dirty="0"/>
          </a:p>
        </p:txBody>
      </p:sp>
      <p:sp>
        <p:nvSpPr>
          <p:cNvPr id="6" name="Slide Number Placeholder 5"/>
          <p:cNvSpPr>
            <a:spLocks noGrp="1"/>
          </p:cNvSpPr>
          <p:nvPr>
            <p:ph type="sldNum" sz="quarter" idx="12"/>
          </p:nvPr>
        </p:nvSpPr>
        <p:spPr/>
        <p:txBody>
          <a:bodyPr/>
          <a:lstStyle/>
          <a:p>
            <a:fld id="{E441653B-0A09-4A0B-84DA-FEF820747386}" type="slidenum">
              <a:rPr lang="en-IE" smtClean="0"/>
            </a:fld>
            <a:endParaRPr lang="en-IE"/>
          </a:p>
        </p:txBody>
      </p:sp>
      <p:pic>
        <p:nvPicPr>
          <p:cNvPr id="18" name="Content Placeholder 17"/>
          <p:cNvPicPr>
            <a:picLocks noChangeAspect="1"/>
          </p:cNvPicPr>
          <p:nvPr>
            <p:ph sz="half" idx="2"/>
          </p:nvPr>
        </p:nvPicPr>
        <p:blipFill>
          <a:blip r:embed="rId1"/>
          <a:stretch>
            <a:fillRect/>
          </a:stretch>
        </p:blipFill>
        <p:spPr>
          <a:xfrm>
            <a:off x="8610600" y="1691005"/>
            <a:ext cx="2743200" cy="1428750"/>
          </a:xfrm>
          <a:prstGeom prst="rect">
            <a:avLst/>
          </a:prstGeom>
        </p:spPr>
      </p:pic>
      <p:pic>
        <p:nvPicPr>
          <p:cNvPr id="100" name="Picture 99"/>
          <p:cNvPicPr/>
          <p:nvPr/>
        </p:nvPicPr>
        <p:blipFill>
          <a:blip r:embed="rId2"/>
          <a:stretch>
            <a:fillRect/>
          </a:stretch>
        </p:blipFill>
        <p:spPr>
          <a:xfrm>
            <a:off x="9386570" y="3613785"/>
            <a:ext cx="1191895" cy="775970"/>
          </a:xfrm>
          <a:prstGeom prst="rect">
            <a:avLst/>
          </a:prstGeom>
          <a:noFill/>
          <a:ln w="9525">
            <a:noFill/>
          </a:ln>
        </p:spPr>
      </p:pic>
      <p:pic>
        <p:nvPicPr>
          <p:cNvPr id="101" name="Picture 100"/>
          <p:cNvPicPr/>
          <p:nvPr/>
        </p:nvPicPr>
        <p:blipFill>
          <a:blip r:embed="rId3"/>
          <a:stretch>
            <a:fillRect/>
          </a:stretch>
        </p:blipFill>
        <p:spPr>
          <a:xfrm>
            <a:off x="9515475" y="5190490"/>
            <a:ext cx="933450" cy="755650"/>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altLang="en-US" dirty="0">
                <a:sym typeface="+mn-ea"/>
              </a:rPr>
              <a:t>Topology</a:t>
            </a:r>
            <a:endParaRPr lang="en-IN" altLang="en-US" sz="2000" dirty="0">
              <a:solidFill>
                <a:schemeClr val="bg1">
                  <a:lumMod val="85000"/>
                </a:schemeClr>
              </a:solidFill>
            </a:endParaRPr>
          </a:p>
        </p:txBody>
      </p:sp>
      <p:sp>
        <p:nvSpPr>
          <p:cNvPr id="5" name="Footer Placeholder 4"/>
          <p:cNvSpPr>
            <a:spLocks noGrp="1"/>
          </p:cNvSpPr>
          <p:nvPr>
            <p:ph type="ftr" sz="quarter" idx="11"/>
          </p:nvPr>
        </p:nvSpPr>
        <p:spPr/>
        <p:txBody>
          <a:bodyPr/>
          <a:lstStyle/>
          <a:p>
            <a:r>
              <a:rPr lang="en-US" dirty="0"/>
              <a:t>ECED, Thapar Institute of Engineering and Technology, Punjab, India</a:t>
            </a:r>
            <a:endParaRPr lang="en-IE" dirty="0"/>
          </a:p>
        </p:txBody>
      </p:sp>
      <p:sp>
        <p:nvSpPr>
          <p:cNvPr id="6" name="Slide Number Placeholder 5"/>
          <p:cNvSpPr>
            <a:spLocks noGrp="1"/>
          </p:cNvSpPr>
          <p:nvPr>
            <p:ph type="sldNum" sz="quarter" idx="12"/>
          </p:nvPr>
        </p:nvSpPr>
        <p:spPr/>
        <p:txBody>
          <a:bodyPr/>
          <a:lstStyle/>
          <a:p>
            <a:fld id="{E441653B-0A09-4A0B-84DA-FEF820747386}" type="slidenum">
              <a:rPr lang="en-IE" smtClean="0"/>
            </a:fld>
            <a:endParaRPr lang="en-IE"/>
          </a:p>
        </p:txBody>
      </p:sp>
      <p:pic>
        <p:nvPicPr>
          <p:cNvPr id="9" name="Picture 9"/>
          <p:cNvPicPr>
            <a:picLocks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a:xfrm>
            <a:off x="1636395" y="1691005"/>
            <a:ext cx="8919210" cy="4351655"/>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4709</Words>
  <Application>WPS Presentation</Application>
  <PresentationFormat>Widescreen</PresentationFormat>
  <Paragraphs>136</Paragraphs>
  <Slides>13</Slides>
  <Notes>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13</vt:i4>
      </vt:variant>
    </vt:vector>
  </HeadingPairs>
  <TitlesOfParts>
    <vt:vector size="25" baseType="lpstr">
      <vt:lpstr>Arial</vt:lpstr>
      <vt:lpstr>SimSun</vt:lpstr>
      <vt:lpstr>Wingdings</vt:lpstr>
      <vt:lpstr>Times New Roman</vt:lpstr>
      <vt:lpstr>Microsoft Himalaya</vt:lpstr>
      <vt:lpstr>Calibri</vt:lpstr>
      <vt:lpstr>Microsoft YaHei</vt:lpstr>
      <vt:lpstr>Arial Unicode MS</vt:lpstr>
      <vt:lpstr>Calibri Light</vt:lpstr>
      <vt:lpstr>Calibri</vt:lpstr>
      <vt:lpstr>Office Theme</vt:lpstr>
      <vt:lpstr>1_Office Theme</vt:lpstr>
      <vt:lpstr>PowerPoint 演示文稿</vt:lpstr>
      <vt:lpstr>Motivation/Introduction/Overview  (choose whichever suits to your project)</vt:lpstr>
      <vt:lpstr>Introduction</vt:lpstr>
      <vt:lpstr>Introduction</vt:lpstr>
      <vt:lpstr>Objectives</vt:lpstr>
      <vt:lpstr>Our Solution</vt:lpstr>
      <vt:lpstr>Detection of DDoS Attack</vt:lpstr>
      <vt:lpstr>Flowchart</vt:lpstr>
      <vt:lpstr>Technologies Used</vt:lpstr>
      <vt:lpstr>Topology</vt:lpstr>
      <vt:lpstr>Emulation</vt:lpstr>
      <vt:lpstr>Emulation</vt:lpstr>
      <vt:lpstr>Emulation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rahul upadhyay</dc:creator>
  <cp:lastModifiedBy>ankitsangwan158</cp:lastModifiedBy>
  <cp:revision>22</cp:revision>
  <dcterms:created xsi:type="dcterms:W3CDTF">2020-12-05T09:54:00Z</dcterms:created>
  <dcterms:modified xsi:type="dcterms:W3CDTF">2021-12-20T19:13:51Z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DE254493AA034E1DA4EE9A15F2A61081</vt:lpwstr>
  </property>
  <property fmtid="{D5CDD505-2E9C-101B-9397-08002B2CF9AE}" pid="3" name="KSOProductBuildVer">
    <vt:lpwstr>1033-11.2.0.10382</vt:lpwstr>
  </property>
</Properties>
</file>