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B627-09E1-473E-9BD7-294EAFCE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E1AB5-4988-4C0B-813A-C78FC0AE9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07740-40B8-4849-8030-0D7AD96F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140-3314-4444-876F-414E04942FD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AB81F-2691-4369-AD81-4C08AB65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FE3F-960F-400A-A1F7-BC1FF376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C29D-CB70-42C1-B038-C8D6E11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8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20E0-7925-43DD-BFA8-3500AD8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E16C8-D77C-4101-A5AD-9B07A15D0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0C68-F115-4924-A75B-E35CECA0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140-3314-4444-876F-414E04942FD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079D8-8C57-4CAA-AF9E-7D92A4A3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2DCC-23C2-404A-BD2C-0C90916C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C29D-CB70-42C1-B038-C8D6E11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390E9-696B-47A2-AE97-FE82B5AC5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47D8B-22D0-4A1F-88F5-83A0A1F17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C29C-6771-4BE9-8550-3451A177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140-3314-4444-876F-414E04942FD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086D-0EE2-4889-BC0E-8DEC9B0A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5A389-D906-4116-9DB9-5DE53BBE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C29D-CB70-42C1-B038-C8D6E11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5CEE-32E9-44A3-BBBE-936D3297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1038-5C32-4535-8F84-C71FB036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8982A-6742-4A16-878C-C82E3D8B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140-3314-4444-876F-414E04942FD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D21F-076B-4453-A82E-554CBE73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FE71-41CF-40A9-B95D-64F015B7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C29D-CB70-42C1-B038-C8D6E11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BF9B-D029-47D6-92B2-B3183731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5D35A-6540-4FDC-9A3C-523AFCB4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D078D-A8F2-4BF6-A483-89804C04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140-3314-4444-876F-414E04942FD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E9E45-E451-4FA5-A8A5-ED5F3D92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9395-0794-426F-AF63-15C5230E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C29D-CB70-42C1-B038-C8D6E11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642E-C79E-4F66-AAED-468CE485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B25E-16F5-44AE-A65A-A681E52E7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6086-C6B3-488A-A907-0DF590FDC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FA76-B724-47B9-B1BC-3466323C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140-3314-4444-876F-414E04942FD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40D54-D325-4439-8BFB-F4B00EDE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7A72-5C2F-4C2A-B050-D783DFC5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C29D-CB70-42C1-B038-C8D6E11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1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F115-46F5-4B8C-A14E-255B8C12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F4302-D0B0-4B4E-B6AF-73E843E9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63272-E2C3-406B-ACF0-A32C21E17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F26EA-F5A2-4FFA-88E6-4AC4DCC77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716E9-3149-4A78-A35C-FF3880C4E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06B4A-4D8B-4B2F-9E1A-174C6769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140-3314-4444-876F-414E04942FD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24F07-62BB-4836-9812-8A8997CC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89A10-A698-4190-ADBA-FC082EA6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C29D-CB70-42C1-B038-C8D6E11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31FA-26AF-4E12-8295-BC31C8A0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F870C-69AA-4F6D-929E-7A3FE348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140-3314-4444-876F-414E04942FD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9BA11-8BC9-4A71-AE30-5B4C5F6C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5535E-F410-4D95-B2EF-26E24EF5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C29D-CB70-42C1-B038-C8D6E11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20454-456A-40E6-87A8-C207FAF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140-3314-4444-876F-414E04942FD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4C31D-99CC-478D-A437-014BD87C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DAAE7-DDB2-467A-986E-2991A63F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C29D-CB70-42C1-B038-C8D6E11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E9A3-D0A9-4FBE-A0B7-73B5B328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E937-DFA9-4F5B-8103-A49CE5A7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3EF3B-63DD-4A8D-8278-4BEFA06A9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951AA-6945-46B7-85D9-E98FA51F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140-3314-4444-876F-414E04942FD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6FCEA-0D42-42F5-857A-9502C9C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2375B-0BDC-46F8-9963-CE96C83E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C29D-CB70-42C1-B038-C8D6E11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4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CD98-CCB2-4F40-A702-E7499322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749F3-9C41-4E5D-9A34-3EF70D672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9DB30-6BD9-4573-974F-E713812E4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D8597-7853-4552-AB29-B67A35AD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140-3314-4444-876F-414E04942FD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3FA11-5717-42BA-9D2C-60771E5E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7DEC5-8F39-4634-BD2D-6F0EA2B0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3C29D-CB70-42C1-B038-C8D6E11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9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73884-1838-4BE3-8156-4DB0C134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58B8-41B3-4338-9F3C-562878C5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2C47-EAE9-4EA6-88DC-FD47509F7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5140-3314-4444-876F-414E04942FDA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2572-CCAB-4605-8CB9-A67C9719B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583C-A2F8-40D7-9425-76FFC7DF2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C29D-CB70-42C1-B038-C8D6E1147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9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DEAE-2F68-4594-89A6-C05A4B408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Simulink Sub </a:t>
            </a:r>
            <a:r>
              <a:rPr lang="en-US" dirty="0" err="1"/>
              <a:t>Systmes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7D412-533B-4BF2-B742-88F4E58C5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4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CAC8-C202-4D71-91D5-A3131836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Referenced Subsystems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0A18B-5C96-4EAE-B4A4-4F5347B66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5AD228-ED8F-426D-AC44-10E885E58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39" t="17309" r="6092" b="40597"/>
          <a:stretch/>
        </p:blipFill>
        <p:spPr>
          <a:xfrm>
            <a:off x="427837" y="2086760"/>
            <a:ext cx="8659897" cy="4263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35D1E9-8157-4B20-B22F-5B9878069065}"/>
              </a:ext>
            </a:extLst>
          </p:cNvPr>
          <p:cNvSpPr txBox="1"/>
          <p:nvPr/>
        </p:nvSpPr>
        <p:spPr>
          <a:xfrm>
            <a:off x="1023457" y="251670"/>
            <a:ext cx="26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Referenced Subsystems</a:t>
            </a:r>
          </a:p>
        </p:txBody>
      </p:sp>
    </p:spTree>
    <p:extLst>
      <p:ext uri="{BB962C8B-B14F-4D97-AF65-F5344CB8AC3E}">
        <p14:creationId xmlns:p14="http://schemas.microsoft.com/office/powerpoint/2010/main" val="164728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CAC8-C202-4D71-91D5-A3131836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0A18B-5C96-4EAE-B4A4-4F5347B66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4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21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Simulink Sub Systmes</vt:lpstr>
      <vt:lpstr>Referenced Subsystems</vt:lpstr>
      <vt:lpstr>PowerPoint Presentation</vt:lpstr>
      <vt:lpstr>Referenced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 Sub Systmes</dc:title>
  <dc:creator>lee884</dc:creator>
  <cp:lastModifiedBy>lee884</cp:lastModifiedBy>
  <cp:revision>2</cp:revision>
  <dcterms:created xsi:type="dcterms:W3CDTF">2023-01-28T20:58:07Z</dcterms:created>
  <dcterms:modified xsi:type="dcterms:W3CDTF">2023-01-28T20:59:26Z</dcterms:modified>
</cp:coreProperties>
</file>