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E9AE3-5612-4AB3-9A15-4129E9B58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9F26D2-79BE-475D-97C1-16563AD3E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218EC-B5A1-4DA9-9F7C-612624466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3A-EC8D-470F-8F90-E735116A2915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16B79-82E2-47DD-9ECA-902B088D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3EDB09-7BAC-4453-92A0-3C146573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38FC-3EF8-469C-9B3D-D0063F62D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11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15704-FD09-492C-8355-781A39D57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14043E-5E3D-4249-AF9E-3DC3A862E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D14D8B-2BC8-47D3-AFE3-C071333B9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3A-EC8D-470F-8F90-E735116A2915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A94933-AF92-47D9-988E-8C490FA8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40D9F0-A678-4928-AB12-0FC54C36C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38FC-3EF8-469C-9B3D-D0063F62D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8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7E635F-B641-4DDB-8767-5BEC21E33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0372E2-06A9-41BD-802C-E10FDA23F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29E99C-B0B7-4592-A93C-3E285098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3A-EC8D-470F-8F90-E735116A2915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D6172-AF8A-49B6-95B5-BBE38586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81FDFF-C87E-4438-B165-E03CB3AF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38FC-3EF8-469C-9B3D-D0063F62D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28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6B43C-B618-4012-B779-3603743C9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D9A7A-259A-415E-97C8-FFA53E824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3ECB4-5A14-4E7F-B6B1-91F8C0D79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3A-EC8D-470F-8F90-E735116A2915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CCEF34-CBD9-484D-A8E4-A4AE56C8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4677F-3698-4CE0-9849-79F98802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38FC-3EF8-469C-9B3D-D0063F62D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87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728AF-5E89-4309-923F-5702F02C8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F5E24E-DB8F-4DCF-B3BF-352175617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46F03F-95A4-40AA-BCD4-C69B558A9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3A-EC8D-470F-8F90-E735116A2915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FEC45D-292C-4DB1-8AEE-7AEF52CED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B823F-58DF-4DBA-8A5E-7E99F85D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38FC-3EF8-469C-9B3D-D0063F62D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06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742FB-F7BA-4E34-81AC-A4917C6C9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AA260F-6CF6-4726-AA89-A78B1B4FF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763D20-449E-4759-9AD7-63303FCE7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31EF9A-2194-4D3A-B0B3-C8D4A1E6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3A-EC8D-470F-8F90-E735116A2915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EA6598-C785-43D2-86C1-ABDF90B9A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5597A6-51BB-48C9-906E-9C1BD473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38FC-3EF8-469C-9B3D-D0063F62D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48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D797B-10F9-45E9-9FE8-DF3A7C160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67B038-D367-4A30-9902-40A620AC3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0BCE1B-9891-46C7-ABA3-E63694C3D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91956C-D779-4906-961D-9DA5F5589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BB3F01-018C-4892-8C70-E12B78371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AE8A6C-0DAA-4A29-BE50-90A39FCD0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3A-EC8D-470F-8F90-E735116A2915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BB0762-4520-4917-9CA1-51ADE260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A95843-1E18-42C9-B117-98367B453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38FC-3EF8-469C-9B3D-D0063F62D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13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4FA5E-8CAA-434B-8E45-BEE36C05C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D6C7C6-501A-41E5-950D-0EF81FFD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3A-EC8D-470F-8F90-E735116A2915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85F2CE-AAD0-484F-949E-0B08BB80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8857D7-7292-4C99-905B-94DAD8E8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38FC-3EF8-469C-9B3D-D0063F62D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48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99FF83-6709-428C-83E9-B839CF66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3A-EC8D-470F-8F90-E735116A2915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385E5D-54C6-4CC9-B483-676B6DEE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1A8BA2-A636-486D-9A04-8186A656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38FC-3EF8-469C-9B3D-D0063F62D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80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31EED-0621-47DB-AA48-7232D1CEA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3FD0A3-858B-4085-ABF4-F8378D2F6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5AFB18-09DA-4933-B1DF-00B25784B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ED9F3-FFBA-485F-AC2C-CDA53C5C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3A-EC8D-470F-8F90-E735116A2915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7A0A9E-B805-4CDB-85D5-8BEE306FA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95A49A-4D4D-496E-88B7-E1D6619E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38FC-3EF8-469C-9B3D-D0063F62D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09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730A4-A538-4A99-BB9A-07A77697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A08F16-896D-43D6-8E22-F33CD6C07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38AB00-82A7-4F31-9A66-BBA9B7247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0846FB-35BC-49A5-B7E0-9F0FE4FC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3A-EC8D-470F-8F90-E735116A2915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BA98EF-4A8A-4E65-AB2F-9C667A69F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0282E3-9F4D-4E18-980A-5B343807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38FC-3EF8-469C-9B3D-D0063F62D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64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5B24BA-1AA9-4B9C-8D60-69312BC8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559735-A4B8-4DB8-B39F-7D7457641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181952-7AC1-4B13-A2CC-FE976DD95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B533A-EC8D-470F-8F90-E735116A2915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74F4B4-2C25-4CBB-9A23-14A09FB42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DB9FF-A146-4559-8B30-C9EEFE763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338FC-3EF8-469C-9B3D-D0063F62D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91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51BD0ED-22CE-4309-95CF-9AC93A83D0D7}"/>
              </a:ext>
            </a:extLst>
          </p:cNvPr>
          <p:cNvGrpSpPr/>
          <p:nvPr/>
        </p:nvGrpSpPr>
        <p:grpSpPr>
          <a:xfrm>
            <a:off x="478928" y="3222067"/>
            <a:ext cx="3897698" cy="3498900"/>
            <a:chOff x="448629" y="2860672"/>
            <a:chExt cx="4337578" cy="378630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6935E5C-F002-4C1E-BF8C-4D80E68AA4D3}"/>
                </a:ext>
              </a:extLst>
            </p:cNvPr>
            <p:cNvGrpSpPr/>
            <p:nvPr/>
          </p:nvGrpSpPr>
          <p:grpSpPr>
            <a:xfrm>
              <a:off x="478839" y="3015253"/>
              <a:ext cx="4307368" cy="3446962"/>
              <a:chOff x="231710" y="3150893"/>
              <a:chExt cx="4307368" cy="3446962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6C13B8F2-FA11-413C-A2CA-1559BA53D05C}"/>
                  </a:ext>
                </a:extLst>
              </p:cNvPr>
              <p:cNvSpPr/>
              <p:nvPr/>
            </p:nvSpPr>
            <p:spPr>
              <a:xfrm>
                <a:off x="689945" y="4113710"/>
                <a:ext cx="1219198" cy="24833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54C0A28-0481-4FC0-A566-F4FA98C5844A}"/>
                  </a:ext>
                </a:extLst>
              </p:cNvPr>
              <p:cNvSpPr txBox="1"/>
              <p:nvPr/>
            </p:nvSpPr>
            <p:spPr>
              <a:xfrm>
                <a:off x="231710" y="3150893"/>
                <a:ext cx="43073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/>
                  <a:t>HashMap&lt;Integer, Integer&gt; </a:t>
                </a:r>
                <a:r>
                  <a:rPr lang="en-US" altLang="ko-KR" sz="1600" b="1" err="1"/>
                  <a:t>keyIsEle</a:t>
                </a:r>
                <a:endParaRPr lang="ko-KR" altLang="en-US" sz="1600" b="1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292F2A60-10BA-4336-BC47-61491C6D02C1}"/>
                  </a:ext>
                </a:extLst>
              </p:cNvPr>
              <p:cNvSpPr/>
              <p:nvPr/>
            </p:nvSpPr>
            <p:spPr>
              <a:xfrm>
                <a:off x="915229" y="4256050"/>
                <a:ext cx="730527" cy="633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>
                    <a:solidFill>
                      <a:schemeClr val="tx1"/>
                    </a:solidFill>
                  </a:rPr>
                  <a:t>1</a:t>
                </a:r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2C12BC2-90FF-48D4-A0E0-30E253DE12F8}"/>
                  </a:ext>
                </a:extLst>
              </p:cNvPr>
              <p:cNvSpPr/>
              <p:nvPr/>
            </p:nvSpPr>
            <p:spPr>
              <a:xfrm>
                <a:off x="924340" y="5002690"/>
                <a:ext cx="730527" cy="633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>
                    <a:solidFill>
                      <a:schemeClr val="tx1"/>
                    </a:solidFill>
                  </a:rPr>
                  <a:t>2</a:t>
                </a:r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37CF675-743B-4E5D-8FD6-25C54C58DC69}"/>
                  </a:ext>
                </a:extLst>
              </p:cNvPr>
              <p:cNvSpPr/>
              <p:nvPr/>
            </p:nvSpPr>
            <p:spPr>
              <a:xfrm>
                <a:off x="924340" y="5806484"/>
                <a:ext cx="730527" cy="633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>
                    <a:solidFill>
                      <a:schemeClr val="tx1"/>
                    </a:solidFill>
                  </a:rPr>
                  <a:t>3</a:t>
                </a:r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12696D12-08D5-499D-9050-3871BF1F5D95}"/>
                  </a:ext>
                </a:extLst>
              </p:cNvPr>
              <p:cNvSpPr/>
              <p:nvPr/>
            </p:nvSpPr>
            <p:spPr>
              <a:xfrm>
                <a:off x="2759769" y="4114522"/>
                <a:ext cx="1219198" cy="24833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A58DD96A-E2C1-497D-A84D-A16DB98FCF1A}"/>
                  </a:ext>
                </a:extLst>
              </p:cNvPr>
              <p:cNvSpPr/>
              <p:nvPr/>
            </p:nvSpPr>
            <p:spPr>
              <a:xfrm>
                <a:off x="2985053" y="4256862"/>
                <a:ext cx="730527" cy="633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>
                    <a:solidFill>
                      <a:schemeClr val="tx1"/>
                    </a:solidFill>
                  </a:rPr>
                  <a:t>3</a:t>
                </a:r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37E6806C-91F3-4C11-AC6C-24864D296DA2}"/>
                  </a:ext>
                </a:extLst>
              </p:cNvPr>
              <p:cNvSpPr/>
              <p:nvPr/>
            </p:nvSpPr>
            <p:spPr>
              <a:xfrm>
                <a:off x="2994164" y="5003502"/>
                <a:ext cx="730527" cy="633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>
                    <a:solidFill>
                      <a:schemeClr val="tx1"/>
                    </a:solidFill>
                  </a:rPr>
                  <a:t>3</a:t>
                </a:r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0EE1DF04-B537-4294-A95D-DDFAEB3724C5}"/>
                  </a:ext>
                </a:extLst>
              </p:cNvPr>
              <p:cNvSpPr/>
              <p:nvPr/>
            </p:nvSpPr>
            <p:spPr>
              <a:xfrm>
                <a:off x="2994164" y="5807296"/>
                <a:ext cx="730527" cy="633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>
                    <a:solidFill>
                      <a:schemeClr val="tx1"/>
                    </a:solidFill>
                  </a:rPr>
                  <a:t>1</a:t>
                </a:r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94F32ED-1667-4435-897E-4787D4CEBAE7}"/>
                  </a:ext>
                </a:extLst>
              </p:cNvPr>
              <p:cNvSpPr txBox="1"/>
              <p:nvPr/>
            </p:nvSpPr>
            <p:spPr>
              <a:xfrm>
                <a:off x="663233" y="3587230"/>
                <a:ext cx="3501263" cy="399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    </a:t>
                </a:r>
                <a:r>
                  <a:rPr lang="en-US" altLang="ko-KR" sz="1600" b="1"/>
                  <a:t>keys</a:t>
                </a:r>
                <a:r>
                  <a:rPr lang="en-US" altLang="ko-KR" b="1"/>
                  <a:t>              </a:t>
                </a:r>
                <a:r>
                  <a:rPr lang="en-US" altLang="ko-KR" sz="1600" b="1"/>
                  <a:t>values</a:t>
                </a:r>
                <a:endParaRPr lang="ko-KR" altLang="en-US" b="1"/>
              </a:p>
            </p:txBody>
          </p: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A34CE18D-2D3A-481B-8767-7A6695EB8B13}"/>
                  </a:ext>
                </a:extLst>
              </p:cNvPr>
              <p:cNvCxnSpPr>
                <a:stCxn id="41" idx="3"/>
                <a:endCxn id="47" idx="1"/>
              </p:cNvCxnSpPr>
              <p:nvPr/>
            </p:nvCxnSpPr>
            <p:spPr>
              <a:xfrm>
                <a:off x="1645756" y="4572756"/>
                <a:ext cx="1339297" cy="812"/>
              </a:xfrm>
              <a:prstGeom prst="straightConnector1">
                <a:avLst/>
              </a:prstGeom>
              <a:ln w="22225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8C316A77-6EBD-46CD-B30E-B0379CB7F178}"/>
                  </a:ext>
                </a:extLst>
              </p:cNvPr>
              <p:cNvCxnSpPr>
                <a:cxnSpLocks/>
                <a:stCxn id="42" idx="3"/>
                <a:endCxn id="48" idx="1"/>
              </p:cNvCxnSpPr>
              <p:nvPr/>
            </p:nvCxnSpPr>
            <p:spPr>
              <a:xfrm>
                <a:off x="1654867" y="5319396"/>
                <a:ext cx="1339297" cy="812"/>
              </a:xfrm>
              <a:prstGeom prst="straightConnector1">
                <a:avLst/>
              </a:prstGeom>
              <a:ln w="22225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04C66437-AAC8-4F76-B9CD-2A1FD54EA1D8}"/>
                  </a:ext>
                </a:extLst>
              </p:cNvPr>
              <p:cNvCxnSpPr>
                <a:cxnSpLocks/>
                <a:stCxn id="43" idx="3"/>
                <a:endCxn id="49" idx="1"/>
              </p:cNvCxnSpPr>
              <p:nvPr/>
            </p:nvCxnSpPr>
            <p:spPr>
              <a:xfrm>
                <a:off x="1654867" y="6123190"/>
                <a:ext cx="1339297" cy="812"/>
              </a:xfrm>
              <a:prstGeom prst="straightConnector1">
                <a:avLst/>
              </a:prstGeom>
              <a:ln w="22225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EEDE000-C031-4570-9FD9-B00523341D62}"/>
                </a:ext>
              </a:extLst>
            </p:cNvPr>
            <p:cNvSpPr/>
            <p:nvPr/>
          </p:nvSpPr>
          <p:spPr>
            <a:xfrm>
              <a:off x="448629" y="2860672"/>
              <a:ext cx="4206320" cy="378630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476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9C33FFB-C9C9-45AF-9D5C-EB926BD553E0}"/>
              </a:ext>
            </a:extLst>
          </p:cNvPr>
          <p:cNvGrpSpPr/>
          <p:nvPr/>
        </p:nvGrpSpPr>
        <p:grpSpPr>
          <a:xfrm>
            <a:off x="311538" y="712354"/>
            <a:ext cx="7884802" cy="1367587"/>
            <a:chOff x="320846" y="731017"/>
            <a:chExt cx="8849665" cy="1806444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89A7B8D-7C94-49FB-B029-21AD521E4DBD}"/>
                </a:ext>
              </a:extLst>
            </p:cNvPr>
            <p:cNvGrpSpPr/>
            <p:nvPr/>
          </p:nvGrpSpPr>
          <p:grpSpPr>
            <a:xfrm>
              <a:off x="454512" y="812942"/>
              <a:ext cx="8444738" cy="1436122"/>
              <a:chOff x="454512" y="812942"/>
              <a:chExt cx="8444738" cy="1436122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23F4621-2B73-4422-A1CA-6F83C85895BE}"/>
                  </a:ext>
                </a:extLst>
              </p:cNvPr>
              <p:cNvSpPr/>
              <p:nvPr/>
            </p:nvSpPr>
            <p:spPr>
              <a:xfrm>
                <a:off x="489919" y="1263237"/>
                <a:ext cx="8409331" cy="9858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4B0C206-1421-4BEB-903D-015A83BADCDC}"/>
                  </a:ext>
                </a:extLst>
              </p:cNvPr>
              <p:cNvSpPr/>
              <p:nvPr/>
            </p:nvSpPr>
            <p:spPr>
              <a:xfrm>
                <a:off x="869055" y="1425164"/>
                <a:ext cx="730527" cy="633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>
                    <a:solidFill>
                      <a:schemeClr val="tx1"/>
                    </a:solidFill>
                  </a:rPr>
                  <a:t>1</a:t>
                </a:r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C455AB4-BC7D-4A86-B0E2-9084AE122DCE}"/>
                  </a:ext>
                </a:extLst>
              </p:cNvPr>
              <p:cNvSpPr/>
              <p:nvPr/>
            </p:nvSpPr>
            <p:spPr>
              <a:xfrm>
                <a:off x="1978717" y="1425164"/>
                <a:ext cx="730527" cy="633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>
                    <a:solidFill>
                      <a:schemeClr val="tx1"/>
                    </a:solidFill>
                  </a:rPr>
                  <a:t>1</a:t>
                </a:r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C68F3325-E52D-4CB8-9F4C-07D6C750D08C}"/>
                  </a:ext>
                </a:extLst>
              </p:cNvPr>
              <p:cNvSpPr/>
              <p:nvPr/>
            </p:nvSpPr>
            <p:spPr>
              <a:xfrm>
                <a:off x="3140767" y="1425164"/>
                <a:ext cx="730527" cy="633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>
                    <a:solidFill>
                      <a:schemeClr val="tx1"/>
                    </a:solidFill>
                  </a:rPr>
                  <a:t>1</a:t>
                </a:r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5C28CA4-F5B7-490C-A8B7-7640FEA07FC5}"/>
                  </a:ext>
                </a:extLst>
              </p:cNvPr>
              <p:cNvSpPr/>
              <p:nvPr/>
            </p:nvSpPr>
            <p:spPr>
              <a:xfrm>
                <a:off x="4302817" y="1425164"/>
                <a:ext cx="730527" cy="633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>
                    <a:solidFill>
                      <a:schemeClr val="tx1"/>
                    </a:solidFill>
                  </a:rPr>
                  <a:t>2</a:t>
                </a:r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D1DA5FDF-4623-436E-BB28-E513564D9868}"/>
                  </a:ext>
                </a:extLst>
              </p:cNvPr>
              <p:cNvSpPr/>
              <p:nvPr/>
            </p:nvSpPr>
            <p:spPr>
              <a:xfrm>
                <a:off x="5412479" y="1425164"/>
                <a:ext cx="730527" cy="633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>
                    <a:solidFill>
                      <a:schemeClr val="tx1"/>
                    </a:solidFill>
                  </a:rPr>
                  <a:t>2</a:t>
                </a:r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909E003-5D50-4FFD-AA6E-0C11BD551183}"/>
                  </a:ext>
                </a:extLst>
              </p:cNvPr>
              <p:cNvSpPr/>
              <p:nvPr/>
            </p:nvSpPr>
            <p:spPr>
              <a:xfrm>
                <a:off x="6574529" y="1425164"/>
                <a:ext cx="730527" cy="633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>
                    <a:solidFill>
                      <a:schemeClr val="tx1"/>
                    </a:solidFill>
                  </a:rPr>
                  <a:t>2</a:t>
                </a:r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8E0689F-8F3D-42A4-99E2-08BDDC232A63}"/>
                  </a:ext>
                </a:extLst>
              </p:cNvPr>
              <p:cNvSpPr txBox="1"/>
              <p:nvPr/>
            </p:nvSpPr>
            <p:spPr>
              <a:xfrm>
                <a:off x="454512" y="812942"/>
                <a:ext cx="1454631" cy="447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/>
                  <a:t>Int[] </a:t>
                </a:r>
                <a:r>
                  <a:rPr lang="en-US" altLang="ko-KR" sz="1600" b="1" err="1"/>
                  <a:t>nums</a:t>
                </a:r>
                <a:endParaRPr lang="ko-KR" altLang="en-US" sz="1600" b="1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49F51841-401B-4FBD-843E-2DF490FE5041}"/>
                  </a:ext>
                </a:extLst>
              </p:cNvPr>
              <p:cNvSpPr/>
              <p:nvPr/>
            </p:nvSpPr>
            <p:spPr>
              <a:xfrm>
                <a:off x="7820234" y="1425164"/>
                <a:ext cx="730527" cy="633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>
                    <a:solidFill>
                      <a:schemeClr val="tx1"/>
                    </a:solidFill>
                  </a:rPr>
                  <a:t>3</a:t>
                </a:r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747B44C-6E26-421D-84FB-5C256F255CD3}"/>
                </a:ext>
              </a:extLst>
            </p:cNvPr>
            <p:cNvSpPr/>
            <p:nvPr/>
          </p:nvSpPr>
          <p:spPr>
            <a:xfrm>
              <a:off x="320846" y="731017"/>
              <a:ext cx="8849665" cy="180644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476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DC8EEF1-C19F-41DA-A983-7D8F46B8A2B7}"/>
              </a:ext>
            </a:extLst>
          </p:cNvPr>
          <p:cNvSpPr txBox="1"/>
          <p:nvPr/>
        </p:nvSpPr>
        <p:spPr>
          <a:xfrm>
            <a:off x="63987" y="127716"/>
            <a:ext cx="318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Top K Frequent Elements</a:t>
            </a:r>
            <a:endParaRPr lang="ko-KR" altLang="en-US" b="1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F92517C-F814-41C4-9304-F87441B309C0}"/>
              </a:ext>
            </a:extLst>
          </p:cNvPr>
          <p:cNvGrpSpPr/>
          <p:nvPr/>
        </p:nvGrpSpPr>
        <p:grpSpPr>
          <a:xfrm>
            <a:off x="5940660" y="3243820"/>
            <a:ext cx="6542285" cy="2977340"/>
            <a:chOff x="6499509" y="2821846"/>
            <a:chExt cx="5923468" cy="2848997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AC1CBE7-44BD-4D06-8CB4-FAD761FB5D4D}"/>
                </a:ext>
              </a:extLst>
            </p:cNvPr>
            <p:cNvSpPr/>
            <p:nvPr/>
          </p:nvSpPr>
          <p:spPr>
            <a:xfrm>
              <a:off x="6499509" y="2821846"/>
              <a:ext cx="5569542" cy="284899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476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9365ACC-B07B-49AA-BF69-083A885CC120}"/>
                </a:ext>
              </a:extLst>
            </p:cNvPr>
            <p:cNvGrpSpPr/>
            <p:nvPr/>
          </p:nvGrpSpPr>
          <p:grpSpPr>
            <a:xfrm>
              <a:off x="6530936" y="2863201"/>
              <a:ext cx="5892041" cy="2652344"/>
              <a:chOff x="5856010" y="3151705"/>
              <a:chExt cx="5892041" cy="2652344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26529C21-260D-4EA2-B6A9-D8DE0ADE38B0}"/>
                  </a:ext>
                </a:extLst>
              </p:cNvPr>
              <p:cNvSpPr/>
              <p:nvPr/>
            </p:nvSpPr>
            <p:spPr>
              <a:xfrm>
                <a:off x="6314246" y="4114522"/>
                <a:ext cx="1219198" cy="1688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8DACB67-14CC-4AF1-8FD5-9BA3EF85B648}"/>
                  </a:ext>
                </a:extLst>
              </p:cNvPr>
              <p:cNvSpPr txBox="1"/>
              <p:nvPr/>
            </p:nvSpPr>
            <p:spPr>
              <a:xfrm>
                <a:off x="5856010" y="3151705"/>
                <a:ext cx="5892041" cy="294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/>
                  <a:t>HashMap&lt;Integer, </a:t>
                </a:r>
                <a:r>
                  <a:rPr lang="en-US" altLang="ko-KR" sz="1400" b="1" err="1"/>
                  <a:t>ArrayList</a:t>
                </a:r>
                <a:r>
                  <a:rPr lang="en-US" altLang="ko-KR" sz="1400" b="1"/>
                  <a:t>&lt;Integer&gt;&gt; </a:t>
                </a:r>
                <a:r>
                  <a:rPr lang="en-US" altLang="ko-KR" sz="1400" b="1" err="1"/>
                  <a:t>keyIsCnt</a:t>
                </a:r>
                <a:endParaRPr lang="ko-KR" altLang="en-US" sz="1400" b="1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891BE030-3AEA-4794-831C-DDB862DD4AD3}"/>
                  </a:ext>
                </a:extLst>
              </p:cNvPr>
              <p:cNvSpPr/>
              <p:nvPr/>
            </p:nvSpPr>
            <p:spPr>
              <a:xfrm>
                <a:off x="6539530" y="4256862"/>
                <a:ext cx="730527" cy="633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>
                    <a:solidFill>
                      <a:schemeClr val="tx1"/>
                    </a:solidFill>
                  </a:rPr>
                  <a:t>3</a:t>
                </a:r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4FCF5C2C-57D0-474E-B409-4402A8F29C8B}"/>
                  </a:ext>
                </a:extLst>
              </p:cNvPr>
              <p:cNvSpPr/>
              <p:nvPr/>
            </p:nvSpPr>
            <p:spPr>
              <a:xfrm>
                <a:off x="6548641" y="5003502"/>
                <a:ext cx="730527" cy="633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>
                    <a:solidFill>
                      <a:schemeClr val="tx1"/>
                    </a:solidFill>
                  </a:rPr>
                  <a:t>1</a:t>
                </a:r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A70C167F-8074-44CE-8600-06B1A1F38EF0}"/>
                  </a:ext>
                </a:extLst>
              </p:cNvPr>
              <p:cNvSpPr/>
              <p:nvPr/>
            </p:nvSpPr>
            <p:spPr>
              <a:xfrm>
                <a:off x="8384070" y="4115334"/>
                <a:ext cx="2678182" cy="1688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AC353913-1EFD-4FD6-8F3C-8566BE448B28}"/>
                  </a:ext>
                </a:extLst>
              </p:cNvPr>
              <p:cNvSpPr/>
              <p:nvPr/>
            </p:nvSpPr>
            <p:spPr>
              <a:xfrm>
                <a:off x="8609354" y="4257674"/>
                <a:ext cx="730527" cy="633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>
                    <a:solidFill>
                      <a:schemeClr val="tx1"/>
                    </a:solidFill>
                  </a:rPr>
                  <a:t>1</a:t>
                </a:r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4B78A428-BE06-44B1-A130-3B8EABAA8B4A}"/>
                  </a:ext>
                </a:extLst>
              </p:cNvPr>
              <p:cNvSpPr/>
              <p:nvPr/>
            </p:nvSpPr>
            <p:spPr>
              <a:xfrm>
                <a:off x="8618465" y="5004314"/>
                <a:ext cx="730527" cy="633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>
                    <a:solidFill>
                      <a:schemeClr val="tx1"/>
                    </a:solidFill>
                  </a:rPr>
                  <a:t>3</a:t>
                </a:r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5CEBF0C-7007-4E5E-BF53-AD7113456C70}"/>
                  </a:ext>
                </a:extLst>
              </p:cNvPr>
              <p:cNvSpPr txBox="1"/>
              <p:nvPr/>
            </p:nvSpPr>
            <p:spPr>
              <a:xfrm>
                <a:off x="6287534" y="3588043"/>
                <a:ext cx="3442875" cy="353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    </a:t>
                </a:r>
                <a:r>
                  <a:rPr lang="en-US" altLang="ko-KR" sz="1600" b="1"/>
                  <a:t>keys</a:t>
                </a:r>
                <a:r>
                  <a:rPr lang="en-US" altLang="ko-KR" b="1"/>
                  <a:t>                  </a:t>
                </a:r>
                <a:r>
                  <a:rPr lang="en-US" altLang="ko-KR" sz="1600" b="1"/>
                  <a:t>values</a:t>
                </a:r>
                <a:endParaRPr lang="ko-KR" altLang="en-US" b="1"/>
              </a:p>
            </p:txBody>
          </p: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4AEB856F-F0EC-4AB2-A25A-B7DD5B2BDE35}"/>
                  </a:ext>
                </a:extLst>
              </p:cNvPr>
              <p:cNvCxnSpPr>
                <a:stCxn id="57" idx="3"/>
                <a:endCxn id="61" idx="1"/>
              </p:cNvCxnSpPr>
              <p:nvPr/>
            </p:nvCxnSpPr>
            <p:spPr>
              <a:xfrm>
                <a:off x="7270057" y="4573568"/>
                <a:ext cx="1339297" cy="812"/>
              </a:xfrm>
              <a:prstGeom prst="straightConnector1">
                <a:avLst/>
              </a:prstGeom>
              <a:ln w="22225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화살표 연결선 65">
                <a:extLst>
                  <a:ext uri="{FF2B5EF4-FFF2-40B4-BE49-F238E27FC236}">
                    <a16:creationId xmlns:a16="http://schemas.microsoft.com/office/drawing/2014/main" id="{B41F8C6C-57CF-4A21-8D17-589DB59C0BAC}"/>
                  </a:ext>
                </a:extLst>
              </p:cNvPr>
              <p:cNvCxnSpPr>
                <a:cxnSpLocks/>
                <a:stCxn id="58" idx="3"/>
                <a:endCxn id="62" idx="1"/>
              </p:cNvCxnSpPr>
              <p:nvPr/>
            </p:nvCxnSpPr>
            <p:spPr>
              <a:xfrm>
                <a:off x="7279168" y="5320208"/>
                <a:ext cx="1339297" cy="812"/>
              </a:xfrm>
              <a:prstGeom prst="straightConnector1">
                <a:avLst/>
              </a:prstGeom>
              <a:ln w="22225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0F6E56A-2CB0-497D-B8A1-FC10139700BB}"/>
                  </a:ext>
                </a:extLst>
              </p:cNvPr>
              <p:cNvSpPr/>
              <p:nvPr/>
            </p:nvSpPr>
            <p:spPr>
              <a:xfrm>
                <a:off x="10113477" y="4250458"/>
                <a:ext cx="730527" cy="633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>
                    <a:solidFill>
                      <a:schemeClr val="tx1"/>
                    </a:solidFill>
                  </a:rPr>
                  <a:t>2</a:t>
                </a:r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DDA1D667-094F-405C-8FB0-3FBD7A7CA383}"/>
                  </a:ext>
                </a:extLst>
              </p:cNvPr>
              <p:cNvCxnSpPr>
                <a:cxnSpLocks/>
                <a:endCxn id="69" idx="1"/>
              </p:cNvCxnSpPr>
              <p:nvPr/>
            </p:nvCxnSpPr>
            <p:spPr>
              <a:xfrm flipV="1">
                <a:off x="9348992" y="4567164"/>
                <a:ext cx="764485" cy="6404"/>
              </a:xfrm>
              <a:prstGeom prst="straightConnector1">
                <a:avLst/>
              </a:prstGeom>
              <a:ln w="22225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8F159FE-8A7B-4351-9185-A113B751993A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2368804" y="2051249"/>
            <a:ext cx="0" cy="117081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4C0F7BD-950F-42F5-BEDD-9C83A1A8D3EF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4258679" y="4971518"/>
            <a:ext cx="169317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761F3AE0-5B6F-4A42-BC95-C885054040A1}"/>
              </a:ext>
            </a:extLst>
          </p:cNvPr>
          <p:cNvSpPr/>
          <p:nvPr/>
        </p:nvSpPr>
        <p:spPr>
          <a:xfrm>
            <a:off x="1843708" y="2434522"/>
            <a:ext cx="467139" cy="428787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FF0000"/>
                </a:solidFill>
              </a:rPr>
              <a:t>1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416145FB-364A-4D9C-A882-D2510C7258DF}"/>
              </a:ext>
            </a:extLst>
          </p:cNvPr>
          <p:cNvSpPr/>
          <p:nvPr/>
        </p:nvSpPr>
        <p:spPr>
          <a:xfrm>
            <a:off x="4848040" y="4464456"/>
            <a:ext cx="467139" cy="428787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FF0000"/>
                </a:solidFill>
              </a:rPr>
              <a:t>2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3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상원</dc:creator>
  <cp:lastModifiedBy>이 상원</cp:lastModifiedBy>
  <cp:revision>1</cp:revision>
  <dcterms:created xsi:type="dcterms:W3CDTF">2021-01-22T08:51:18Z</dcterms:created>
  <dcterms:modified xsi:type="dcterms:W3CDTF">2021-01-22T08:51:51Z</dcterms:modified>
</cp:coreProperties>
</file>