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67" r:id="rId13"/>
    <p:sldId id="258" r:id="rId14"/>
    <p:sldId id="260" r:id="rId15"/>
    <p:sldId id="261" r:id="rId16"/>
    <p:sldId id="263" r:id="rId17"/>
    <p:sldId id="266" r:id="rId18"/>
    <p:sldId id="264" r:id="rId19"/>
    <p:sldId id="26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E05C7-FFF3-4522-8AEC-80681C637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55011C-F361-4B19-A882-20F0C96FE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13DCE3-71B1-43BA-BB09-124D39F3C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3833-823C-4D98-8393-05BAD78A867B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9987C4-0AD8-44EC-A4E0-330A9A49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D9EF0D-004D-4E1D-B484-7671CC36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B66B-0F04-4D6E-A623-B00AD09CE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70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481B2-77CE-45D3-81F9-BE4877AF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08C5FC-8589-4D47-A6FB-9298D6D5F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7323C0-9186-42B0-8D5A-032CC467C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3833-823C-4D98-8393-05BAD78A867B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F914AE-9E1E-4033-B41D-1D08C4B2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ACCBED-D994-49A8-9BA2-E679AD8E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B66B-0F04-4D6E-A623-B00AD09CE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08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B3481D-63CC-4AC0-AB14-F033D5A86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0E02EE-C06F-41EC-8DC5-AE20AD5CC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913007-DF82-40C5-803C-3FE0E4618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3833-823C-4D98-8393-05BAD78A867B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A3A02-51E1-48F1-A2F0-70D624D8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BAEE64-CC92-4369-8A7B-198A99A1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B66B-0F04-4D6E-A623-B00AD09CE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74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B8094-1FA6-40F7-9E5E-4D2F9360A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799800-6E07-4E17-98B2-16A031A2C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5903D4-D47B-4A05-A354-5E1163F24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3833-823C-4D98-8393-05BAD78A867B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0E94D-94BF-4D3D-A09E-948B1AC8C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6A8EAB-0F3F-44F0-A959-9EA9A99E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B66B-0F04-4D6E-A623-B00AD09CE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48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330C3-D14E-4903-893A-22A7C4137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8373D-01FF-4945-9848-CCCA67E4F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25B3EC-D09F-413D-952E-444B33445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3833-823C-4D98-8393-05BAD78A867B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5613BC-9231-4B15-85B2-6AB52D0C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A61AEC-D4E5-46C0-B04D-CF7DE31B0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B66B-0F04-4D6E-A623-B00AD09CE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36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EFF8B-97A3-4C3D-A0C4-8B5E4B95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E2A3F2-814A-472C-918A-966240092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323C68-46B1-4DEC-8E0F-1433F0627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08D4EF-6660-416E-8E25-80B145919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3833-823C-4D98-8393-05BAD78A867B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F149D5-2B90-4569-8E55-114373E1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D50DB0-F915-4DBD-AC67-F47B4211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B66B-0F04-4D6E-A623-B00AD09CE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9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C944A-0D70-41C5-9D8F-1B21CA5ED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C9EF6F-A5F4-4B2C-A1B2-697C99316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D00E4A-3D6F-4943-AAE6-76C848012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2159FE-1019-4647-A7FC-50ECAC330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996192-6266-449C-ABDB-3E00651AB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3F3339-33F3-431B-8625-AC88F0E21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3833-823C-4D98-8393-05BAD78A867B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4E1B07-E2C8-4E24-A937-E53C9EE5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7EBED7-6EB1-4588-A5AE-262CFF2B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B66B-0F04-4D6E-A623-B00AD09CE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2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840C3-C33D-45AE-85C0-A0620B4F9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A21450-DB8B-4D75-94D9-1D2713FC6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3833-823C-4D98-8393-05BAD78A867B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924AE4-8799-492E-A79C-500250FDE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4F02BA-F1F2-4419-8957-A2F386A8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B66B-0F04-4D6E-A623-B00AD09CE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185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260AFB-A85E-4673-BAE1-DF0C1BE45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3833-823C-4D98-8393-05BAD78A867B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9590BD-D19D-41B4-AC1A-70623E4D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B89C66-FE76-4451-BD46-EF44479D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B66B-0F04-4D6E-A623-B00AD09CE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31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2E982-C7DA-46B6-A3B4-7341AFF72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85FC7-2A4E-492D-8DA8-32E52A05C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95E7B5-F89B-4F56-8BC4-2DA0B689D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7B3E7B-6768-475F-8BD4-BD4BFA3AC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3833-823C-4D98-8393-05BAD78A867B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79B0EE-B21D-41BA-80AC-FD656DA1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C1904C-FDCD-474E-B04E-7D37768E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B66B-0F04-4D6E-A623-B00AD09CE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151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C4ED6-F042-4B33-99AA-DDB6520E0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626D3C-9812-4F30-943C-79DC1BB0E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906819-B006-49F9-9A59-AF60135E0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89FD06-0FD2-41FC-9F19-99C7BFB8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3833-823C-4D98-8393-05BAD78A867B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40C4A2-3695-4B47-A94D-0BC306C5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DAF393-6196-4FDE-AE67-88492DE7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B66B-0F04-4D6E-A623-B00AD09CE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4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626542-BA63-4AE2-9F9F-A2C99B6C3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C3B33D-5D0A-4446-8B8A-AB0824385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F5DB66-9000-4072-B725-4DC4127D0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73833-823C-4D98-8393-05BAD78A867B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8A8486-363B-429E-BB2E-BD9A57FDD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00BD04-FDDE-4ACF-A79C-2E7B2A819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8B66B-0F04-4D6E-A623-B00AD09CE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28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6FD9E4EF-49F8-4660-AEF1-D408F4E0197E}"/>
              </a:ext>
            </a:extLst>
          </p:cNvPr>
          <p:cNvSpPr txBox="1"/>
          <p:nvPr/>
        </p:nvSpPr>
        <p:spPr>
          <a:xfrm>
            <a:off x="63987" y="127717"/>
            <a:ext cx="1834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s = “aaab”</a:t>
            </a:r>
          </a:p>
          <a:p>
            <a:r>
              <a:rPr lang="en-US" altLang="ko-KR" sz="1050" b="1"/>
              <a:t>wordDict = {“a”, “aa”}</a:t>
            </a:r>
            <a:endParaRPr lang="ko-KR" altLang="en-US" sz="1050" b="1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742DB1D-2B4D-4E2B-AD7E-84B959F67579}"/>
              </a:ext>
            </a:extLst>
          </p:cNvPr>
          <p:cNvSpPr/>
          <p:nvPr/>
        </p:nvSpPr>
        <p:spPr>
          <a:xfrm>
            <a:off x="1148844" y="1182274"/>
            <a:ext cx="565917" cy="183572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5F6E97C-02E9-4808-944E-DD65FE3E5669}"/>
              </a:ext>
            </a:extLst>
          </p:cNvPr>
          <p:cNvCxnSpPr>
            <a:cxnSpLocks/>
          </p:cNvCxnSpPr>
          <p:nvPr/>
        </p:nvCxnSpPr>
        <p:spPr>
          <a:xfrm flipV="1">
            <a:off x="1394645" y="738424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8D61A15-84DB-4A12-92EB-B20F9EFCE2C4}"/>
              </a:ext>
            </a:extLst>
          </p:cNvPr>
          <p:cNvSpPr txBox="1"/>
          <p:nvPr/>
        </p:nvSpPr>
        <p:spPr>
          <a:xfrm>
            <a:off x="5206386" y="1331008"/>
            <a:ext cx="200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aaab</a:t>
            </a:r>
            <a:endParaRPr lang="en-US" altLang="ko-KR" sz="1050" b="1" spc="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46522FC-ED8D-42B0-AECA-A525BD2F2AC4}"/>
              </a:ext>
            </a:extLst>
          </p:cNvPr>
          <p:cNvSpPr txBox="1"/>
          <p:nvPr/>
        </p:nvSpPr>
        <p:spPr>
          <a:xfrm>
            <a:off x="124822" y="761199"/>
            <a:ext cx="795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탐색 기준</a:t>
            </a:r>
            <a:endParaRPr lang="en-US" altLang="ko-KR" sz="1050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B67D590-F747-4A21-AAA3-A2191C58D2F2}"/>
              </a:ext>
            </a:extLst>
          </p:cNvPr>
          <p:cNvSpPr txBox="1"/>
          <p:nvPr/>
        </p:nvSpPr>
        <p:spPr>
          <a:xfrm>
            <a:off x="124822" y="1162725"/>
            <a:ext cx="795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탐색 완료</a:t>
            </a:r>
            <a:endParaRPr lang="en-US" altLang="ko-KR" sz="1050" b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1F1B528-DDDA-4D85-B437-64BF004B3FAA}"/>
              </a:ext>
            </a:extLst>
          </p:cNvPr>
          <p:cNvSpPr txBox="1"/>
          <p:nvPr/>
        </p:nvSpPr>
        <p:spPr>
          <a:xfrm>
            <a:off x="0" y="1500226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다음 탐색 대상</a:t>
            </a:r>
            <a:endParaRPr lang="en-US" altLang="ko-KR" sz="1050" b="1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623CBE3-3218-4B91-8885-B51AE1F6A8A9}"/>
              </a:ext>
            </a:extLst>
          </p:cNvPr>
          <p:cNvCxnSpPr>
            <a:cxnSpLocks/>
          </p:cNvCxnSpPr>
          <p:nvPr/>
        </p:nvCxnSpPr>
        <p:spPr>
          <a:xfrm flipV="1">
            <a:off x="5309855" y="1005611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79BF455-057A-4D93-B599-C86170DF20A2}"/>
              </a:ext>
            </a:extLst>
          </p:cNvPr>
          <p:cNvCxnSpPr>
            <a:cxnSpLocks/>
          </p:cNvCxnSpPr>
          <p:nvPr/>
        </p:nvCxnSpPr>
        <p:spPr>
          <a:xfrm flipH="1">
            <a:off x="1163005" y="1638785"/>
            <a:ext cx="463280" cy="1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012391B5-DFEE-4327-B4D5-86B21957AC16}"/>
              </a:ext>
            </a:extLst>
          </p:cNvPr>
          <p:cNvCxnSpPr>
            <a:cxnSpLocks/>
          </p:cNvCxnSpPr>
          <p:nvPr/>
        </p:nvCxnSpPr>
        <p:spPr>
          <a:xfrm flipH="1">
            <a:off x="1293350" y="1791658"/>
            <a:ext cx="202589" cy="1733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3D9F0EF-27D0-4B4C-AB89-F6453CA02A63}"/>
              </a:ext>
            </a:extLst>
          </p:cNvPr>
          <p:cNvCxnSpPr>
            <a:cxnSpLocks/>
          </p:cNvCxnSpPr>
          <p:nvPr/>
        </p:nvCxnSpPr>
        <p:spPr>
          <a:xfrm>
            <a:off x="1320708" y="2079772"/>
            <a:ext cx="175231" cy="186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71E3D6B-047E-4EF7-8952-52967C0A4F5A}"/>
              </a:ext>
            </a:extLst>
          </p:cNvPr>
          <p:cNvSpPr txBox="1"/>
          <p:nvPr/>
        </p:nvSpPr>
        <p:spPr>
          <a:xfrm>
            <a:off x="-18472" y="1751395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/>
              <a:t>“a” </a:t>
            </a:r>
            <a:r>
              <a:rPr lang="ko-KR" altLang="en-US" sz="1050" b="1"/>
              <a:t>방문</a:t>
            </a:r>
            <a:endParaRPr lang="en-US" altLang="ko-KR" sz="1050" b="1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1812ABF-08D5-4C2B-AAEA-782B57CFA54D}"/>
              </a:ext>
            </a:extLst>
          </p:cNvPr>
          <p:cNvSpPr txBox="1"/>
          <p:nvPr/>
        </p:nvSpPr>
        <p:spPr>
          <a:xfrm>
            <a:off x="0" y="2046213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/>
              <a:t>“aa” </a:t>
            </a:r>
            <a:r>
              <a:rPr lang="ko-KR" altLang="en-US" sz="1050" b="1"/>
              <a:t>방문</a:t>
            </a:r>
            <a:endParaRPr lang="en-US" altLang="ko-KR" sz="1050" b="1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F84216E-D0F2-4738-9921-0F4A73A937EE}"/>
              </a:ext>
            </a:extLst>
          </p:cNvPr>
          <p:cNvSpPr txBox="1"/>
          <p:nvPr/>
        </p:nvSpPr>
        <p:spPr>
          <a:xfrm>
            <a:off x="2510146" y="113805"/>
            <a:ext cx="18345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Idx = 0</a:t>
            </a:r>
          </a:p>
          <a:p>
            <a:r>
              <a:rPr lang="en-US" altLang="ko-KR" sz="1050" b="1"/>
              <a:t>s.length() == 4</a:t>
            </a:r>
            <a:endParaRPr lang="ko-KR" altLang="en-US" sz="1050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463308-A412-44E9-861D-3E11B4E03751}"/>
              </a:ext>
            </a:extLst>
          </p:cNvPr>
          <p:cNvSpPr txBox="1"/>
          <p:nvPr/>
        </p:nvSpPr>
        <p:spPr>
          <a:xfrm>
            <a:off x="2595031" y="680408"/>
            <a:ext cx="183455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failResStrMap = {</a:t>
            </a:r>
          </a:p>
          <a:p>
            <a:endParaRPr lang="en-US" altLang="ko-KR" sz="1050" b="1"/>
          </a:p>
          <a:p>
            <a:r>
              <a:rPr lang="en-US" altLang="ko-KR" sz="1050" b="1"/>
              <a:t>}</a:t>
            </a:r>
            <a:endParaRPr lang="ko-KR" altLang="en-US" sz="1050" b="1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C206AB3-98CB-488E-A90D-7C04AC2BBD23}"/>
              </a:ext>
            </a:extLst>
          </p:cNvPr>
          <p:cNvCxnSpPr>
            <a:cxnSpLocks/>
          </p:cNvCxnSpPr>
          <p:nvPr/>
        </p:nvCxnSpPr>
        <p:spPr>
          <a:xfrm flipH="1">
            <a:off x="5272911" y="1638785"/>
            <a:ext cx="131175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03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6FD9E4EF-49F8-4660-AEF1-D408F4E0197E}"/>
              </a:ext>
            </a:extLst>
          </p:cNvPr>
          <p:cNvSpPr txBox="1"/>
          <p:nvPr/>
        </p:nvSpPr>
        <p:spPr>
          <a:xfrm>
            <a:off x="63987" y="127717"/>
            <a:ext cx="1834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s = “aaab”</a:t>
            </a:r>
          </a:p>
          <a:p>
            <a:r>
              <a:rPr lang="en-US" altLang="ko-KR" sz="1050" b="1"/>
              <a:t>wordDict = {“a”, “aa”}</a:t>
            </a:r>
            <a:endParaRPr lang="ko-KR" altLang="en-US" sz="1050" b="1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742DB1D-2B4D-4E2B-AD7E-84B959F67579}"/>
              </a:ext>
            </a:extLst>
          </p:cNvPr>
          <p:cNvSpPr/>
          <p:nvPr/>
        </p:nvSpPr>
        <p:spPr>
          <a:xfrm>
            <a:off x="1148844" y="1182274"/>
            <a:ext cx="565917" cy="183572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5F6E97C-02E9-4808-944E-DD65FE3E5669}"/>
              </a:ext>
            </a:extLst>
          </p:cNvPr>
          <p:cNvCxnSpPr>
            <a:cxnSpLocks/>
          </p:cNvCxnSpPr>
          <p:nvPr/>
        </p:nvCxnSpPr>
        <p:spPr>
          <a:xfrm flipV="1">
            <a:off x="1394645" y="738424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8D61A15-84DB-4A12-92EB-B20F9EFCE2C4}"/>
              </a:ext>
            </a:extLst>
          </p:cNvPr>
          <p:cNvSpPr txBox="1"/>
          <p:nvPr/>
        </p:nvSpPr>
        <p:spPr>
          <a:xfrm>
            <a:off x="5206386" y="1331008"/>
            <a:ext cx="8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aaab</a:t>
            </a:r>
            <a:endParaRPr lang="en-US" altLang="ko-KR" sz="1050" b="1" spc="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46522FC-ED8D-42B0-AECA-A525BD2F2AC4}"/>
              </a:ext>
            </a:extLst>
          </p:cNvPr>
          <p:cNvSpPr txBox="1"/>
          <p:nvPr/>
        </p:nvSpPr>
        <p:spPr>
          <a:xfrm>
            <a:off x="124822" y="761199"/>
            <a:ext cx="795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탐색 기준</a:t>
            </a:r>
            <a:endParaRPr lang="en-US" altLang="ko-KR" sz="1050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B67D590-F747-4A21-AAA3-A2191C58D2F2}"/>
              </a:ext>
            </a:extLst>
          </p:cNvPr>
          <p:cNvSpPr txBox="1"/>
          <p:nvPr/>
        </p:nvSpPr>
        <p:spPr>
          <a:xfrm>
            <a:off x="124822" y="1162725"/>
            <a:ext cx="795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탐색 완료</a:t>
            </a:r>
            <a:endParaRPr lang="en-US" altLang="ko-KR" sz="1050" b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1F1B528-DDDA-4D85-B437-64BF004B3FAA}"/>
              </a:ext>
            </a:extLst>
          </p:cNvPr>
          <p:cNvSpPr txBox="1"/>
          <p:nvPr/>
        </p:nvSpPr>
        <p:spPr>
          <a:xfrm>
            <a:off x="0" y="1500226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다음 탐색 대상</a:t>
            </a:r>
            <a:endParaRPr lang="en-US" altLang="ko-KR" sz="1050" b="1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623CBE3-3218-4B91-8885-B51AE1F6A8A9}"/>
              </a:ext>
            </a:extLst>
          </p:cNvPr>
          <p:cNvCxnSpPr>
            <a:cxnSpLocks/>
          </p:cNvCxnSpPr>
          <p:nvPr/>
        </p:nvCxnSpPr>
        <p:spPr>
          <a:xfrm flipV="1">
            <a:off x="5309855" y="1005611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79BF455-057A-4D93-B599-C86170DF20A2}"/>
              </a:ext>
            </a:extLst>
          </p:cNvPr>
          <p:cNvCxnSpPr>
            <a:cxnSpLocks/>
          </p:cNvCxnSpPr>
          <p:nvPr/>
        </p:nvCxnSpPr>
        <p:spPr>
          <a:xfrm flipH="1">
            <a:off x="1163005" y="1638785"/>
            <a:ext cx="463280" cy="1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012391B5-DFEE-4327-B4D5-86B21957AC16}"/>
              </a:ext>
            </a:extLst>
          </p:cNvPr>
          <p:cNvCxnSpPr>
            <a:cxnSpLocks/>
          </p:cNvCxnSpPr>
          <p:nvPr/>
        </p:nvCxnSpPr>
        <p:spPr>
          <a:xfrm flipH="1">
            <a:off x="1293350" y="1791658"/>
            <a:ext cx="202589" cy="1733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3D9F0EF-27D0-4B4C-AB89-F6453CA02A63}"/>
              </a:ext>
            </a:extLst>
          </p:cNvPr>
          <p:cNvCxnSpPr>
            <a:cxnSpLocks/>
          </p:cNvCxnSpPr>
          <p:nvPr/>
        </p:nvCxnSpPr>
        <p:spPr>
          <a:xfrm>
            <a:off x="1320708" y="2079772"/>
            <a:ext cx="175231" cy="186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71E3D6B-047E-4EF7-8952-52967C0A4F5A}"/>
              </a:ext>
            </a:extLst>
          </p:cNvPr>
          <p:cNvSpPr txBox="1"/>
          <p:nvPr/>
        </p:nvSpPr>
        <p:spPr>
          <a:xfrm>
            <a:off x="-18472" y="1751395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/>
              <a:t>“a” </a:t>
            </a:r>
            <a:r>
              <a:rPr lang="ko-KR" altLang="en-US" sz="1050" b="1"/>
              <a:t>방문</a:t>
            </a:r>
            <a:endParaRPr lang="en-US" altLang="ko-KR" sz="1050" b="1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1812ABF-08D5-4C2B-AAEA-782B57CFA54D}"/>
              </a:ext>
            </a:extLst>
          </p:cNvPr>
          <p:cNvSpPr txBox="1"/>
          <p:nvPr/>
        </p:nvSpPr>
        <p:spPr>
          <a:xfrm>
            <a:off x="0" y="2046213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/>
              <a:t>“aa” </a:t>
            </a:r>
            <a:r>
              <a:rPr lang="ko-KR" altLang="en-US" sz="1050" b="1"/>
              <a:t>방문</a:t>
            </a:r>
            <a:endParaRPr lang="en-US" altLang="ko-KR" sz="1050" b="1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F84216E-D0F2-4738-9921-0F4A73A937EE}"/>
              </a:ext>
            </a:extLst>
          </p:cNvPr>
          <p:cNvSpPr txBox="1"/>
          <p:nvPr/>
        </p:nvSpPr>
        <p:spPr>
          <a:xfrm>
            <a:off x="2510146" y="113805"/>
            <a:ext cx="18345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Idx = 0</a:t>
            </a:r>
          </a:p>
          <a:p>
            <a:r>
              <a:rPr lang="en-US" altLang="ko-KR" sz="1050" b="1"/>
              <a:t>s.length() == 4</a:t>
            </a:r>
            <a:endParaRPr lang="ko-KR" altLang="en-US" sz="1050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463308-A412-44E9-861D-3E11B4E03751}"/>
              </a:ext>
            </a:extLst>
          </p:cNvPr>
          <p:cNvSpPr txBox="1"/>
          <p:nvPr/>
        </p:nvSpPr>
        <p:spPr>
          <a:xfrm>
            <a:off x="2595031" y="680408"/>
            <a:ext cx="183455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failResStrMap = {</a:t>
            </a:r>
          </a:p>
          <a:p>
            <a:r>
              <a:rPr lang="en-US" altLang="ko-KR" sz="1050" b="1"/>
              <a:t>   {“b”, false},</a:t>
            </a:r>
          </a:p>
          <a:p>
            <a:r>
              <a:rPr lang="en-US" altLang="ko-KR" sz="1050" b="1"/>
              <a:t>   {“ab”, false},</a:t>
            </a:r>
          </a:p>
          <a:p>
            <a:r>
              <a:rPr lang="en-US" altLang="ko-KR" sz="1050" b="1"/>
              <a:t>   {“aab”, false}</a:t>
            </a:r>
          </a:p>
          <a:p>
            <a:r>
              <a:rPr lang="en-US" altLang="ko-KR" sz="1050" b="1"/>
              <a:t>}</a:t>
            </a:r>
            <a:endParaRPr lang="ko-KR" altLang="en-US" sz="1050" b="1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F57886C-822E-434A-9054-C721824BF430}"/>
              </a:ext>
            </a:extLst>
          </p:cNvPr>
          <p:cNvCxnSpPr>
            <a:cxnSpLocks/>
          </p:cNvCxnSpPr>
          <p:nvPr/>
        </p:nvCxnSpPr>
        <p:spPr>
          <a:xfrm flipH="1">
            <a:off x="4858327" y="1872823"/>
            <a:ext cx="673276" cy="3003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43F4D5FB-C918-43DB-B3B1-8F294D2D7090}"/>
              </a:ext>
            </a:extLst>
          </p:cNvPr>
          <p:cNvSpPr/>
          <p:nvPr/>
        </p:nvSpPr>
        <p:spPr>
          <a:xfrm>
            <a:off x="4992375" y="1822958"/>
            <a:ext cx="202590" cy="173391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accent6"/>
                </a:solidFill>
              </a:rPr>
              <a:t>1</a:t>
            </a:r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8FBEB0-E85D-43CD-B7B8-64DAFFAB9BEC}"/>
              </a:ext>
            </a:extLst>
          </p:cNvPr>
          <p:cNvSpPr txBox="1"/>
          <p:nvPr/>
        </p:nvSpPr>
        <p:spPr>
          <a:xfrm>
            <a:off x="4322220" y="2195572"/>
            <a:ext cx="8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aaab</a:t>
            </a:r>
            <a:endParaRPr lang="en-US" altLang="ko-KR" sz="1050" b="1" spc="60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A4DDBA7-B929-44F8-B5CA-6D4795B1B84E}"/>
              </a:ext>
            </a:extLst>
          </p:cNvPr>
          <p:cNvCxnSpPr>
            <a:cxnSpLocks/>
          </p:cNvCxnSpPr>
          <p:nvPr/>
        </p:nvCxnSpPr>
        <p:spPr>
          <a:xfrm flipV="1">
            <a:off x="4628888" y="1870175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97F44D-DA8D-414A-815B-E66BD2BDEBD8}"/>
              </a:ext>
            </a:extLst>
          </p:cNvPr>
          <p:cNvSpPr/>
          <p:nvPr/>
        </p:nvSpPr>
        <p:spPr>
          <a:xfrm>
            <a:off x="4382467" y="2294373"/>
            <a:ext cx="152189" cy="208975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884621F-B37B-40FB-98F8-CAC1E1A15D34}"/>
              </a:ext>
            </a:extLst>
          </p:cNvPr>
          <p:cNvCxnSpPr>
            <a:cxnSpLocks/>
          </p:cNvCxnSpPr>
          <p:nvPr/>
        </p:nvCxnSpPr>
        <p:spPr>
          <a:xfrm flipH="1">
            <a:off x="4028961" y="2602149"/>
            <a:ext cx="599927" cy="3502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F8AB6AC2-6990-4037-A7CE-06BB5BB7C68C}"/>
              </a:ext>
            </a:extLst>
          </p:cNvPr>
          <p:cNvSpPr/>
          <p:nvPr/>
        </p:nvSpPr>
        <p:spPr>
          <a:xfrm>
            <a:off x="4135301" y="2574441"/>
            <a:ext cx="202590" cy="173391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accent6"/>
                </a:solidFill>
              </a:rPr>
              <a:t>2</a:t>
            </a:r>
            <a:endParaRPr lang="ko-KR" altLang="en-US" sz="1200">
              <a:solidFill>
                <a:schemeClr val="accent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9DFD25-FB1B-4D9A-AB88-DA3AA944138D}"/>
              </a:ext>
            </a:extLst>
          </p:cNvPr>
          <p:cNvSpPr txBox="1"/>
          <p:nvPr/>
        </p:nvSpPr>
        <p:spPr>
          <a:xfrm>
            <a:off x="3409730" y="3020943"/>
            <a:ext cx="8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aaab</a:t>
            </a:r>
            <a:endParaRPr lang="en-US" altLang="ko-KR" sz="1050" b="1" spc="60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1EE2079-B8E2-413A-B45A-6BED5DC538D7}"/>
              </a:ext>
            </a:extLst>
          </p:cNvPr>
          <p:cNvCxnSpPr>
            <a:cxnSpLocks/>
          </p:cNvCxnSpPr>
          <p:nvPr/>
        </p:nvCxnSpPr>
        <p:spPr>
          <a:xfrm flipV="1">
            <a:off x="3891886" y="2695546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CA390D6-7AB7-40C4-A064-6DD8A3A8F865}"/>
              </a:ext>
            </a:extLst>
          </p:cNvPr>
          <p:cNvSpPr/>
          <p:nvPr/>
        </p:nvSpPr>
        <p:spPr>
          <a:xfrm>
            <a:off x="3469977" y="3119745"/>
            <a:ext cx="344685" cy="208974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E4C990D-59F6-4668-8054-CF183BD2CD67}"/>
              </a:ext>
            </a:extLst>
          </p:cNvPr>
          <p:cNvCxnSpPr>
            <a:cxnSpLocks/>
          </p:cNvCxnSpPr>
          <p:nvPr/>
        </p:nvCxnSpPr>
        <p:spPr>
          <a:xfrm flipH="1">
            <a:off x="3214262" y="3427521"/>
            <a:ext cx="441499" cy="3372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A2FAAF3B-4F4A-4E54-B414-ECAC922D76F8}"/>
              </a:ext>
            </a:extLst>
          </p:cNvPr>
          <p:cNvSpPr/>
          <p:nvPr/>
        </p:nvSpPr>
        <p:spPr>
          <a:xfrm>
            <a:off x="3207140" y="3423510"/>
            <a:ext cx="202590" cy="173391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accent6"/>
                </a:solidFill>
              </a:rPr>
              <a:t>3</a:t>
            </a:r>
            <a:endParaRPr lang="ko-KR" altLang="en-US" sz="1200">
              <a:solidFill>
                <a:schemeClr val="accent6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B0CD4B-2D95-4294-91B2-C767412026EA}"/>
              </a:ext>
            </a:extLst>
          </p:cNvPr>
          <p:cNvSpPr txBox="1"/>
          <p:nvPr/>
        </p:nvSpPr>
        <p:spPr>
          <a:xfrm>
            <a:off x="2410307" y="3916472"/>
            <a:ext cx="8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aaab</a:t>
            </a:r>
            <a:endParaRPr lang="en-US" altLang="ko-KR" sz="1050" b="1" spc="60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ADE1B40-7CF9-484F-A290-A3B4ADE1DA0D}"/>
              </a:ext>
            </a:extLst>
          </p:cNvPr>
          <p:cNvCxnSpPr>
            <a:cxnSpLocks/>
          </p:cNvCxnSpPr>
          <p:nvPr/>
        </p:nvCxnSpPr>
        <p:spPr>
          <a:xfrm flipV="1">
            <a:off x="3049479" y="3591075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B58B259-5233-4506-9005-590C557BD9D5}"/>
              </a:ext>
            </a:extLst>
          </p:cNvPr>
          <p:cNvSpPr/>
          <p:nvPr/>
        </p:nvSpPr>
        <p:spPr>
          <a:xfrm>
            <a:off x="2433610" y="4006038"/>
            <a:ext cx="547884" cy="208957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7F28240-2481-4CC7-8D76-FAA015DA1815}"/>
              </a:ext>
            </a:extLst>
          </p:cNvPr>
          <p:cNvGrpSpPr/>
          <p:nvPr/>
        </p:nvGrpSpPr>
        <p:grpSpPr>
          <a:xfrm>
            <a:off x="2222249" y="3893588"/>
            <a:ext cx="1136417" cy="433856"/>
            <a:chOff x="1366506" y="4990138"/>
            <a:chExt cx="1136417" cy="433856"/>
          </a:xfrm>
        </p:grpSpPr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CB644B8D-5589-497C-83B4-48CF8AEEB415}"/>
                </a:ext>
              </a:extLst>
            </p:cNvPr>
            <p:cNvCxnSpPr>
              <a:cxnSpLocks/>
            </p:cNvCxnSpPr>
            <p:nvPr/>
          </p:nvCxnSpPr>
          <p:spPr>
            <a:xfrm>
              <a:off x="1366506" y="4990138"/>
              <a:ext cx="1136417" cy="4130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1EFDBB0A-076F-4D15-8454-EBD101BA94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7248" y="4990138"/>
              <a:ext cx="1115723" cy="43385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원호 45">
            <a:extLst>
              <a:ext uri="{FF2B5EF4-FFF2-40B4-BE49-F238E27FC236}">
                <a16:creationId xmlns:a16="http://schemas.microsoft.com/office/drawing/2014/main" id="{8DA57305-F4B1-4707-9949-2057E0E30430}"/>
              </a:ext>
            </a:extLst>
          </p:cNvPr>
          <p:cNvSpPr/>
          <p:nvPr/>
        </p:nvSpPr>
        <p:spPr>
          <a:xfrm rot="7566380" flipH="1" flipV="1">
            <a:off x="1979345" y="3586749"/>
            <a:ext cx="1625529" cy="562033"/>
          </a:xfrm>
          <a:prstGeom prst="arc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91F270B-4105-4F66-B0E1-FB5F7BF52207}"/>
              </a:ext>
            </a:extLst>
          </p:cNvPr>
          <p:cNvSpPr/>
          <p:nvPr/>
        </p:nvSpPr>
        <p:spPr>
          <a:xfrm>
            <a:off x="1756024" y="3122528"/>
            <a:ext cx="1035660" cy="286931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return false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14D71E4-C909-467E-8F95-0F0FDF8E2730}"/>
              </a:ext>
            </a:extLst>
          </p:cNvPr>
          <p:cNvGrpSpPr/>
          <p:nvPr/>
        </p:nvGrpSpPr>
        <p:grpSpPr>
          <a:xfrm>
            <a:off x="3229182" y="2944265"/>
            <a:ext cx="1136417" cy="433856"/>
            <a:chOff x="1366506" y="4990138"/>
            <a:chExt cx="1136417" cy="433856"/>
          </a:xfrm>
        </p:grpSpPr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AE4945C3-DB85-45DB-B62D-1E412B820B27}"/>
                </a:ext>
              </a:extLst>
            </p:cNvPr>
            <p:cNvCxnSpPr>
              <a:cxnSpLocks/>
            </p:cNvCxnSpPr>
            <p:nvPr/>
          </p:nvCxnSpPr>
          <p:spPr>
            <a:xfrm>
              <a:off x="1366506" y="4990138"/>
              <a:ext cx="1136417" cy="4130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4CF4D204-3143-404D-BDFD-513BDC3F1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7248" y="4990138"/>
              <a:ext cx="1115723" cy="43385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원호 56">
            <a:extLst>
              <a:ext uri="{FF2B5EF4-FFF2-40B4-BE49-F238E27FC236}">
                <a16:creationId xmlns:a16="http://schemas.microsoft.com/office/drawing/2014/main" id="{0E95F48F-D883-4ED6-B034-F48C592CECEC}"/>
              </a:ext>
            </a:extLst>
          </p:cNvPr>
          <p:cNvSpPr/>
          <p:nvPr/>
        </p:nvSpPr>
        <p:spPr>
          <a:xfrm rot="7566380" flipH="1" flipV="1">
            <a:off x="2925990" y="2706272"/>
            <a:ext cx="1625529" cy="562033"/>
          </a:xfrm>
          <a:prstGeom prst="arc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3C803A-AC87-4A44-8603-5627ED1D9CA3}"/>
              </a:ext>
            </a:extLst>
          </p:cNvPr>
          <p:cNvSpPr/>
          <p:nvPr/>
        </p:nvSpPr>
        <p:spPr>
          <a:xfrm>
            <a:off x="2803325" y="2146866"/>
            <a:ext cx="1035660" cy="286931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return false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1BDC95E-44C4-41B1-86D3-154ABAFBE46E}"/>
              </a:ext>
            </a:extLst>
          </p:cNvPr>
          <p:cNvCxnSpPr>
            <a:cxnSpLocks/>
          </p:cNvCxnSpPr>
          <p:nvPr/>
        </p:nvCxnSpPr>
        <p:spPr>
          <a:xfrm>
            <a:off x="4628888" y="2602149"/>
            <a:ext cx="577498" cy="3700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179AF059-4E96-4627-BE49-68C5077ECD0B}"/>
              </a:ext>
            </a:extLst>
          </p:cNvPr>
          <p:cNvSpPr/>
          <p:nvPr/>
        </p:nvSpPr>
        <p:spPr>
          <a:xfrm>
            <a:off x="4923005" y="2577932"/>
            <a:ext cx="202590" cy="173391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accent6"/>
                </a:solidFill>
              </a:rPr>
              <a:t>4</a:t>
            </a:r>
            <a:endParaRPr lang="ko-KR" altLang="en-US" sz="1200">
              <a:solidFill>
                <a:schemeClr val="accent6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56080C-0043-4EFB-810B-4A09D7C8BB07}"/>
              </a:ext>
            </a:extLst>
          </p:cNvPr>
          <p:cNvSpPr txBox="1"/>
          <p:nvPr/>
        </p:nvSpPr>
        <p:spPr>
          <a:xfrm>
            <a:off x="5125595" y="2989238"/>
            <a:ext cx="8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aaab</a:t>
            </a:r>
            <a:endParaRPr lang="en-US" altLang="ko-KR" sz="1050" b="1" spc="6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1C9D103-F612-44C1-9859-A654FDC8E40A}"/>
              </a:ext>
            </a:extLst>
          </p:cNvPr>
          <p:cNvSpPr/>
          <p:nvPr/>
        </p:nvSpPr>
        <p:spPr>
          <a:xfrm>
            <a:off x="5185842" y="3088039"/>
            <a:ext cx="494522" cy="208976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1AF86D5-CA99-452E-8EA2-159B56EA483C}"/>
              </a:ext>
            </a:extLst>
          </p:cNvPr>
          <p:cNvGrpSpPr/>
          <p:nvPr/>
        </p:nvGrpSpPr>
        <p:grpSpPr>
          <a:xfrm>
            <a:off x="4998372" y="2975603"/>
            <a:ext cx="1136417" cy="433856"/>
            <a:chOff x="1366506" y="4990138"/>
            <a:chExt cx="1136417" cy="433856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4294F5E4-02DF-4778-BC1E-F67041F0E53C}"/>
                </a:ext>
              </a:extLst>
            </p:cNvPr>
            <p:cNvCxnSpPr>
              <a:cxnSpLocks/>
            </p:cNvCxnSpPr>
            <p:nvPr/>
          </p:nvCxnSpPr>
          <p:spPr>
            <a:xfrm>
              <a:off x="1366506" y="4990138"/>
              <a:ext cx="1136417" cy="4130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40702870-C189-401C-93C4-747B3EC404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7248" y="4990138"/>
              <a:ext cx="1115723" cy="43385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원호 50">
            <a:extLst>
              <a:ext uri="{FF2B5EF4-FFF2-40B4-BE49-F238E27FC236}">
                <a16:creationId xmlns:a16="http://schemas.microsoft.com/office/drawing/2014/main" id="{63A4290E-C7BC-4BAC-BD30-5E5A60CDD44A}"/>
              </a:ext>
            </a:extLst>
          </p:cNvPr>
          <p:cNvSpPr/>
          <p:nvPr/>
        </p:nvSpPr>
        <p:spPr>
          <a:xfrm rot="6055318" flipH="1">
            <a:off x="4741655" y="2083409"/>
            <a:ext cx="767880" cy="1312136"/>
          </a:xfrm>
          <a:prstGeom prst="arc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8750894-33E6-4BAD-BD46-D55DFAC76BCA}"/>
              </a:ext>
            </a:extLst>
          </p:cNvPr>
          <p:cNvSpPr/>
          <p:nvPr/>
        </p:nvSpPr>
        <p:spPr>
          <a:xfrm>
            <a:off x="5680364" y="2277000"/>
            <a:ext cx="1035660" cy="286931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return false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405D047-E487-445D-997E-0AAF4F601F81}"/>
              </a:ext>
            </a:extLst>
          </p:cNvPr>
          <p:cNvGrpSpPr/>
          <p:nvPr/>
        </p:nvGrpSpPr>
        <p:grpSpPr>
          <a:xfrm>
            <a:off x="4136494" y="2088981"/>
            <a:ext cx="1136417" cy="433856"/>
            <a:chOff x="1366506" y="4990138"/>
            <a:chExt cx="1136417" cy="433856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2DEDEB5F-D65B-43AF-98D0-C69F02370D8E}"/>
                </a:ext>
              </a:extLst>
            </p:cNvPr>
            <p:cNvCxnSpPr>
              <a:cxnSpLocks/>
            </p:cNvCxnSpPr>
            <p:nvPr/>
          </p:nvCxnSpPr>
          <p:spPr>
            <a:xfrm>
              <a:off x="1366506" y="4990138"/>
              <a:ext cx="1136417" cy="4130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37C9657B-C87D-4FE7-A380-2F94C7471C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7248" y="4990138"/>
              <a:ext cx="1115723" cy="43385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원호 64">
            <a:extLst>
              <a:ext uri="{FF2B5EF4-FFF2-40B4-BE49-F238E27FC236}">
                <a16:creationId xmlns:a16="http://schemas.microsoft.com/office/drawing/2014/main" id="{65796026-86E2-4587-A93A-3BB9D96437FF}"/>
              </a:ext>
            </a:extLst>
          </p:cNvPr>
          <p:cNvSpPr/>
          <p:nvPr/>
        </p:nvSpPr>
        <p:spPr>
          <a:xfrm rot="7566380" flipH="1" flipV="1">
            <a:off x="3806502" y="1824600"/>
            <a:ext cx="1625529" cy="562033"/>
          </a:xfrm>
          <a:prstGeom prst="arc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6970640-0770-4B3E-9C2B-BA44362E0606}"/>
              </a:ext>
            </a:extLst>
          </p:cNvPr>
          <p:cNvSpPr/>
          <p:nvPr/>
        </p:nvSpPr>
        <p:spPr>
          <a:xfrm>
            <a:off x="3804390" y="1124425"/>
            <a:ext cx="1035660" cy="286931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return false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8E7B8F6-E736-421E-BAB2-B697CBFAF717}"/>
              </a:ext>
            </a:extLst>
          </p:cNvPr>
          <p:cNvCxnSpPr>
            <a:cxnSpLocks/>
          </p:cNvCxnSpPr>
          <p:nvPr/>
        </p:nvCxnSpPr>
        <p:spPr>
          <a:xfrm flipH="1">
            <a:off x="5235969" y="1638785"/>
            <a:ext cx="37828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BDEA84B-ADAD-42F8-8F6A-2FECA5EDB6B1}"/>
              </a:ext>
            </a:extLst>
          </p:cNvPr>
          <p:cNvCxnSpPr>
            <a:cxnSpLocks/>
          </p:cNvCxnSpPr>
          <p:nvPr/>
        </p:nvCxnSpPr>
        <p:spPr>
          <a:xfrm>
            <a:off x="5531603" y="1870175"/>
            <a:ext cx="2060688" cy="3680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CCFF18F8-75F3-4AF6-8C09-4EB7354262EF}"/>
              </a:ext>
            </a:extLst>
          </p:cNvPr>
          <p:cNvSpPr/>
          <p:nvPr/>
        </p:nvSpPr>
        <p:spPr>
          <a:xfrm>
            <a:off x="6561947" y="1810129"/>
            <a:ext cx="202590" cy="173391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accent6"/>
                </a:solidFill>
              </a:rPr>
              <a:t>5</a:t>
            </a:r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2F30E13-F035-45C1-AEB4-686D8E345E73}"/>
              </a:ext>
            </a:extLst>
          </p:cNvPr>
          <p:cNvSpPr txBox="1"/>
          <p:nvPr/>
        </p:nvSpPr>
        <p:spPr>
          <a:xfrm>
            <a:off x="7798636" y="2190173"/>
            <a:ext cx="8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aaab</a:t>
            </a:r>
            <a:endParaRPr lang="en-US" altLang="ko-KR" sz="1050" b="1" spc="60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9C5D2B23-ED7B-4338-99C6-CD8834B2923A}"/>
              </a:ext>
            </a:extLst>
          </p:cNvPr>
          <p:cNvCxnSpPr>
            <a:cxnSpLocks/>
          </p:cNvCxnSpPr>
          <p:nvPr/>
        </p:nvCxnSpPr>
        <p:spPr>
          <a:xfrm flipV="1">
            <a:off x="7902105" y="1864776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A165336-E6B2-4013-A63D-13BAD54C06BD}"/>
              </a:ext>
            </a:extLst>
          </p:cNvPr>
          <p:cNvSpPr/>
          <p:nvPr/>
        </p:nvSpPr>
        <p:spPr>
          <a:xfrm>
            <a:off x="7846289" y="2266571"/>
            <a:ext cx="351385" cy="231366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78DA438E-2291-4796-9788-6AE6775CB4A3}"/>
              </a:ext>
            </a:extLst>
          </p:cNvPr>
          <p:cNvGrpSpPr/>
          <p:nvPr/>
        </p:nvGrpSpPr>
        <p:grpSpPr>
          <a:xfrm>
            <a:off x="7629465" y="2083201"/>
            <a:ext cx="1136417" cy="433856"/>
            <a:chOff x="1366506" y="4990138"/>
            <a:chExt cx="1136417" cy="433856"/>
          </a:xfrm>
        </p:grpSpPr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C55442E5-FCE2-47F8-B15D-4EE1969983B2}"/>
                </a:ext>
              </a:extLst>
            </p:cNvPr>
            <p:cNvCxnSpPr>
              <a:cxnSpLocks/>
            </p:cNvCxnSpPr>
            <p:nvPr/>
          </p:nvCxnSpPr>
          <p:spPr>
            <a:xfrm>
              <a:off x="1366506" y="4990138"/>
              <a:ext cx="1136417" cy="4130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BCF3C7C9-604C-45BE-9400-EDEB45B608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7248" y="4990138"/>
              <a:ext cx="1115723" cy="43385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원호 89">
            <a:extLst>
              <a:ext uri="{FF2B5EF4-FFF2-40B4-BE49-F238E27FC236}">
                <a16:creationId xmlns:a16="http://schemas.microsoft.com/office/drawing/2014/main" id="{8782A23D-060E-42FE-B72A-C01CBF6A8310}"/>
              </a:ext>
            </a:extLst>
          </p:cNvPr>
          <p:cNvSpPr/>
          <p:nvPr/>
        </p:nvSpPr>
        <p:spPr>
          <a:xfrm rot="4890969" flipH="1">
            <a:off x="5824973" y="1160810"/>
            <a:ext cx="1151107" cy="1893090"/>
          </a:xfrm>
          <a:prstGeom prst="arc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7C9B91F-9BA4-47D3-9ECF-D3A962F1694F}"/>
              </a:ext>
            </a:extLst>
          </p:cNvPr>
          <p:cNvSpPr/>
          <p:nvPr/>
        </p:nvSpPr>
        <p:spPr>
          <a:xfrm>
            <a:off x="7164289" y="1365846"/>
            <a:ext cx="1035660" cy="286931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return false</a:t>
            </a:r>
            <a:endParaRPr lang="ko-KR" altLang="en-US" sz="1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801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6FD9E4EF-49F8-4660-AEF1-D408F4E0197E}"/>
              </a:ext>
            </a:extLst>
          </p:cNvPr>
          <p:cNvSpPr txBox="1"/>
          <p:nvPr/>
        </p:nvSpPr>
        <p:spPr>
          <a:xfrm>
            <a:off x="63987" y="127717"/>
            <a:ext cx="1834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s = “aaab”</a:t>
            </a:r>
          </a:p>
          <a:p>
            <a:r>
              <a:rPr lang="en-US" altLang="ko-KR" sz="1050" b="1"/>
              <a:t>wordDict = {“a”, “aa”}</a:t>
            </a:r>
            <a:endParaRPr lang="ko-KR" altLang="en-US" sz="1050" b="1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742DB1D-2B4D-4E2B-AD7E-84B959F67579}"/>
              </a:ext>
            </a:extLst>
          </p:cNvPr>
          <p:cNvSpPr/>
          <p:nvPr/>
        </p:nvSpPr>
        <p:spPr>
          <a:xfrm>
            <a:off x="1148844" y="1182274"/>
            <a:ext cx="565917" cy="183572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5F6E97C-02E9-4808-944E-DD65FE3E5669}"/>
              </a:ext>
            </a:extLst>
          </p:cNvPr>
          <p:cNvCxnSpPr>
            <a:cxnSpLocks/>
          </p:cNvCxnSpPr>
          <p:nvPr/>
        </p:nvCxnSpPr>
        <p:spPr>
          <a:xfrm flipV="1">
            <a:off x="1394645" y="738424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8D61A15-84DB-4A12-92EB-B20F9EFCE2C4}"/>
              </a:ext>
            </a:extLst>
          </p:cNvPr>
          <p:cNvSpPr txBox="1"/>
          <p:nvPr/>
        </p:nvSpPr>
        <p:spPr>
          <a:xfrm>
            <a:off x="5206386" y="1331008"/>
            <a:ext cx="8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aaab</a:t>
            </a:r>
            <a:endParaRPr lang="en-US" altLang="ko-KR" sz="1050" b="1" spc="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46522FC-ED8D-42B0-AECA-A525BD2F2AC4}"/>
              </a:ext>
            </a:extLst>
          </p:cNvPr>
          <p:cNvSpPr txBox="1"/>
          <p:nvPr/>
        </p:nvSpPr>
        <p:spPr>
          <a:xfrm>
            <a:off x="124822" y="761199"/>
            <a:ext cx="795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탐색 기준</a:t>
            </a:r>
            <a:endParaRPr lang="en-US" altLang="ko-KR" sz="1050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B67D590-F747-4A21-AAA3-A2191C58D2F2}"/>
              </a:ext>
            </a:extLst>
          </p:cNvPr>
          <p:cNvSpPr txBox="1"/>
          <p:nvPr/>
        </p:nvSpPr>
        <p:spPr>
          <a:xfrm>
            <a:off x="124822" y="1162725"/>
            <a:ext cx="795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탐색 완료</a:t>
            </a:r>
            <a:endParaRPr lang="en-US" altLang="ko-KR" sz="1050" b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1F1B528-DDDA-4D85-B437-64BF004B3FAA}"/>
              </a:ext>
            </a:extLst>
          </p:cNvPr>
          <p:cNvSpPr txBox="1"/>
          <p:nvPr/>
        </p:nvSpPr>
        <p:spPr>
          <a:xfrm>
            <a:off x="0" y="1500226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다음 탐색 대상</a:t>
            </a:r>
            <a:endParaRPr lang="en-US" altLang="ko-KR" sz="1050" b="1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623CBE3-3218-4B91-8885-B51AE1F6A8A9}"/>
              </a:ext>
            </a:extLst>
          </p:cNvPr>
          <p:cNvCxnSpPr>
            <a:cxnSpLocks/>
          </p:cNvCxnSpPr>
          <p:nvPr/>
        </p:nvCxnSpPr>
        <p:spPr>
          <a:xfrm flipV="1">
            <a:off x="5309855" y="1005611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79BF455-057A-4D93-B599-C86170DF20A2}"/>
              </a:ext>
            </a:extLst>
          </p:cNvPr>
          <p:cNvCxnSpPr>
            <a:cxnSpLocks/>
          </p:cNvCxnSpPr>
          <p:nvPr/>
        </p:nvCxnSpPr>
        <p:spPr>
          <a:xfrm flipH="1">
            <a:off x="1163005" y="1638785"/>
            <a:ext cx="463280" cy="1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012391B5-DFEE-4327-B4D5-86B21957AC16}"/>
              </a:ext>
            </a:extLst>
          </p:cNvPr>
          <p:cNvCxnSpPr>
            <a:cxnSpLocks/>
          </p:cNvCxnSpPr>
          <p:nvPr/>
        </p:nvCxnSpPr>
        <p:spPr>
          <a:xfrm flipH="1">
            <a:off x="1293350" y="1791658"/>
            <a:ext cx="202589" cy="1733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3D9F0EF-27D0-4B4C-AB89-F6453CA02A63}"/>
              </a:ext>
            </a:extLst>
          </p:cNvPr>
          <p:cNvCxnSpPr>
            <a:cxnSpLocks/>
          </p:cNvCxnSpPr>
          <p:nvPr/>
        </p:nvCxnSpPr>
        <p:spPr>
          <a:xfrm>
            <a:off x="1320708" y="2079772"/>
            <a:ext cx="175231" cy="186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71E3D6B-047E-4EF7-8952-52967C0A4F5A}"/>
              </a:ext>
            </a:extLst>
          </p:cNvPr>
          <p:cNvSpPr txBox="1"/>
          <p:nvPr/>
        </p:nvSpPr>
        <p:spPr>
          <a:xfrm>
            <a:off x="-18472" y="1751395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/>
              <a:t>“a” </a:t>
            </a:r>
            <a:r>
              <a:rPr lang="ko-KR" altLang="en-US" sz="1050" b="1"/>
              <a:t>방문</a:t>
            </a:r>
            <a:endParaRPr lang="en-US" altLang="ko-KR" sz="1050" b="1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1812ABF-08D5-4C2B-AAEA-782B57CFA54D}"/>
              </a:ext>
            </a:extLst>
          </p:cNvPr>
          <p:cNvSpPr txBox="1"/>
          <p:nvPr/>
        </p:nvSpPr>
        <p:spPr>
          <a:xfrm>
            <a:off x="0" y="2046213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/>
              <a:t>“aa” </a:t>
            </a:r>
            <a:r>
              <a:rPr lang="ko-KR" altLang="en-US" sz="1050" b="1"/>
              <a:t>방문</a:t>
            </a:r>
            <a:endParaRPr lang="en-US" altLang="ko-KR" sz="1050" b="1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F84216E-D0F2-4738-9921-0F4A73A937EE}"/>
              </a:ext>
            </a:extLst>
          </p:cNvPr>
          <p:cNvSpPr txBox="1"/>
          <p:nvPr/>
        </p:nvSpPr>
        <p:spPr>
          <a:xfrm>
            <a:off x="2510146" y="113805"/>
            <a:ext cx="18345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Idx = 0</a:t>
            </a:r>
          </a:p>
          <a:p>
            <a:r>
              <a:rPr lang="en-US" altLang="ko-KR" sz="1050" b="1"/>
              <a:t>s.length() == 4</a:t>
            </a:r>
            <a:endParaRPr lang="ko-KR" altLang="en-US" sz="1050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463308-A412-44E9-861D-3E11B4E03751}"/>
              </a:ext>
            </a:extLst>
          </p:cNvPr>
          <p:cNvSpPr txBox="1"/>
          <p:nvPr/>
        </p:nvSpPr>
        <p:spPr>
          <a:xfrm>
            <a:off x="2595031" y="680408"/>
            <a:ext cx="183455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failResStrMap = {</a:t>
            </a:r>
          </a:p>
          <a:p>
            <a:r>
              <a:rPr lang="en-US" altLang="ko-KR" sz="1050" b="1"/>
              <a:t>   {“b”, false},</a:t>
            </a:r>
          </a:p>
          <a:p>
            <a:r>
              <a:rPr lang="en-US" altLang="ko-KR" sz="1050" b="1"/>
              <a:t>   {“ab”, false},</a:t>
            </a:r>
          </a:p>
          <a:p>
            <a:r>
              <a:rPr lang="en-US" altLang="ko-KR" sz="1050" b="1"/>
              <a:t>   {“aab”, false}</a:t>
            </a:r>
          </a:p>
          <a:p>
            <a:r>
              <a:rPr lang="en-US" altLang="ko-KR" sz="1050" b="1"/>
              <a:t>}</a:t>
            </a:r>
            <a:endParaRPr lang="ko-KR" altLang="en-US" sz="1050" b="1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F57886C-822E-434A-9054-C721824BF430}"/>
              </a:ext>
            </a:extLst>
          </p:cNvPr>
          <p:cNvCxnSpPr>
            <a:cxnSpLocks/>
          </p:cNvCxnSpPr>
          <p:nvPr/>
        </p:nvCxnSpPr>
        <p:spPr>
          <a:xfrm flipH="1">
            <a:off x="4858327" y="1872823"/>
            <a:ext cx="673276" cy="3003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43F4D5FB-C918-43DB-B3B1-8F294D2D7090}"/>
              </a:ext>
            </a:extLst>
          </p:cNvPr>
          <p:cNvSpPr/>
          <p:nvPr/>
        </p:nvSpPr>
        <p:spPr>
          <a:xfrm>
            <a:off x="4992375" y="1822958"/>
            <a:ext cx="202590" cy="173391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accent6"/>
                </a:solidFill>
              </a:rPr>
              <a:t>1</a:t>
            </a:r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8FBEB0-E85D-43CD-B7B8-64DAFFAB9BEC}"/>
              </a:ext>
            </a:extLst>
          </p:cNvPr>
          <p:cNvSpPr txBox="1"/>
          <p:nvPr/>
        </p:nvSpPr>
        <p:spPr>
          <a:xfrm>
            <a:off x="4322220" y="2195572"/>
            <a:ext cx="8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aaab</a:t>
            </a:r>
            <a:endParaRPr lang="en-US" altLang="ko-KR" sz="1050" b="1" spc="60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A4DDBA7-B929-44F8-B5CA-6D4795B1B84E}"/>
              </a:ext>
            </a:extLst>
          </p:cNvPr>
          <p:cNvCxnSpPr>
            <a:cxnSpLocks/>
          </p:cNvCxnSpPr>
          <p:nvPr/>
        </p:nvCxnSpPr>
        <p:spPr>
          <a:xfrm flipV="1">
            <a:off x="4628888" y="1870175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97F44D-DA8D-414A-815B-E66BD2BDEBD8}"/>
              </a:ext>
            </a:extLst>
          </p:cNvPr>
          <p:cNvSpPr/>
          <p:nvPr/>
        </p:nvSpPr>
        <p:spPr>
          <a:xfrm>
            <a:off x="4382467" y="2294373"/>
            <a:ext cx="152189" cy="208975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884621F-B37B-40FB-98F8-CAC1E1A15D34}"/>
              </a:ext>
            </a:extLst>
          </p:cNvPr>
          <p:cNvCxnSpPr>
            <a:cxnSpLocks/>
          </p:cNvCxnSpPr>
          <p:nvPr/>
        </p:nvCxnSpPr>
        <p:spPr>
          <a:xfrm flipH="1">
            <a:off x="4028961" y="2602149"/>
            <a:ext cx="599927" cy="3502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F8AB6AC2-6990-4037-A7CE-06BB5BB7C68C}"/>
              </a:ext>
            </a:extLst>
          </p:cNvPr>
          <p:cNvSpPr/>
          <p:nvPr/>
        </p:nvSpPr>
        <p:spPr>
          <a:xfrm>
            <a:off x="4135301" y="2574441"/>
            <a:ext cx="202590" cy="173391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accent6"/>
                </a:solidFill>
              </a:rPr>
              <a:t>2</a:t>
            </a:r>
            <a:endParaRPr lang="ko-KR" altLang="en-US" sz="1200">
              <a:solidFill>
                <a:schemeClr val="accent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9DFD25-FB1B-4D9A-AB88-DA3AA944138D}"/>
              </a:ext>
            </a:extLst>
          </p:cNvPr>
          <p:cNvSpPr txBox="1"/>
          <p:nvPr/>
        </p:nvSpPr>
        <p:spPr>
          <a:xfrm>
            <a:off x="3409730" y="3020943"/>
            <a:ext cx="8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aaab</a:t>
            </a:r>
            <a:endParaRPr lang="en-US" altLang="ko-KR" sz="1050" b="1" spc="60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1EE2079-B8E2-413A-B45A-6BED5DC538D7}"/>
              </a:ext>
            </a:extLst>
          </p:cNvPr>
          <p:cNvCxnSpPr>
            <a:cxnSpLocks/>
          </p:cNvCxnSpPr>
          <p:nvPr/>
        </p:nvCxnSpPr>
        <p:spPr>
          <a:xfrm flipV="1">
            <a:off x="3891886" y="2695546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CA390D6-7AB7-40C4-A064-6DD8A3A8F865}"/>
              </a:ext>
            </a:extLst>
          </p:cNvPr>
          <p:cNvSpPr/>
          <p:nvPr/>
        </p:nvSpPr>
        <p:spPr>
          <a:xfrm>
            <a:off x="3469977" y="3119745"/>
            <a:ext cx="344685" cy="208974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E4C990D-59F6-4668-8054-CF183BD2CD67}"/>
              </a:ext>
            </a:extLst>
          </p:cNvPr>
          <p:cNvCxnSpPr>
            <a:cxnSpLocks/>
          </p:cNvCxnSpPr>
          <p:nvPr/>
        </p:nvCxnSpPr>
        <p:spPr>
          <a:xfrm flipH="1">
            <a:off x="3214262" y="3427521"/>
            <a:ext cx="441499" cy="3372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A2FAAF3B-4F4A-4E54-B414-ECAC922D76F8}"/>
              </a:ext>
            </a:extLst>
          </p:cNvPr>
          <p:cNvSpPr/>
          <p:nvPr/>
        </p:nvSpPr>
        <p:spPr>
          <a:xfrm>
            <a:off x="3207140" y="3423510"/>
            <a:ext cx="202590" cy="173391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accent6"/>
                </a:solidFill>
              </a:rPr>
              <a:t>3</a:t>
            </a:r>
            <a:endParaRPr lang="ko-KR" altLang="en-US" sz="1200">
              <a:solidFill>
                <a:schemeClr val="accent6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B0CD4B-2D95-4294-91B2-C767412026EA}"/>
              </a:ext>
            </a:extLst>
          </p:cNvPr>
          <p:cNvSpPr txBox="1"/>
          <p:nvPr/>
        </p:nvSpPr>
        <p:spPr>
          <a:xfrm>
            <a:off x="2410307" y="3916472"/>
            <a:ext cx="8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aaab</a:t>
            </a:r>
            <a:endParaRPr lang="en-US" altLang="ko-KR" sz="1050" b="1" spc="60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ADE1B40-7CF9-484F-A290-A3B4ADE1DA0D}"/>
              </a:ext>
            </a:extLst>
          </p:cNvPr>
          <p:cNvCxnSpPr>
            <a:cxnSpLocks/>
          </p:cNvCxnSpPr>
          <p:nvPr/>
        </p:nvCxnSpPr>
        <p:spPr>
          <a:xfrm flipV="1">
            <a:off x="3049479" y="3591075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B58B259-5233-4506-9005-590C557BD9D5}"/>
              </a:ext>
            </a:extLst>
          </p:cNvPr>
          <p:cNvSpPr/>
          <p:nvPr/>
        </p:nvSpPr>
        <p:spPr>
          <a:xfrm>
            <a:off x="2433610" y="4006038"/>
            <a:ext cx="547884" cy="208957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7F28240-2481-4CC7-8D76-FAA015DA1815}"/>
              </a:ext>
            </a:extLst>
          </p:cNvPr>
          <p:cNvGrpSpPr/>
          <p:nvPr/>
        </p:nvGrpSpPr>
        <p:grpSpPr>
          <a:xfrm>
            <a:off x="2222249" y="3893588"/>
            <a:ext cx="1136417" cy="433856"/>
            <a:chOff x="1366506" y="4990138"/>
            <a:chExt cx="1136417" cy="433856"/>
          </a:xfrm>
        </p:grpSpPr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CB644B8D-5589-497C-83B4-48CF8AEEB415}"/>
                </a:ext>
              </a:extLst>
            </p:cNvPr>
            <p:cNvCxnSpPr>
              <a:cxnSpLocks/>
            </p:cNvCxnSpPr>
            <p:nvPr/>
          </p:nvCxnSpPr>
          <p:spPr>
            <a:xfrm>
              <a:off x="1366506" y="4990138"/>
              <a:ext cx="1136417" cy="4130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1EFDBB0A-076F-4D15-8454-EBD101BA94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7248" y="4990138"/>
              <a:ext cx="1115723" cy="43385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원호 45">
            <a:extLst>
              <a:ext uri="{FF2B5EF4-FFF2-40B4-BE49-F238E27FC236}">
                <a16:creationId xmlns:a16="http://schemas.microsoft.com/office/drawing/2014/main" id="{8DA57305-F4B1-4707-9949-2057E0E30430}"/>
              </a:ext>
            </a:extLst>
          </p:cNvPr>
          <p:cNvSpPr/>
          <p:nvPr/>
        </p:nvSpPr>
        <p:spPr>
          <a:xfrm rot="7566380" flipH="1" flipV="1">
            <a:off x="1979345" y="3586749"/>
            <a:ext cx="1625529" cy="562033"/>
          </a:xfrm>
          <a:prstGeom prst="arc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91F270B-4105-4F66-B0E1-FB5F7BF52207}"/>
              </a:ext>
            </a:extLst>
          </p:cNvPr>
          <p:cNvSpPr/>
          <p:nvPr/>
        </p:nvSpPr>
        <p:spPr>
          <a:xfrm>
            <a:off x="1756024" y="3122528"/>
            <a:ext cx="1035660" cy="286931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return false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14D71E4-C909-467E-8F95-0F0FDF8E2730}"/>
              </a:ext>
            </a:extLst>
          </p:cNvPr>
          <p:cNvGrpSpPr/>
          <p:nvPr/>
        </p:nvGrpSpPr>
        <p:grpSpPr>
          <a:xfrm>
            <a:off x="3229182" y="2944265"/>
            <a:ext cx="1136417" cy="433856"/>
            <a:chOff x="1366506" y="4990138"/>
            <a:chExt cx="1136417" cy="433856"/>
          </a:xfrm>
        </p:grpSpPr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AE4945C3-DB85-45DB-B62D-1E412B820B27}"/>
                </a:ext>
              </a:extLst>
            </p:cNvPr>
            <p:cNvCxnSpPr>
              <a:cxnSpLocks/>
            </p:cNvCxnSpPr>
            <p:nvPr/>
          </p:nvCxnSpPr>
          <p:spPr>
            <a:xfrm>
              <a:off x="1366506" y="4990138"/>
              <a:ext cx="1136417" cy="4130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4CF4D204-3143-404D-BDFD-513BDC3F1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7248" y="4990138"/>
              <a:ext cx="1115723" cy="43385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원호 56">
            <a:extLst>
              <a:ext uri="{FF2B5EF4-FFF2-40B4-BE49-F238E27FC236}">
                <a16:creationId xmlns:a16="http://schemas.microsoft.com/office/drawing/2014/main" id="{0E95F48F-D883-4ED6-B034-F48C592CECEC}"/>
              </a:ext>
            </a:extLst>
          </p:cNvPr>
          <p:cNvSpPr/>
          <p:nvPr/>
        </p:nvSpPr>
        <p:spPr>
          <a:xfrm rot="7566380" flipH="1" flipV="1">
            <a:off x="2925990" y="2706272"/>
            <a:ext cx="1625529" cy="562033"/>
          </a:xfrm>
          <a:prstGeom prst="arc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3C803A-AC87-4A44-8603-5627ED1D9CA3}"/>
              </a:ext>
            </a:extLst>
          </p:cNvPr>
          <p:cNvSpPr/>
          <p:nvPr/>
        </p:nvSpPr>
        <p:spPr>
          <a:xfrm>
            <a:off x="2803325" y="2146866"/>
            <a:ext cx="1035660" cy="286931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return false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1BDC95E-44C4-41B1-86D3-154ABAFBE46E}"/>
              </a:ext>
            </a:extLst>
          </p:cNvPr>
          <p:cNvCxnSpPr>
            <a:cxnSpLocks/>
          </p:cNvCxnSpPr>
          <p:nvPr/>
        </p:nvCxnSpPr>
        <p:spPr>
          <a:xfrm>
            <a:off x="4628888" y="2602149"/>
            <a:ext cx="577498" cy="3700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179AF059-4E96-4627-BE49-68C5077ECD0B}"/>
              </a:ext>
            </a:extLst>
          </p:cNvPr>
          <p:cNvSpPr/>
          <p:nvPr/>
        </p:nvSpPr>
        <p:spPr>
          <a:xfrm>
            <a:off x="4923005" y="2577932"/>
            <a:ext cx="202590" cy="173391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accent6"/>
                </a:solidFill>
              </a:rPr>
              <a:t>4</a:t>
            </a:r>
            <a:endParaRPr lang="ko-KR" altLang="en-US" sz="1200">
              <a:solidFill>
                <a:schemeClr val="accent6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56080C-0043-4EFB-810B-4A09D7C8BB07}"/>
              </a:ext>
            </a:extLst>
          </p:cNvPr>
          <p:cNvSpPr txBox="1"/>
          <p:nvPr/>
        </p:nvSpPr>
        <p:spPr>
          <a:xfrm>
            <a:off x="5125595" y="2989238"/>
            <a:ext cx="8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aaab</a:t>
            </a:r>
            <a:endParaRPr lang="en-US" altLang="ko-KR" sz="1050" b="1" spc="6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1C9D103-F612-44C1-9859-A654FDC8E40A}"/>
              </a:ext>
            </a:extLst>
          </p:cNvPr>
          <p:cNvSpPr/>
          <p:nvPr/>
        </p:nvSpPr>
        <p:spPr>
          <a:xfrm>
            <a:off x="5185842" y="3088039"/>
            <a:ext cx="494522" cy="208976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1AF86D5-CA99-452E-8EA2-159B56EA483C}"/>
              </a:ext>
            </a:extLst>
          </p:cNvPr>
          <p:cNvGrpSpPr/>
          <p:nvPr/>
        </p:nvGrpSpPr>
        <p:grpSpPr>
          <a:xfrm>
            <a:off x="4998372" y="2975603"/>
            <a:ext cx="1136417" cy="433856"/>
            <a:chOff x="1366506" y="4990138"/>
            <a:chExt cx="1136417" cy="433856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4294F5E4-02DF-4778-BC1E-F67041F0E53C}"/>
                </a:ext>
              </a:extLst>
            </p:cNvPr>
            <p:cNvCxnSpPr>
              <a:cxnSpLocks/>
            </p:cNvCxnSpPr>
            <p:nvPr/>
          </p:nvCxnSpPr>
          <p:spPr>
            <a:xfrm>
              <a:off x="1366506" y="4990138"/>
              <a:ext cx="1136417" cy="4130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40702870-C189-401C-93C4-747B3EC404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7248" y="4990138"/>
              <a:ext cx="1115723" cy="43385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원호 50">
            <a:extLst>
              <a:ext uri="{FF2B5EF4-FFF2-40B4-BE49-F238E27FC236}">
                <a16:creationId xmlns:a16="http://schemas.microsoft.com/office/drawing/2014/main" id="{63A4290E-C7BC-4BAC-BD30-5E5A60CDD44A}"/>
              </a:ext>
            </a:extLst>
          </p:cNvPr>
          <p:cNvSpPr/>
          <p:nvPr/>
        </p:nvSpPr>
        <p:spPr>
          <a:xfrm rot="6055318" flipH="1">
            <a:off x="4741655" y="2083409"/>
            <a:ext cx="767880" cy="1312136"/>
          </a:xfrm>
          <a:prstGeom prst="arc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8750894-33E6-4BAD-BD46-D55DFAC76BCA}"/>
              </a:ext>
            </a:extLst>
          </p:cNvPr>
          <p:cNvSpPr/>
          <p:nvPr/>
        </p:nvSpPr>
        <p:spPr>
          <a:xfrm>
            <a:off x="5680364" y="2277000"/>
            <a:ext cx="1035660" cy="286931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return false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405D047-E487-445D-997E-0AAF4F601F81}"/>
              </a:ext>
            </a:extLst>
          </p:cNvPr>
          <p:cNvGrpSpPr/>
          <p:nvPr/>
        </p:nvGrpSpPr>
        <p:grpSpPr>
          <a:xfrm>
            <a:off x="4136494" y="2088981"/>
            <a:ext cx="1136417" cy="433856"/>
            <a:chOff x="1366506" y="4990138"/>
            <a:chExt cx="1136417" cy="433856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2DEDEB5F-D65B-43AF-98D0-C69F02370D8E}"/>
                </a:ext>
              </a:extLst>
            </p:cNvPr>
            <p:cNvCxnSpPr>
              <a:cxnSpLocks/>
            </p:cNvCxnSpPr>
            <p:nvPr/>
          </p:nvCxnSpPr>
          <p:spPr>
            <a:xfrm>
              <a:off x="1366506" y="4990138"/>
              <a:ext cx="1136417" cy="4130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37C9657B-C87D-4FE7-A380-2F94C7471C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7248" y="4990138"/>
              <a:ext cx="1115723" cy="43385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원호 64">
            <a:extLst>
              <a:ext uri="{FF2B5EF4-FFF2-40B4-BE49-F238E27FC236}">
                <a16:creationId xmlns:a16="http://schemas.microsoft.com/office/drawing/2014/main" id="{65796026-86E2-4587-A93A-3BB9D96437FF}"/>
              </a:ext>
            </a:extLst>
          </p:cNvPr>
          <p:cNvSpPr/>
          <p:nvPr/>
        </p:nvSpPr>
        <p:spPr>
          <a:xfrm rot="7566380" flipH="1" flipV="1">
            <a:off x="3806502" y="1824600"/>
            <a:ext cx="1625529" cy="562033"/>
          </a:xfrm>
          <a:prstGeom prst="arc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6970640-0770-4B3E-9C2B-BA44362E0606}"/>
              </a:ext>
            </a:extLst>
          </p:cNvPr>
          <p:cNvSpPr/>
          <p:nvPr/>
        </p:nvSpPr>
        <p:spPr>
          <a:xfrm>
            <a:off x="3804390" y="1124425"/>
            <a:ext cx="1035660" cy="286931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return false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BDEA84B-ADAD-42F8-8F6A-2FECA5EDB6B1}"/>
              </a:ext>
            </a:extLst>
          </p:cNvPr>
          <p:cNvCxnSpPr>
            <a:cxnSpLocks/>
          </p:cNvCxnSpPr>
          <p:nvPr/>
        </p:nvCxnSpPr>
        <p:spPr>
          <a:xfrm>
            <a:off x="5531603" y="1870175"/>
            <a:ext cx="2060688" cy="3680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CCFF18F8-75F3-4AF6-8C09-4EB7354262EF}"/>
              </a:ext>
            </a:extLst>
          </p:cNvPr>
          <p:cNvSpPr/>
          <p:nvPr/>
        </p:nvSpPr>
        <p:spPr>
          <a:xfrm>
            <a:off x="6561947" y="1810129"/>
            <a:ext cx="202590" cy="173391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accent6"/>
                </a:solidFill>
              </a:rPr>
              <a:t>5</a:t>
            </a:r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2F30E13-F035-45C1-AEB4-686D8E345E73}"/>
              </a:ext>
            </a:extLst>
          </p:cNvPr>
          <p:cNvSpPr txBox="1"/>
          <p:nvPr/>
        </p:nvSpPr>
        <p:spPr>
          <a:xfrm>
            <a:off x="7798636" y="2190173"/>
            <a:ext cx="8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aaab</a:t>
            </a:r>
            <a:endParaRPr lang="en-US" altLang="ko-KR" sz="1050" b="1" spc="60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9C5D2B23-ED7B-4338-99C6-CD8834B2923A}"/>
              </a:ext>
            </a:extLst>
          </p:cNvPr>
          <p:cNvCxnSpPr>
            <a:cxnSpLocks/>
          </p:cNvCxnSpPr>
          <p:nvPr/>
        </p:nvCxnSpPr>
        <p:spPr>
          <a:xfrm flipV="1">
            <a:off x="7902105" y="1864776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A165336-E6B2-4013-A63D-13BAD54C06BD}"/>
              </a:ext>
            </a:extLst>
          </p:cNvPr>
          <p:cNvSpPr/>
          <p:nvPr/>
        </p:nvSpPr>
        <p:spPr>
          <a:xfrm>
            <a:off x="7846289" y="2266571"/>
            <a:ext cx="351385" cy="231366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78DA438E-2291-4796-9788-6AE6775CB4A3}"/>
              </a:ext>
            </a:extLst>
          </p:cNvPr>
          <p:cNvGrpSpPr/>
          <p:nvPr/>
        </p:nvGrpSpPr>
        <p:grpSpPr>
          <a:xfrm>
            <a:off x="7629465" y="2083201"/>
            <a:ext cx="1136417" cy="433856"/>
            <a:chOff x="1366506" y="4990138"/>
            <a:chExt cx="1136417" cy="433856"/>
          </a:xfrm>
        </p:grpSpPr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C55442E5-FCE2-47F8-B15D-4EE1969983B2}"/>
                </a:ext>
              </a:extLst>
            </p:cNvPr>
            <p:cNvCxnSpPr>
              <a:cxnSpLocks/>
            </p:cNvCxnSpPr>
            <p:nvPr/>
          </p:nvCxnSpPr>
          <p:spPr>
            <a:xfrm>
              <a:off x="1366506" y="4990138"/>
              <a:ext cx="1136417" cy="4130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BCF3C7C9-604C-45BE-9400-EDEB45B608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7248" y="4990138"/>
              <a:ext cx="1115723" cy="43385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원호 89">
            <a:extLst>
              <a:ext uri="{FF2B5EF4-FFF2-40B4-BE49-F238E27FC236}">
                <a16:creationId xmlns:a16="http://schemas.microsoft.com/office/drawing/2014/main" id="{8782A23D-060E-42FE-B72A-C01CBF6A8310}"/>
              </a:ext>
            </a:extLst>
          </p:cNvPr>
          <p:cNvSpPr/>
          <p:nvPr/>
        </p:nvSpPr>
        <p:spPr>
          <a:xfrm rot="4890969" flipH="1">
            <a:off x="5824973" y="1160810"/>
            <a:ext cx="1151107" cy="1893090"/>
          </a:xfrm>
          <a:prstGeom prst="arc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7C9B91F-9BA4-47D3-9ECF-D3A962F1694F}"/>
              </a:ext>
            </a:extLst>
          </p:cNvPr>
          <p:cNvSpPr/>
          <p:nvPr/>
        </p:nvSpPr>
        <p:spPr>
          <a:xfrm>
            <a:off x="7164289" y="1365846"/>
            <a:ext cx="1035660" cy="286931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return false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E713CB90-FC2C-4C75-95FF-2EF678EF3575}"/>
              </a:ext>
            </a:extLst>
          </p:cNvPr>
          <p:cNvGrpSpPr/>
          <p:nvPr/>
        </p:nvGrpSpPr>
        <p:grpSpPr>
          <a:xfrm>
            <a:off x="5083144" y="1215222"/>
            <a:ext cx="1136417" cy="433856"/>
            <a:chOff x="1366506" y="4990138"/>
            <a:chExt cx="1136417" cy="433856"/>
          </a:xfrm>
        </p:grpSpPr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260B2C-2CEE-46F7-966D-64586931D7CC}"/>
                </a:ext>
              </a:extLst>
            </p:cNvPr>
            <p:cNvCxnSpPr>
              <a:cxnSpLocks/>
            </p:cNvCxnSpPr>
            <p:nvPr/>
          </p:nvCxnSpPr>
          <p:spPr>
            <a:xfrm>
              <a:off x="1366506" y="4990138"/>
              <a:ext cx="1136417" cy="4130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FF4C561F-6157-46BF-826D-DE001C4FAC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7248" y="4990138"/>
              <a:ext cx="1115723" cy="43385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5974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6FD9E4EF-49F8-4660-AEF1-D408F4E0197E}"/>
              </a:ext>
            </a:extLst>
          </p:cNvPr>
          <p:cNvSpPr txBox="1"/>
          <p:nvPr/>
        </p:nvSpPr>
        <p:spPr>
          <a:xfrm>
            <a:off x="63987" y="127717"/>
            <a:ext cx="1834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s = “leleableco”</a:t>
            </a:r>
          </a:p>
          <a:p>
            <a:r>
              <a:rPr lang="en-US" altLang="ko-KR" sz="1050" b="1"/>
              <a:t>wordDict = {“le”, ab, “co”}</a:t>
            </a:r>
            <a:endParaRPr lang="ko-KR" altLang="en-US" sz="1050" b="1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742DB1D-2B4D-4E2B-AD7E-84B959F67579}"/>
              </a:ext>
            </a:extLst>
          </p:cNvPr>
          <p:cNvSpPr/>
          <p:nvPr/>
        </p:nvSpPr>
        <p:spPr>
          <a:xfrm>
            <a:off x="1231975" y="1182274"/>
            <a:ext cx="565917" cy="183572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5F6E97C-02E9-4808-944E-DD65FE3E5669}"/>
              </a:ext>
            </a:extLst>
          </p:cNvPr>
          <p:cNvCxnSpPr>
            <a:cxnSpLocks/>
          </p:cNvCxnSpPr>
          <p:nvPr/>
        </p:nvCxnSpPr>
        <p:spPr>
          <a:xfrm flipV="1">
            <a:off x="1477776" y="738424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8D61A15-84DB-4A12-92EB-B20F9EFCE2C4}"/>
              </a:ext>
            </a:extLst>
          </p:cNvPr>
          <p:cNvSpPr txBox="1"/>
          <p:nvPr/>
        </p:nvSpPr>
        <p:spPr>
          <a:xfrm>
            <a:off x="7493404" y="320990"/>
            <a:ext cx="200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leleableco</a:t>
            </a:r>
            <a:endParaRPr lang="en-US" altLang="ko-KR" sz="1050" b="1" spc="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46522FC-ED8D-42B0-AECA-A525BD2F2AC4}"/>
              </a:ext>
            </a:extLst>
          </p:cNvPr>
          <p:cNvSpPr txBox="1"/>
          <p:nvPr/>
        </p:nvSpPr>
        <p:spPr>
          <a:xfrm>
            <a:off x="124822" y="761199"/>
            <a:ext cx="795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탐색 기준</a:t>
            </a:r>
            <a:endParaRPr lang="en-US" altLang="ko-KR" sz="1050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B67D590-F747-4A21-AAA3-A2191C58D2F2}"/>
              </a:ext>
            </a:extLst>
          </p:cNvPr>
          <p:cNvSpPr txBox="1"/>
          <p:nvPr/>
        </p:nvSpPr>
        <p:spPr>
          <a:xfrm>
            <a:off x="124822" y="1162725"/>
            <a:ext cx="795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탐색 완료</a:t>
            </a:r>
            <a:endParaRPr lang="en-US" altLang="ko-KR" sz="1050" b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1F1B528-DDDA-4D85-B437-64BF004B3FAA}"/>
              </a:ext>
            </a:extLst>
          </p:cNvPr>
          <p:cNvSpPr txBox="1"/>
          <p:nvPr/>
        </p:nvSpPr>
        <p:spPr>
          <a:xfrm>
            <a:off x="0" y="1500226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다음 탐색 대상</a:t>
            </a:r>
            <a:endParaRPr lang="en-US" altLang="ko-KR" sz="1050" b="1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623CBE3-3218-4B91-8885-B51AE1F6A8A9}"/>
              </a:ext>
            </a:extLst>
          </p:cNvPr>
          <p:cNvCxnSpPr>
            <a:cxnSpLocks/>
          </p:cNvCxnSpPr>
          <p:nvPr/>
        </p:nvCxnSpPr>
        <p:spPr>
          <a:xfrm flipV="1">
            <a:off x="7596873" y="-4407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0E651C-49BC-4AD7-B357-650290F02169}"/>
              </a:ext>
            </a:extLst>
          </p:cNvPr>
          <p:cNvCxnSpPr>
            <a:cxnSpLocks/>
          </p:cNvCxnSpPr>
          <p:nvPr/>
        </p:nvCxnSpPr>
        <p:spPr>
          <a:xfrm flipH="1">
            <a:off x="6952234" y="728795"/>
            <a:ext cx="1286612" cy="4998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089EEC2-6D1F-4534-94CC-AE194999A6B4}"/>
              </a:ext>
            </a:extLst>
          </p:cNvPr>
          <p:cNvSpPr txBox="1"/>
          <p:nvPr/>
        </p:nvSpPr>
        <p:spPr>
          <a:xfrm>
            <a:off x="5781967" y="1281224"/>
            <a:ext cx="200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leleableco</a:t>
            </a:r>
            <a:endParaRPr lang="en-US" altLang="ko-KR" sz="1050" b="1" spc="60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8261EA2-FAE7-4EAE-90BF-5B115116A858}"/>
              </a:ext>
            </a:extLst>
          </p:cNvPr>
          <p:cNvCxnSpPr>
            <a:cxnSpLocks/>
          </p:cNvCxnSpPr>
          <p:nvPr/>
        </p:nvCxnSpPr>
        <p:spPr>
          <a:xfrm flipV="1">
            <a:off x="6194898" y="974300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7CF70D-2DAB-4536-97C3-CB37AA0C4E3E}"/>
              </a:ext>
            </a:extLst>
          </p:cNvPr>
          <p:cNvSpPr/>
          <p:nvPr/>
        </p:nvSpPr>
        <p:spPr>
          <a:xfrm>
            <a:off x="5791204" y="1324853"/>
            <a:ext cx="366750" cy="245675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BDAFD98-4ECB-4D94-B71F-AE0420428DBD}"/>
              </a:ext>
            </a:extLst>
          </p:cNvPr>
          <p:cNvSpPr/>
          <p:nvPr/>
        </p:nvSpPr>
        <p:spPr>
          <a:xfrm>
            <a:off x="7185039" y="756896"/>
            <a:ext cx="308365" cy="234787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6"/>
                </a:solidFill>
              </a:rPr>
              <a:t>1</a:t>
            </a:r>
            <a:endParaRPr lang="ko-KR" altLang="en-US">
              <a:solidFill>
                <a:schemeClr val="accent6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5DAD93A-14D1-43D7-8EC6-C5CA71D2670A}"/>
              </a:ext>
            </a:extLst>
          </p:cNvPr>
          <p:cNvCxnSpPr>
            <a:cxnSpLocks/>
          </p:cNvCxnSpPr>
          <p:nvPr/>
        </p:nvCxnSpPr>
        <p:spPr>
          <a:xfrm flipH="1">
            <a:off x="1246136" y="1638785"/>
            <a:ext cx="463280" cy="1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8614941-03E1-43F3-974A-8B1B1E0CCDEB}"/>
              </a:ext>
            </a:extLst>
          </p:cNvPr>
          <p:cNvCxnSpPr>
            <a:cxnSpLocks/>
          </p:cNvCxnSpPr>
          <p:nvPr/>
        </p:nvCxnSpPr>
        <p:spPr>
          <a:xfrm flipH="1">
            <a:off x="6157954" y="1572856"/>
            <a:ext cx="272474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648920E-713F-4D5D-AB40-733B5AF2EAE9}"/>
              </a:ext>
            </a:extLst>
          </p:cNvPr>
          <p:cNvCxnSpPr>
            <a:cxnSpLocks/>
          </p:cNvCxnSpPr>
          <p:nvPr/>
        </p:nvCxnSpPr>
        <p:spPr>
          <a:xfrm flipH="1">
            <a:off x="7541457" y="628767"/>
            <a:ext cx="30946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E0AB419-CF06-4025-84A5-A18B0D15D942}"/>
              </a:ext>
            </a:extLst>
          </p:cNvPr>
          <p:cNvCxnSpPr>
            <a:cxnSpLocks/>
          </p:cNvCxnSpPr>
          <p:nvPr/>
        </p:nvCxnSpPr>
        <p:spPr>
          <a:xfrm flipH="1">
            <a:off x="5652658" y="1785495"/>
            <a:ext cx="877821" cy="5290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A409EA74-D0D5-4F59-B3C6-B071402D9A92}"/>
              </a:ext>
            </a:extLst>
          </p:cNvPr>
          <p:cNvSpPr/>
          <p:nvPr/>
        </p:nvSpPr>
        <p:spPr>
          <a:xfrm>
            <a:off x="5671130" y="1742280"/>
            <a:ext cx="308365" cy="234787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6"/>
                </a:solidFill>
              </a:rPr>
              <a:t>2</a:t>
            </a:r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456678-048E-4651-8339-EA71A5933B3B}"/>
              </a:ext>
            </a:extLst>
          </p:cNvPr>
          <p:cNvSpPr txBox="1"/>
          <p:nvPr/>
        </p:nvSpPr>
        <p:spPr>
          <a:xfrm>
            <a:off x="4288373" y="2271011"/>
            <a:ext cx="200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leleableco</a:t>
            </a:r>
            <a:endParaRPr lang="en-US" altLang="ko-KR" sz="1050" b="1" spc="60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D57D113-C96E-404F-8520-767E015D3513}"/>
              </a:ext>
            </a:extLst>
          </p:cNvPr>
          <p:cNvCxnSpPr>
            <a:cxnSpLocks/>
          </p:cNvCxnSpPr>
          <p:nvPr/>
        </p:nvCxnSpPr>
        <p:spPr>
          <a:xfrm flipV="1">
            <a:off x="5024577" y="1994320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E5FF51D-7D26-47D3-AB8B-9C51144B7DDA}"/>
              </a:ext>
            </a:extLst>
          </p:cNvPr>
          <p:cNvSpPr/>
          <p:nvPr/>
        </p:nvSpPr>
        <p:spPr>
          <a:xfrm>
            <a:off x="4297610" y="2314640"/>
            <a:ext cx="628118" cy="245675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B23B516-CB42-4A0F-BED2-F2FF4B4BC06E}"/>
              </a:ext>
            </a:extLst>
          </p:cNvPr>
          <p:cNvCxnSpPr>
            <a:cxnSpLocks/>
          </p:cNvCxnSpPr>
          <p:nvPr/>
        </p:nvCxnSpPr>
        <p:spPr>
          <a:xfrm flipH="1">
            <a:off x="4925728" y="2567481"/>
            <a:ext cx="371323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04FFAB1-7072-4436-91DE-3441156A09D9}"/>
              </a:ext>
            </a:extLst>
          </p:cNvPr>
          <p:cNvCxnSpPr>
            <a:cxnSpLocks/>
          </p:cNvCxnSpPr>
          <p:nvPr/>
        </p:nvCxnSpPr>
        <p:spPr>
          <a:xfrm>
            <a:off x="5023320" y="2828423"/>
            <a:ext cx="1257" cy="4846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6C30613C-91F4-4A26-94B3-1D845B2DB50B}"/>
              </a:ext>
            </a:extLst>
          </p:cNvPr>
          <p:cNvSpPr/>
          <p:nvPr/>
        </p:nvSpPr>
        <p:spPr>
          <a:xfrm>
            <a:off x="4611669" y="2946910"/>
            <a:ext cx="308365" cy="234787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6"/>
                </a:solidFill>
              </a:rPr>
              <a:t>3</a:t>
            </a:r>
            <a:endParaRPr lang="ko-KR" altLang="en-US">
              <a:solidFill>
                <a:schemeClr val="accent6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2B877FF-12FB-4658-AFF9-F9902CDEE532}"/>
              </a:ext>
            </a:extLst>
          </p:cNvPr>
          <p:cNvCxnSpPr>
            <a:cxnSpLocks/>
          </p:cNvCxnSpPr>
          <p:nvPr/>
        </p:nvCxnSpPr>
        <p:spPr>
          <a:xfrm flipH="1">
            <a:off x="1376481" y="1791658"/>
            <a:ext cx="202589" cy="1733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7A8566A-6EA5-4BC2-9C5D-C9DAFE8DE17A}"/>
              </a:ext>
            </a:extLst>
          </p:cNvPr>
          <p:cNvCxnSpPr>
            <a:cxnSpLocks/>
          </p:cNvCxnSpPr>
          <p:nvPr/>
        </p:nvCxnSpPr>
        <p:spPr>
          <a:xfrm flipH="1">
            <a:off x="1486660" y="2084238"/>
            <a:ext cx="1" cy="2419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64E2F1F-A473-456B-B599-1CFDF3633416}"/>
              </a:ext>
            </a:extLst>
          </p:cNvPr>
          <p:cNvCxnSpPr>
            <a:cxnSpLocks/>
          </p:cNvCxnSpPr>
          <p:nvPr/>
        </p:nvCxnSpPr>
        <p:spPr>
          <a:xfrm>
            <a:off x="1403839" y="2439987"/>
            <a:ext cx="175231" cy="186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EF795F4-23C2-41DF-9C60-04A7A94DDE96}"/>
              </a:ext>
            </a:extLst>
          </p:cNvPr>
          <p:cNvSpPr txBox="1"/>
          <p:nvPr/>
        </p:nvSpPr>
        <p:spPr>
          <a:xfrm>
            <a:off x="-18472" y="1751395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/>
              <a:t>“le” </a:t>
            </a:r>
            <a:r>
              <a:rPr lang="ko-KR" altLang="en-US" sz="1050" b="1"/>
              <a:t>방문</a:t>
            </a:r>
            <a:endParaRPr lang="en-US" altLang="ko-KR" sz="105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694A69-DC13-4497-AB10-448D18EBC99F}"/>
              </a:ext>
            </a:extLst>
          </p:cNvPr>
          <p:cNvSpPr txBox="1"/>
          <p:nvPr/>
        </p:nvSpPr>
        <p:spPr>
          <a:xfrm>
            <a:off x="-19941" y="2072246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/>
              <a:t>“ab” </a:t>
            </a:r>
            <a:r>
              <a:rPr lang="ko-KR" altLang="en-US" sz="1050" b="1"/>
              <a:t>방문</a:t>
            </a:r>
            <a:endParaRPr lang="en-US" altLang="ko-KR" sz="1050" b="1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F9EDA9-7AFA-4C96-AE36-403EC705D397}"/>
              </a:ext>
            </a:extLst>
          </p:cNvPr>
          <p:cNvSpPr txBox="1"/>
          <p:nvPr/>
        </p:nvSpPr>
        <p:spPr>
          <a:xfrm>
            <a:off x="0" y="2406428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/>
              <a:t>“co” </a:t>
            </a:r>
            <a:r>
              <a:rPr lang="ko-KR" altLang="en-US" sz="1050" b="1"/>
              <a:t>방문</a:t>
            </a:r>
            <a:endParaRPr lang="en-US" altLang="ko-KR" sz="105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12A77D-F539-48EB-AB8C-261CC2D7004D}"/>
              </a:ext>
            </a:extLst>
          </p:cNvPr>
          <p:cNvSpPr txBox="1"/>
          <p:nvPr/>
        </p:nvSpPr>
        <p:spPr>
          <a:xfrm>
            <a:off x="4288373" y="3581905"/>
            <a:ext cx="200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leleableco</a:t>
            </a:r>
            <a:endParaRPr lang="en-US" altLang="ko-KR" sz="1050" b="1" spc="60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C011D69-5C06-466E-8C60-843047D9688A}"/>
              </a:ext>
            </a:extLst>
          </p:cNvPr>
          <p:cNvCxnSpPr>
            <a:cxnSpLocks/>
          </p:cNvCxnSpPr>
          <p:nvPr/>
        </p:nvCxnSpPr>
        <p:spPr>
          <a:xfrm flipV="1">
            <a:off x="5349052" y="3305214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7FA14EC-9E54-43D5-926A-273F02BF5FAB}"/>
              </a:ext>
            </a:extLst>
          </p:cNvPr>
          <p:cNvSpPr/>
          <p:nvPr/>
        </p:nvSpPr>
        <p:spPr>
          <a:xfrm>
            <a:off x="4297609" y="3625534"/>
            <a:ext cx="999441" cy="245675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2D9239C-5E48-4BCB-AD79-B7BF79524AC0}"/>
              </a:ext>
            </a:extLst>
          </p:cNvPr>
          <p:cNvCxnSpPr>
            <a:cxnSpLocks/>
          </p:cNvCxnSpPr>
          <p:nvPr/>
        </p:nvCxnSpPr>
        <p:spPr>
          <a:xfrm flipH="1">
            <a:off x="5297052" y="3889682"/>
            <a:ext cx="312167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A4CBBF2-B876-40E8-8EC0-11079BE90AB6}"/>
              </a:ext>
            </a:extLst>
          </p:cNvPr>
          <p:cNvCxnSpPr>
            <a:cxnSpLocks/>
          </p:cNvCxnSpPr>
          <p:nvPr/>
        </p:nvCxnSpPr>
        <p:spPr>
          <a:xfrm flipH="1">
            <a:off x="3906982" y="3993117"/>
            <a:ext cx="1116339" cy="4588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E77D4F72-E3AD-45D0-A762-411A983988D5}"/>
              </a:ext>
            </a:extLst>
          </p:cNvPr>
          <p:cNvSpPr/>
          <p:nvPr/>
        </p:nvSpPr>
        <p:spPr>
          <a:xfrm>
            <a:off x="4134190" y="3974644"/>
            <a:ext cx="308365" cy="234787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6"/>
                </a:solidFill>
              </a:rPr>
              <a:t>4</a:t>
            </a:r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414BF6-3954-46E3-BAAB-34B7FFAC0C87}"/>
              </a:ext>
            </a:extLst>
          </p:cNvPr>
          <p:cNvSpPr txBox="1"/>
          <p:nvPr/>
        </p:nvSpPr>
        <p:spPr>
          <a:xfrm>
            <a:off x="2459992" y="4585022"/>
            <a:ext cx="200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leleableco</a:t>
            </a:r>
            <a:endParaRPr lang="en-US" altLang="ko-KR" sz="1050" b="1" spc="60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95531A4-2117-4D5B-8ECD-11D43374292D}"/>
              </a:ext>
            </a:extLst>
          </p:cNvPr>
          <p:cNvCxnSpPr>
            <a:cxnSpLocks/>
          </p:cNvCxnSpPr>
          <p:nvPr/>
        </p:nvCxnSpPr>
        <p:spPr>
          <a:xfrm flipV="1">
            <a:off x="3851566" y="4351960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C3628B-FC02-4E89-81A6-5FC7E493B9AE}"/>
              </a:ext>
            </a:extLst>
          </p:cNvPr>
          <p:cNvSpPr/>
          <p:nvPr/>
        </p:nvSpPr>
        <p:spPr>
          <a:xfrm>
            <a:off x="2469228" y="4628651"/>
            <a:ext cx="1326923" cy="245675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88A396C-79B0-420F-93E5-D205CA19B996}"/>
              </a:ext>
            </a:extLst>
          </p:cNvPr>
          <p:cNvCxnSpPr>
            <a:cxnSpLocks/>
          </p:cNvCxnSpPr>
          <p:nvPr/>
        </p:nvCxnSpPr>
        <p:spPr>
          <a:xfrm flipH="1">
            <a:off x="3822023" y="4892799"/>
            <a:ext cx="312167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4B41002-C746-4F8C-9CA3-668100412606}"/>
              </a:ext>
            </a:extLst>
          </p:cNvPr>
          <p:cNvCxnSpPr>
            <a:cxnSpLocks/>
          </p:cNvCxnSpPr>
          <p:nvPr/>
        </p:nvCxnSpPr>
        <p:spPr>
          <a:xfrm>
            <a:off x="3269674" y="5025894"/>
            <a:ext cx="1341995" cy="4327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3C976127-D876-47F0-B9B3-73106A4CCD12}"/>
              </a:ext>
            </a:extLst>
          </p:cNvPr>
          <p:cNvSpPr/>
          <p:nvPr/>
        </p:nvSpPr>
        <p:spPr>
          <a:xfrm>
            <a:off x="3989244" y="5011290"/>
            <a:ext cx="308365" cy="234787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6"/>
                </a:solidFill>
              </a:rPr>
              <a:t>5</a:t>
            </a:r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8A109F-F8E5-42CB-8012-74C58D370D8D}"/>
              </a:ext>
            </a:extLst>
          </p:cNvPr>
          <p:cNvSpPr txBox="1"/>
          <p:nvPr/>
        </p:nvSpPr>
        <p:spPr>
          <a:xfrm>
            <a:off x="4288373" y="5533147"/>
            <a:ext cx="200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leleableco</a:t>
            </a:r>
            <a:endParaRPr lang="en-US" altLang="ko-KR" sz="1050" b="1" spc="6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E4F39DF-336E-4CFF-B725-D132B01C8158}"/>
              </a:ext>
            </a:extLst>
          </p:cNvPr>
          <p:cNvCxnSpPr>
            <a:cxnSpLocks/>
          </p:cNvCxnSpPr>
          <p:nvPr/>
        </p:nvCxnSpPr>
        <p:spPr>
          <a:xfrm flipV="1">
            <a:off x="6095583" y="5300085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A580F21-291F-48DC-95EA-E9969F0ABB4A}"/>
              </a:ext>
            </a:extLst>
          </p:cNvPr>
          <p:cNvSpPr/>
          <p:nvPr/>
        </p:nvSpPr>
        <p:spPr>
          <a:xfrm>
            <a:off x="4297609" y="5576776"/>
            <a:ext cx="1681883" cy="245675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11F200-C33D-4602-8F62-B75BE84462D1}"/>
              </a:ext>
            </a:extLst>
          </p:cNvPr>
          <p:cNvSpPr txBox="1"/>
          <p:nvPr/>
        </p:nvSpPr>
        <p:spPr>
          <a:xfrm>
            <a:off x="6338771" y="5113542"/>
            <a:ext cx="2000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탐색 완료 조건 성립</a:t>
            </a:r>
            <a:endParaRPr lang="en-US" altLang="ko-KR" sz="1200" b="1"/>
          </a:p>
          <a:p>
            <a:endParaRPr lang="en-US" altLang="ko-KR" sz="1200" b="1"/>
          </a:p>
          <a:p>
            <a:pPr marL="171450" indent="-171450">
              <a:buFontTx/>
              <a:buChar char="-"/>
            </a:pPr>
            <a:r>
              <a:rPr lang="en-US" altLang="ko-KR" sz="1200" b="1"/>
              <a:t>Idx</a:t>
            </a:r>
            <a:r>
              <a:rPr lang="ko-KR" altLang="en-US" sz="1200" b="1"/>
              <a:t> </a:t>
            </a:r>
            <a:r>
              <a:rPr lang="en-US" altLang="ko-KR" sz="1200" b="1"/>
              <a:t>==</a:t>
            </a:r>
            <a:r>
              <a:rPr lang="ko-KR" altLang="en-US" sz="1200" b="1"/>
              <a:t> </a:t>
            </a:r>
            <a:r>
              <a:rPr lang="en-US" altLang="ko-KR" sz="1200" b="1"/>
              <a:t>s.length()</a:t>
            </a:r>
          </a:p>
          <a:p>
            <a:pPr marL="171450" indent="-171450">
              <a:buFontTx/>
              <a:buChar char="-"/>
            </a:pPr>
            <a:r>
              <a:rPr lang="en-US" altLang="ko-KR" sz="1200" b="1"/>
              <a:t>s.length() == 10</a:t>
            </a:r>
          </a:p>
          <a:p>
            <a:pPr marL="171450" indent="-171450">
              <a:buFontTx/>
              <a:buChar char="-"/>
            </a:pPr>
            <a:r>
              <a:rPr lang="en-US" altLang="ko-KR" sz="1200" b="1"/>
              <a:t>len</a:t>
            </a:r>
            <a:r>
              <a:rPr lang="ko-KR" altLang="en-US" sz="1200" b="1"/>
              <a:t> </a:t>
            </a:r>
            <a:r>
              <a:rPr lang="en-US" altLang="ko-KR" sz="1200" b="1"/>
              <a:t>==</a:t>
            </a:r>
            <a:r>
              <a:rPr lang="ko-KR" altLang="en-US" sz="1200" b="1"/>
              <a:t> </a:t>
            </a:r>
            <a:r>
              <a:rPr lang="en-US" altLang="ko-KR" sz="1200" b="1"/>
              <a:t>10</a:t>
            </a:r>
            <a:endParaRPr lang="ko-KR" altLang="en-US" sz="1200" b="1"/>
          </a:p>
        </p:txBody>
      </p:sp>
      <p:sp>
        <p:nvSpPr>
          <p:cNvPr id="5" name="원호 4">
            <a:extLst>
              <a:ext uri="{FF2B5EF4-FFF2-40B4-BE49-F238E27FC236}">
                <a16:creationId xmlns:a16="http://schemas.microsoft.com/office/drawing/2014/main" id="{DFAD8E6B-47BF-4A2C-9C90-CC0EDF3958F0}"/>
              </a:ext>
            </a:extLst>
          </p:cNvPr>
          <p:cNvSpPr/>
          <p:nvPr/>
        </p:nvSpPr>
        <p:spPr>
          <a:xfrm flipH="1" flipV="1">
            <a:off x="2648445" y="4837098"/>
            <a:ext cx="2259395" cy="702450"/>
          </a:xfrm>
          <a:prstGeom prst="arc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원호 52">
            <a:extLst>
              <a:ext uri="{FF2B5EF4-FFF2-40B4-BE49-F238E27FC236}">
                <a16:creationId xmlns:a16="http://schemas.microsoft.com/office/drawing/2014/main" id="{94D51B1D-F48D-43D0-9C41-E96BF36C93ED}"/>
              </a:ext>
            </a:extLst>
          </p:cNvPr>
          <p:cNvSpPr/>
          <p:nvPr/>
        </p:nvSpPr>
        <p:spPr>
          <a:xfrm rot="7566380" flipH="1" flipV="1">
            <a:off x="1996969" y="4216128"/>
            <a:ext cx="2259395" cy="702450"/>
          </a:xfrm>
          <a:prstGeom prst="arc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원호 53">
            <a:extLst>
              <a:ext uri="{FF2B5EF4-FFF2-40B4-BE49-F238E27FC236}">
                <a16:creationId xmlns:a16="http://schemas.microsoft.com/office/drawing/2014/main" id="{9EF3ADEB-B101-47DB-9BC7-C525743823BF}"/>
              </a:ext>
            </a:extLst>
          </p:cNvPr>
          <p:cNvSpPr/>
          <p:nvPr/>
        </p:nvSpPr>
        <p:spPr>
          <a:xfrm rot="4671111" flipH="1" flipV="1">
            <a:off x="3246211" y="3150648"/>
            <a:ext cx="2259395" cy="702450"/>
          </a:xfrm>
          <a:prstGeom prst="arc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원호 54">
            <a:extLst>
              <a:ext uri="{FF2B5EF4-FFF2-40B4-BE49-F238E27FC236}">
                <a16:creationId xmlns:a16="http://schemas.microsoft.com/office/drawing/2014/main" id="{783DDC23-E2F2-4A0D-873F-2EF4CE2ED371}"/>
              </a:ext>
            </a:extLst>
          </p:cNvPr>
          <p:cNvSpPr/>
          <p:nvPr/>
        </p:nvSpPr>
        <p:spPr>
          <a:xfrm rot="7670963" flipH="1" flipV="1">
            <a:off x="3681764" y="2012873"/>
            <a:ext cx="2259395" cy="702450"/>
          </a:xfrm>
          <a:prstGeom prst="arc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원호 59">
            <a:extLst>
              <a:ext uri="{FF2B5EF4-FFF2-40B4-BE49-F238E27FC236}">
                <a16:creationId xmlns:a16="http://schemas.microsoft.com/office/drawing/2014/main" id="{384573ED-8CC1-430B-803C-5E390D92A0CC}"/>
              </a:ext>
            </a:extLst>
          </p:cNvPr>
          <p:cNvSpPr/>
          <p:nvPr/>
        </p:nvSpPr>
        <p:spPr>
          <a:xfrm rot="7670963" flipH="1" flipV="1">
            <a:off x="5538133" y="991169"/>
            <a:ext cx="2259395" cy="702450"/>
          </a:xfrm>
          <a:prstGeom prst="arc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82F578-44F2-48B7-A27E-F1CE1A9BA32E}"/>
              </a:ext>
            </a:extLst>
          </p:cNvPr>
          <p:cNvSpPr/>
          <p:nvPr/>
        </p:nvSpPr>
        <p:spPr>
          <a:xfrm>
            <a:off x="2141649" y="3503854"/>
            <a:ext cx="1035660" cy="286931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return true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EA5D733-A30E-4E96-8B4A-E824ACB6A145}"/>
              </a:ext>
            </a:extLst>
          </p:cNvPr>
          <p:cNvSpPr/>
          <p:nvPr/>
        </p:nvSpPr>
        <p:spPr>
          <a:xfrm>
            <a:off x="2234014" y="5645911"/>
            <a:ext cx="1035660" cy="286931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return true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92E504D-15FC-4938-880E-83BC1E80E1CC}"/>
              </a:ext>
            </a:extLst>
          </p:cNvPr>
          <p:cNvSpPr/>
          <p:nvPr/>
        </p:nvSpPr>
        <p:spPr>
          <a:xfrm>
            <a:off x="2856717" y="2777372"/>
            <a:ext cx="1035660" cy="286931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return true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FFE4788-B090-4EC4-8C8A-27C1860F0144}"/>
              </a:ext>
            </a:extLst>
          </p:cNvPr>
          <p:cNvSpPr/>
          <p:nvPr/>
        </p:nvSpPr>
        <p:spPr>
          <a:xfrm>
            <a:off x="3699113" y="1453007"/>
            <a:ext cx="1035660" cy="286931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return true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68AA18B-3359-4A28-AF87-D2CD8B561757}"/>
              </a:ext>
            </a:extLst>
          </p:cNvPr>
          <p:cNvSpPr/>
          <p:nvPr/>
        </p:nvSpPr>
        <p:spPr>
          <a:xfrm>
            <a:off x="5690375" y="411332"/>
            <a:ext cx="1035660" cy="286931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return true</a:t>
            </a:r>
            <a:endParaRPr lang="ko-KR" altLang="en-US" sz="1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486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6FD9E4EF-49F8-4660-AEF1-D408F4E0197E}"/>
              </a:ext>
            </a:extLst>
          </p:cNvPr>
          <p:cNvSpPr txBox="1"/>
          <p:nvPr/>
        </p:nvSpPr>
        <p:spPr>
          <a:xfrm>
            <a:off x="63987" y="127717"/>
            <a:ext cx="1834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s = “leleableco”</a:t>
            </a:r>
          </a:p>
          <a:p>
            <a:r>
              <a:rPr lang="en-US" altLang="ko-KR" sz="1050" b="1"/>
              <a:t>wordDict = {“le”, ab, “co”}</a:t>
            </a:r>
            <a:endParaRPr lang="ko-KR" altLang="en-US" sz="1050" b="1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742DB1D-2B4D-4E2B-AD7E-84B959F67579}"/>
              </a:ext>
            </a:extLst>
          </p:cNvPr>
          <p:cNvSpPr/>
          <p:nvPr/>
        </p:nvSpPr>
        <p:spPr>
          <a:xfrm>
            <a:off x="1148844" y="1182274"/>
            <a:ext cx="565917" cy="183572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5F6E97C-02E9-4808-944E-DD65FE3E5669}"/>
              </a:ext>
            </a:extLst>
          </p:cNvPr>
          <p:cNvCxnSpPr>
            <a:cxnSpLocks/>
          </p:cNvCxnSpPr>
          <p:nvPr/>
        </p:nvCxnSpPr>
        <p:spPr>
          <a:xfrm flipV="1">
            <a:off x="1394645" y="738424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8D61A15-84DB-4A12-92EB-B20F9EFCE2C4}"/>
              </a:ext>
            </a:extLst>
          </p:cNvPr>
          <p:cNvSpPr txBox="1"/>
          <p:nvPr/>
        </p:nvSpPr>
        <p:spPr>
          <a:xfrm>
            <a:off x="5095550" y="607310"/>
            <a:ext cx="200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leleableco</a:t>
            </a:r>
            <a:endParaRPr lang="en-US" altLang="ko-KR" sz="1050" b="1" spc="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46522FC-ED8D-42B0-AECA-A525BD2F2AC4}"/>
              </a:ext>
            </a:extLst>
          </p:cNvPr>
          <p:cNvSpPr txBox="1"/>
          <p:nvPr/>
        </p:nvSpPr>
        <p:spPr>
          <a:xfrm>
            <a:off x="124822" y="761199"/>
            <a:ext cx="795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탐색 기준</a:t>
            </a:r>
            <a:endParaRPr lang="en-US" altLang="ko-KR" sz="1050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B67D590-F747-4A21-AAA3-A2191C58D2F2}"/>
              </a:ext>
            </a:extLst>
          </p:cNvPr>
          <p:cNvSpPr txBox="1"/>
          <p:nvPr/>
        </p:nvSpPr>
        <p:spPr>
          <a:xfrm>
            <a:off x="124822" y="1162725"/>
            <a:ext cx="795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탐색 완료</a:t>
            </a:r>
            <a:endParaRPr lang="en-US" altLang="ko-KR" sz="1050" b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1F1B528-DDDA-4D85-B437-64BF004B3FAA}"/>
              </a:ext>
            </a:extLst>
          </p:cNvPr>
          <p:cNvSpPr txBox="1"/>
          <p:nvPr/>
        </p:nvSpPr>
        <p:spPr>
          <a:xfrm>
            <a:off x="0" y="1500226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다음 탐색 대상</a:t>
            </a:r>
            <a:endParaRPr lang="en-US" altLang="ko-KR" sz="1050" b="1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623CBE3-3218-4B91-8885-B51AE1F6A8A9}"/>
              </a:ext>
            </a:extLst>
          </p:cNvPr>
          <p:cNvCxnSpPr>
            <a:cxnSpLocks/>
          </p:cNvCxnSpPr>
          <p:nvPr/>
        </p:nvCxnSpPr>
        <p:spPr>
          <a:xfrm flipV="1">
            <a:off x="5199019" y="281913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79BF455-057A-4D93-B599-C86170DF20A2}"/>
              </a:ext>
            </a:extLst>
          </p:cNvPr>
          <p:cNvCxnSpPr>
            <a:cxnSpLocks/>
          </p:cNvCxnSpPr>
          <p:nvPr/>
        </p:nvCxnSpPr>
        <p:spPr>
          <a:xfrm flipH="1">
            <a:off x="1163005" y="1638785"/>
            <a:ext cx="463280" cy="1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FE65A73-6AFB-4161-84FB-75A86A5172AA}"/>
              </a:ext>
            </a:extLst>
          </p:cNvPr>
          <p:cNvCxnSpPr>
            <a:cxnSpLocks/>
          </p:cNvCxnSpPr>
          <p:nvPr/>
        </p:nvCxnSpPr>
        <p:spPr>
          <a:xfrm flipH="1">
            <a:off x="5120465" y="962908"/>
            <a:ext cx="341836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012391B5-DFEE-4327-B4D5-86B21957AC16}"/>
              </a:ext>
            </a:extLst>
          </p:cNvPr>
          <p:cNvCxnSpPr>
            <a:cxnSpLocks/>
          </p:cNvCxnSpPr>
          <p:nvPr/>
        </p:nvCxnSpPr>
        <p:spPr>
          <a:xfrm flipH="1">
            <a:off x="1293350" y="1791658"/>
            <a:ext cx="202589" cy="1733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FB3A123B-1324-446B-B70A-8DE970A58DE0}"/>
              </a:ext>
            </a:extLst>
          </p:cNvPr>
          <p:cNvCxnSpPr>
            <a:cxnSpLocks/>
          </p:cNvCxnSpPr>
          <p:nvPr/>
        </p:nvCxnSpPr>
        <p:spPr>
          <a:xfrm flipH="1">
            <a:off x="1403529" y="2084238"/>
            <a:ext cx="1" cy="2419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3D9F0EF-27D0-4B4C-AB89-F6453CA02A63}"/>
              </a:ext>
            </a:extLst>
          </p:cNvPr>
          <p:cNvCxnSpPr>
            <a:cxnSpLocks/>
          </p:cNvCxnSpPr>
          <p:nvPr/>
        </p:nvCxnSpPr>
        <p:spPr>
          <a:xfrm>
            <a:off x="1320708" y="2439987"/>
            <a:ext cx="175231" cy="186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71E3D6B-047E-4EF7-8952-52967C0A4F5A}"/>
              </a:ext>
            </a:extLst>
          </p:cNvPr>
          <p:cNvSpPr txBox="1"/>
          <p:nvPr/>
        </p:nvSpPr>
        <p:spPr>
          <a:xfrm>
            <a:off x="-18472" y="1751395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/>
              <a:t>“le” </a:t>
            </a:r>
            <a:r>
              <a:rPr lang="ko-KR" altLang="en-US" sz="1050" b="1"/>
              <a:t>방문</a:t>
            </a:r>
            <a:endParaRPr lang="en-US" altLang="ko-KR" sz="1050" b="1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AB52488-2606-43F4-91DB-D0760BF304EA}"/>
              </a:ext>
            </a:extLst>
          </p:cNvPr>
          <p:cNvSpPr txBox="1"/>
          <p:nvPr/>
        </p:nvSpPr>
        <p:spPr>
          <a:xfrm>
            <a:off x="-19941" y="2072246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/>
              <a:t>“ab” </a:t>
            </a:r>
            <a:r>
              <a:rPr lang="ko-KR" altLang="en-US" sz="1050" b="1"/>
              <a:t>방문</a:t>
            </a:r>
            <a:endParaRPr lang="en-US" altLang="ko-KR" sz="1050" b="1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1812ABF-08D5-4C2B-AAEA-782B57CFA54D}"/>
              </a:ext>
            </a:extLst>
          </p:cNvPr>
          <p:cNvSpPr txBox="1"/>
          <p:nvPr/>
        </p:nvSpPr>
        <p:spPr>
          <a:xfrm>
            <a:off x="0" y="2406428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/>
              <a:t>“co” </a:t>
            </a:r>
            <a:r>
              <a:rPr lang="ko-KR" altLang="en-US" sz="1050" b="1"/>
              <a:t>방문</a:t>
            </a:r>
            <a:endParaRPr lang="en-US" altLang="ko-KR" sz="1050" b="1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F84216E-D0F2-4738-9921-0F4A73A937EE}"/>
              </a:ext>
            </a:extLst>
          </p:cNvPr>
          <p:cNvSpPr txBox="1"/>
          <p:nvPr/>
        </p:nvSpPr>
        <p:spPr>
          <a:xfrm>
            <a:off x="3627746" y="125427"/>
            <a:ext cx="18345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Idx = 0</a:t>
            </a:r>
          </a:p>
          <a:p>
            <a:r>
              <a:rPr lang="en-US" altLang="ko-KR" sz="1050" b="1"/>
              <a:t>s.length() == 10</a:t>
            </a:r>
            <a:endParaRPr lang="ko-KR" altLang="en-US" sz="1050" b="1"/>
          </a:p>
        </p:txBody>
      </p:sp>
    </p:spTree>
    <p:extLst>
      <p:ext uri="{BB962C8B-B14F-4D97-AF65-F5344CB8AC3E}">
        <p14:creationId xmlns:p14="http://schemas.microsoft.com/office/powerpoint/2010/main" val="29801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6FD9E4EF-49F8-4660-AEF1-D408F4E0197E}"/>
              </a:ext>
            </a:extLst>
          </p:cNvPr>
          <p:cNvSpPr txBox="1"/>
          <p:nvPr/>
        </p:nvSpPr>
        <p:spPr>
          <a:xfrm>
            <a:off x="63987" y="127717"/>
            <a:ext cx="1834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s = “leleableco”</a:t>
            </a:r>
          </a:p>
          <a:p>
            <a:r>
              <a:rPr lang="en-US" altLang="ko-KR" sz="1050" b="1"/>
              <a:t>wordDict = {“le”, ab, “co”}</a:t>
            </a:r>
            <a:endParaRPr lang="ko-KR" altLang="en-US" sz="1050" b="1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742DB1D-2B4D-4E2B-AD7E-84B959F67579}"/>
              </a:ext>
            </a:extLst>
          </p:cNvPr>
          <p:cNvSpPr/>
          <p:nvPr/>
        </p:nvSpPr>
        <p:spPr>
          <a:xfrm>
            <a:off x="1148844" y="1182274"/>
            <a:ext cx="565917" cy="183572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5F6E97C-02E9-4808-944E-DD65FE3E5669}"/>
              </a:ext>
            </a:extLst>
          </p:cNvPr>
          <p:cNvCxnSpPr>
            <a:cxnSpLocks/>
          </p:cNvCxnSpPr>
          <p:nvPr/>
        </p:nvCxnSpPr>
        <p:spPr>
          <a:xfrm flipV="1">
            <a:off x="1394645" y="738424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8D61A15-84DB-4A12-92EB-B20F9EFCE2C4}"/>
              </a:ext>
            </a:extLst>
          </p:cNvPr>
          <p:cNvSpPr txBox="1"/>
          <p:nvPr/>
        </p:nvSpPr>
        <p:spPr>
          <a:xfrm>
            <a:off x="5350558" y="607310"/>
            <a:ext cx="200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leleableco</a:t>
            </a:r>
            <a:endParaRPr lang="en-US" altLang="ko-KR" sz="1050" b="1" spc="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46522FC-ED8D-42B0-AECA-A525BD2F2AC4}"/>
              </a:ext>
            </a:extLst>
          </p:cNvPr>
          <p:cNvSpPr txBox="1"/>
          <p:nvPr/>
        </p:nvSpPr>
        <p:spPr>
          <a:xfrm>
            <a:off x="124822" y="761199"/>
            <a:ext cx="795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탐색 기준</a:t>
            </a:r>
            <a:endParaRPr lang="en-US" altLang="ko-KR" sz="1050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B67D590-F747-4A21-AAA3-A2191C58D2F2}"/>
              </a:ext>
            </a:extLst>
          </p:cNvPr>
          <p:cNvSpPr txBox="1"/>
          <p:nvPr/>
        </p:nvSpPr>
        <p:spPr>
          <a:xfrm>
            <a:off x="124822" y="1162725"/>
            <a:ext cx="795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탐색 완료</a:t>
            </a:r>
            <a:endParaRPr lang="en-US" altLang="ko-KR" sz="1050" b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1F1B528-DDDA-4D85-B437-64BF004B3FAA}"/>
              </a:ext>
            </a:extLst>
          </p:cNvPr>
          <p:cNvSpPr txBox="1"/>
          <p:nvPr/>
        </p:nvSpPr>
        <p:spPr>
          <a:xfrm>
            <a:off x="0" y="1500226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다음 탐색 대상</a:t>
            </a:r>
            <a:endParaRPr lang="en-US" altLang="ko-KR" sz="1050" b="1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623CBE3-3218-4B91-8885-B51AE1F6A8A9}"/>
              </a:ext>
            </a:extLst>
          </p:cNvPr>
          <p:cNvCxnSpPr>
            <a:cxnSpLocks/>
          </p:cNvCxnSpPr>
          <p:nvPr/>
        </p:nvCxnSpPr>
        <p:spPr>
          <a:xfrm flipV="1">
            <a:off x="5454027" y="281913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0E651C-49BC-4AD7-B357-650290F02169}"/>
              </a:ext>
            </a:extLst>
          </p:cNvPr>
          <p:cNvCxnSpPr>
            <a:cxnSpLocks/>
          </p:cNvCxnSpPr>
          <p:nvPr/>
        </p:nvCxnSpPr>
        <p:spPr>
          <a:xfrm flipH="1">
            <a:off x="4525818" y="1015115"/>
            <a:ext cx="1570182" cy="60124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089EEC2-6D1F-4534-94CC-AE194999A6B4}"/>
              </a:ext>
            </a:extLst>
          </p:cNvPr>
          <p:cNvSpPr txBox="1"/>
          <p:nvPr/>
        </p:nvSpPr>
        <p:spPr>
          <a:xfrm>
            <a:off x="3276994" y="1821891"/>
            <a:ext cx="200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leleableco</a:t>
            </a:r>
            <a:endParaRPr lang="en-US" altLang="ko-KR" sz="1050" b="1" spc="60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8261EA2-FAE7-4EAE-90BF-5B115116A858}"/>
              </a:ext>
            </a:extLst>
          </p:cNvPr>
          <p:cNvCxnSpPr>
            <a:cxnSpLocks/>
          </p:cNvCxnSpPr>
          <p:nvPr/>
        </p:nvCxnSpPr>
        <p:spPr>
          <a:xfrm flipV="1">
            <a:off x="3689925" y="1514967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7CF70D-2DAB-4536-97C3-CB37AA0C4E3E}"/>
              </a:ext>
            </a:extLst>
          </p:cNvPr>
          <p:cNvSpPr/>
          <p:nvPr/>
        </p:nvSpPr>
        <p:spPr>
          <a:xfrm>
            <a:off x="3286231" y="1865520"/>
            <a:ext cx="366750" cy="245675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BDAFD98-4ECB-4D94-B71F-AE0420428DBD}"/>
              </a:ext>
            </a:extLst>
          </p:cNvPr>
          <p:cNvSpPr/>
          <p:nvPr/>
        </p:nvSpPr>
        <p:spPr>
          <a:xfrm>
            <a:off x="4809388" y="1080952"/>
            <a:ext cx="308365" cy="234787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6"/>
                </a:solidFill>
              </a:rPr>
              <a:t>1</a:t>
            </a:r>
            <a:endParaRPr lang="ko-KR" altLang="en-US">
              <a:solidFill>
                <a:schemeClr val="accent6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5DAD93A-14D1-43D7-8EC6-C5CA71D2670A}"/>
              </a:ext>
            </a:extLst>
          </p:cNvPr>
          <p:cNvCxnSpPr>
            <a:cxnSpLocks/>
          </p:cNvCxnSpPr>
          <p:nvPr/>
        </p:nvCxnSpPr>
        <p:spPr>
          <a:xfrm flipH="1">
            <a:off x="1163005" y="1638785"/>
            <a:ext cx="463280" cy="1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8614941-03E1-43F3-974A-8B1B1E0CCDEB}"/>
              </a:ext>
            </a:extLst>
          </p:cNvPr>
          <p:cNvCxnSpPr>
            <a:cxnSpLocks/>
          </p:cNvCxnSpPr>
          <p:nvPr/>
        </p:nvCxnSpPr>
        <p:spPr>
          <a:xfrm flipH="1">
            <a:off x="3652981" y="2113523"/>
            <a:ext cx="272474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648920E-713F-4D5D-AB40-733B5AF2EAE9}"/>
              </a:ext>
            </a:extLst>
          </p:cNvPr>
          <p:cNvCxnSpPr>
            <a:cxnSpLocks/>
          </p:cNvCxnSpPr>
          <p:nvPr/>
        </p:nvCxnSpPr>
        <p:spPr>
          <a:xfrm flipH="1">
            <a:off x="5398611" y="915087"/>
            <a:ext cx="30946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858811E-16AD-4DEE-AAAF-926F4B129FF4}"/>
              </a:ext>
            </a:extLst>
          </p:cNvPr>
          <p:cNvCxnSpPr>
            <a:cxnSpLocks/>
          </p:cNvCxnSpPr>
          <p:nvPr/>
        </p:nvCxnSpPr>
        <p:spPr>
          <a:xfrm flipH="1">
            <a:off x="1293350" y="1791658"/>
            <a:ext cx="202589" cy="1733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80A9835-033E-4A63-B908-F122291EC572}"/>
              </a:ext>
            </a:extLst>
          </p:cNvPr>
          <p:cNvCxnSpPr>
            <a:cxnSpLocks/>
          </p:cNvCxnSpPr>
          <p:nvPr/>
        </p:nvCxnSpPr>
        <p:spPr>
          <a:xfrm flipH="1">
            <a:off x="1403529" y="2084238"/>
            <a:ext cx="1" cy="2419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CFC3ED2-C99A-4D3D-9A9B-54B5E8CADEFA}"/>
              </a:ext>
            </a:extLst>
          </p:cNvPr>
          <p:cNvCxnSpPr>
            <a:cxnSpLocks/>
          </p:cNvCxnSpPr>
          <p:nvPr/>
        </p:nvCxnSpPr>
        <p:spPr>
          <a:xfrm>
            <a:off x="1320708" y="2439987"/>
            <a:ext cx="175231" cy="186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C128361-19FA-436D-90B4-196F2139529D}"/>
              </a:ext>
            </a:extLst>
          </p:cNvPr>
          <p:cNvSpPr txBox="1"/>
          <p:nvPr/>
        </p:nvSpPr>
        <p:spPr>
          <a:xfrm>
            <a:off x="-18472" y="1751395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/>
              <a:t>“le” </a:t>
            </a:r>
            <a:r>
              <a:rPr lang="ko-KR" altLang="en-US" sz="1050" b="1"/>
              <a:t>방문</a:t>
            </a:r>
            <a:endParaRPr lang="en-US" altLang="ko-KR" sz="105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4670A7-7E9A-46EF-8ECE-B5D966B5E73F}"/>
              </a:ext>
            </a:extLst>
          </p:cNvPr>
          <p:cNvSpPr txBox="1"/>
          <p:nvPr/>
        </p:nvSpPr>
        <p:spPr>
          <a:xfrm>
            <a:off x="-19941" y="2072246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/>
              <a:t>“ab” </a:t>
            </a:r>
            <a:r>
              <a:rPr lang="ko-KR" altLang="en-US" sz="1050" b="1"/>
              <a:t>방문</a:t>
            </a:r>
            <a:endParaRPr lang="en-US" altLang="ko-KR" sz="105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91FAFD-209B-437C-B5EE-5C833FB26157}"/>
              </a:ext>
            </a:extLst>
          </p:cNvPr>
          <p:cNvSpPr txBox="1"/>
          <p:nvPr/>
        </p:nvSpPr>
        <p:spPr>
          <a:xfrm>
            <a:off x="0" y="2406428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/>
              <a:t>“co” </a:t>
            </a:r>
            <a:r>
              <a:rPr lang="ko-KR" altLang="en-US" sz="1050" b="1"/>
              <a:t>방문</a:t>
            </a:r>
            <a:endParaRPr lang="en-US" altLang="ko-KR" sz="1050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D29ABA-FA5C-4A5B-8EEC-0F6CBCCB20B4}"/>
              </a:ext>
            </a:extLst>
          </p:cNvPr>
          <p:cNvSpPr txBox="1"/>
          <p:nvPr/>
        </p:nvSpPr>
        <p:spPr>
          <a:xfrm>
            <a:off x="3627746" y="125427"/>
            <a:ext cx="18345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Idx = 2</a:t>
            </a:r>
          </a:p>
          <a:p>
            <a:r>
              <a:rPr lang="en-US" altLang="ko-KR" sz="1050" b="1"/>
              <a:t>s.length() == 10</a:t>
            </a:r>
            <a:endParaRPr lang="ko-KR" altLang="en-US" sz="1050" b="1"/>
          </a:p>
        </p:txBody>
      </p:sp>
    </p:spTree>
    <p:extLst>
      <p:ext uri="{BB962C8B-B14F-4D97-AF65-F5344CB8AC3E}">
        <p14:creationId xmlns:p14="http://schemas.microsoft.com/office/powerpoint/2010/main" val="346234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6FD9E4EF-49F8-4660-AEF1-D408F4E0197E}"/>
              </a:ext>
            </a:extLst>
          </p:cNvPr>
          <p:cNvSpPr txBox="1"/>
          <p:nvPr/>
        </p:nvSpPr>
        <p:spPr>
          <a:xfrm>
            <a:off x="63987" y="127717"/>
            <a:ext cx="1834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s = “leleableco”</a:t>
            </a:r>
          </a:p>
          <a:p>
            <a:r>
              <a:rPr lang="en-US" altLang="ko-KR" sz="1050" b="1"/>
              <a:t>wordDict = {“le”, ab, “co”}</a:t>
            </a:r>
            <a:endParaRPr lang="ko-KR" altLang="en-US" sz="1050" b="1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742DB1D-2B4D-4E2B-AD7E-84B959F67579}"/>
              </a:ext>
            </a:extLst>
          </p:cNvPr>
          <p:cNvSpPr/>
          <p:nvPr/>
        </p:nvSpPr>
        <p:spPr>
          <a:xfrm>
            <a:off x="1231975" y="1182274"/>
            <a:ext cx="565917" cy="183572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5F6E97C-02E9-4808-944E-DD65FE3E5669}"/>
              </a:ext>
            </a:extLst>
          </p:cNvPr>
          <p:cNvCxnSpPr>
            <a:cxnSpLocks/>
          </p:cNvCxnSpPr>
          <p:nvPr/>
        </p:nvCxnSpPr>
        <p:spPr>
          <a:xfrm flipV="1">
            <a:off x="1477776" y="738424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8D61A15-84DB-4A12-92EB-B20F9EFCE2C4}"/>
              </a:ext>
            </a:extLst>
          </p:cNvPr>
          <p:cNvSpPr txBox="1"/>
          <p:nvPr/>
        </p:nvSpPr>
        <p:spPr>
          <a:xfrm>
            <a:off x="7493404" y="320990"/>
            <a:ext cx="200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leleableco</a:t>
            </a:r>
            <a:endParaRPr lang="en-US" altLang="ko-KR" sz="1050" b="1" spc="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46522FC-ED8D-42B0-AECA-A525BD2F2AC4}"/>
              </a:ext>
            </a:extLst>
          </p:cNvPr>
          <p:cNvSpPr txBox="1"/>
          <p:nvPr/>
        </p:nvSpPr>
        <p:spPr>
          <a:xfrm>
            <a:off x="124822" y="761199"/>
            <a:ext cx="795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탐색 기준</a:t>
            </a:r>
            <a:endParaRPr lang="en-US" altLang="ko-KR" sz="1050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B67D590-F747-4A21-AAA3-A2191C58D2F2}"/>
              </a:ext>
            </a:extLst>
          </p:cNvPr>
          <p:cNvSpPr txBox="1"/>
          <p:nvPr/>
        </p:nvSpPr>
        <p:spPr>
          <a:xfrm>
            <a:off x="124822" y="1162725"/>
            <a:ext cx="795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탐색 완료</a:t>
            </a:r>
            <a:endParaRPr lang="en-US" altLang="ko-KR" sz="1050" b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1F1B528-DDDA-4D85-B437-64BF004B3FAA}"/>
              </a:ext>
            </a:extLst>
          </p:cNvPr>
          <p:cNvSpPr txBox="1"/>
          <p:nvPr/>
        </p:nvSpPr>
        <p:spPr>
          <a:xfrm>
            <a:off x="0" y="1500226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다음 탐색 대상</a:t>
            </a:r>
            <a:endParaRPr lang="en-US" altLang="ko-KR" sz="1050" b="1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623CBE3-3218-4B91-8885-B51AE1F6A8A9}"/>
              </a:ext>
            </a:extLst>
          </p:cNvPr>
          <p:cNvCxnSpPr>
            <a:cxnSpLocks/>
          </p:cNvCxnSpPr>
          <p:nvPr/>
        </p:nvCxnSpPr>
        <p:spPr>
          <a:xfrm flipV="1">
            <a:off x="7596873" y="-4407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0E651C-49BC-4AD7-B357-650290F02169}"/>
              </a:ext>
            </a:extLst>
          </p:cNvPr>
          <p:cNvCxnSpPr>
            <a:cxnSpLocks/>
          </p:cNvCxnSpPr>
          <p:nvPr/>
        </p:nvCxnSpPr>
        <p:spPr>
          <a:xfrm flipH="1">
            <a:off x="6952234" y="728795"/>
            <a:ext cx="1286612" cy="4998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089EEC2-6D1F-4534-94CC-AE194999A6B4}"/>
              </a:ext>
            </a:extLst>
          </p:cNvPr>
          <p:cNvSpPr txBox="1"/>
          <p:nvPr/>
        </p:nvSpPr>
        <p:spPr>
          <a:xfrm>
            <a:off x="5781967" y="1281224"/>
            <a:ext cx="200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leleableco</a:t>
            </a:r>
            <a:endParaRPr lang="en-US" altLang="ko-KR" sz="1050" b="1" spc="60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8261EA2-FAE7-4EAE-90BF-5B115116A858}"/>
              </a:ext>
            </a:extLst>
          </p:cNvPr>
          <p:cNvCxnSpPr>
            <a:cxnSpLocks/>
          </p:cNvCxnSpPr>
          <p:nvPr/>
        </p:nvCxnSpPr>
        <p:spPr>
          <a:xfrm flipV="1">
            <a:off x="6194898" y="974300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7CF70D-2DAB-4536-97C3-CB37AA0C4E3E}"/>
              </a:ext>
            </a:extLst>
          </p:cNvPr>
          <p:cNvSpPr/>
          <p:nvPr/>
        </p:nvSpPr>
        <p:spPr>
          <a:xfrm>
            <a:off x="5791204" y="1324853"/>
            <a:ext cx="366750" cy="245675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BDAFD98-4ECB-4D94-B71F-AE0420428DBD}"/>
              </a:ext>
            </a:extLst>
          </p:cNvPr>
          <p:cNvSpPr/>
          <p:nvPr/>
        </p:nvSpPr>
        <p:spPr>
          <a:xfrm>
            <a:off x="7185039" y="756896"/>
            <a:ext cx="308365" cy="234787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6"/>
                </a:solidFill>
              </a:rPr>
              <a:t>1</a:t>
            </a:r>
            <a:endParaRPr lang="ko-KR" altLang="en-US">
              <a:solidFill>
                <a:schemeClr val="accent6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5DAD93A-14D1-43D7-8EC6-C5CA71D2670A}"/>
              </a:ext>
            </a:extLst>
          </p:cNvPr>
          <p:cNvCxnSpPr>
            <a:cxnSpLocks/>
          </p:cNvCxnSpPr>
          <p:nvPr/>
        </p:nvCxnSpPr>
        <p:spPr>
          <a:xfrm flipH="1">
            <a:off x="1246136" y="1638785"/>
            <a:ext cx="463280" cy="1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8614941-03E1-43F3-974A-8B1B1E0CCDEB}"/>
              </a:ext>
            </a:extLst>
          </p:cNvPr>
          <p:cNvCxnSpPr>
            <a:cxnSpLocks/>
          </p:cNvCxnSpPr>
          <p:nvPr/>
        </p:nvCxnSpPr>
        <p:spPr>
          <a:xfrm flipH="1">
            <a:off x="6157954" y="1572856"/>
            <a:ext cx="272474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648920E-713F-4D5D-AB40-733B5AF2EAE9}"/>
              </a:ext>
            </a:extLst>
          </p:cNvPr>
          <p:cNvCxnSpPr>
            <a:cxnSpLocks/>
          </p:cNvCxnSpPr>
          <p:nvPr/>
        </p:nvCxnSpPr>
        <p:spPr>
          <a:xfrm flipH="1">
            <a:off x="7541457" y="628767"/>
            <a:ext cx="30946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E0AB419-CF06-4025-84A5-A18B0D15D942}"/>
              </a:ext>
            </a:extLst>
          </p:cNvPr>
          <p:cNvCxnSpPr>
            <a:cxnSpLocks/>
          </p:cNvCxnSpPr>
          <p:nvPr/>
        </p:nvCxnSpPr>
        <p:spPr>
          <a:xfrm flipH="1">
            <a:off x="5652658" y="1785495"/>
            <a:ext cx="877821" cy="5290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A409EA74-D0D5-4F59-B3C6-B071402D9A92}"/>
              </a:ext>
            </a:extLst>
          </p:cNvPr>
          <p:cNvSpPr/>
          <p:nvPr/>
        </p:nvSpPr>
        <p:spPr>
          <a:xfrm>
            <a:off x="5671130" y="1742280"/>
            <a:ext cx="308365" cy="234787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6"/>
                </a:solidFill>
              </a:rPr>
              <a:t>2</a:t>
            </a:r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456678-048E-4651-8339-EA71A5933B3B}"/>
              </a:ext>
            </a:extLst>
          </p:cNvPr>
          <p:cNvSpPr txBox="1"/>
          <p:nvPr/>
        </p:nvSpPr>
        <p:spPr>
          <a:xfrm>
            <a:off x="4288373" y="2271011"/>
            <a:ext cx="200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leleableco</a:t>
            </a:r>
            <a:endParaRPr lang="en-US" altLang="ko-KR" sz="1050" b="1" spc="60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D57D113-C96E-404F-8520-767E015D3513}"/>
              </a:ext>
            </a:extLst>
          </p:cNvPr>
          <p:cNvCxnSpPr>
            <a:cxnSpLocks/>
          </p:cNvCxnSpPr>
          <p:nvPr/>
        </p:nvCxnSpPr>
        <p:spPr>
          <a:xfrm flipV="1">
            <a:off x="5024577" y="1994320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E5FF51D-7D26-47D3-AB8B-9C51144B7DDA}"/>
              </a:ext>
            </a:extLst>
          </p:cNvPr>
          <p:cNvSpPr/>
          <p:nvPr/>
        </p:nvSpPr>
        <p:spPr>
          <a:xfrm>
            <a:off x="4297610" y="2314640"/>
            <a:ext cx="628118" cy="245675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B23B516-CB42-4A0F-BED2-F2FF4B4BC06E}"/>
              </a:ext>
            </a:extLst>
          </p:cNvPr>
          <p:cNvCxnSpPr>
            <a:cxnSpLocks/>
          </p:cNvCxnSpPr>
          <p:nvPr/>
        </p:nvCxnSpPr>
        <p:spPr>
          <a:xfrm flipH="1">
            <a:off x="4925728" y="2567481"/>
            <a:ext cx="371323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2B877FF-12FB-4658-AFF9-F9902CDEE532}"/>
              </a:ext>
            </a:extLst>
          </p:cNvPr>
          <p:cNvCxnSpPr>
            <a:cxnSpLocks/>
          </p:cNvCxnSpPr>
          <p:nvPr/>
        </p:nvCxnSpPr>
        <p:spPr>
          <a:xfrm flipH="1">
            <a:off x="1376481" y="1791658"/>
            <a:ext cx="202589" cy="1733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7A8566A-6EA5-4BC2-9C5D-C9DAFE8DE17A}"/>
              </a:ext>
            </a:extLst>
          </p:cNvPr>
          <p:cNvCxnSpPr>
            <a:cxnSpLocks/>
          </p:cNvCxnSpPr>
          <p:nvPr/>
        </p:nvCxnSpPr>
        <p:spPr>
          <a:xfrm flipH="1">
            <a:off x="1486660" y="2084238"/>
            <a:ext cx="1" cy="2419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64E2F1F-A473-456B-B599-1CFDF3633416}"/>
              </a:ext>
            </a:extLst>
          </p:cNvPr>
          <p:cNvCxnSpPr>
            <a:cxnSpLocks/>
          </p:cNvCxnSpPr>
          <p:nvPr/>
        </p:nvCxnSpPr>
        <p:spPr>
          <a:xfrm>
            <a:off x="1403839" y="2439987"/>
            <a:ext cx="175231" cy="186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EF795F4-23C2-41DF-9C60-04A7A94DDE96}"/>
              </a:ext>
            </a:extLst>
          </p:cNvPr>
          <p:cNvSpPr txBox="1"/>
          <p:nvPr/>
        </p:nvSpPr>
        <p:spPr>
          <a:xfrm>
            <a:off x="-18472" y="1751395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/>
              <a:t>“le” </a:t>
            </a:r>
            <a:r>
              <a:rPr lang="ko-KR" altLang="en-US" sz="1050" b="1"/>
              <a:t>방문</a:t>
            </a:r>
            <a:endParaRPr lang="en-US" altLang="ko-KR" sz="105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694A69-DC13-4497-AB10-448D18EBC99F}"/>
              </a:ext>
            </a:extLst>
          </p:cNvPr>
          <p:cNvSpPr txBox="1"/>
          <p:nvPr/>
        </p:nvSpPr>
        <p:spPr>
          <a:xfrm>
            <a:off x="-19941" y="2072246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/>
              <a:t>“ab” </a:t>
            </a:r>
            <a:r>
              <a:rPr lang="ko-KR" altLang="en-US" sz="1050" b="1"/>
              <a:t>방문</a:t>
            </a:r>
            <a:endParaRPr lang="en-US" altLang="ko-KR" sz="1050" b="1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F9EDA9-7AFA-4C96-AE36-403EC705D397}"/>
              </a:ext>
            </a:extLst>
          </p:cNvPr>
          <p:cNvSpPr txBox="1"/>
          <p:nvPr/>
        </p:nvSpPr>
        <p:spPr>
          <a:xfrm>
            <a:off x="0" y="2406428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/>
              <a:t>“co” </a:t>
            </a:r>
            <a:r>
              <a:rPr lang="ko-KR" altLang="en-US" sz="1050" b="1"/>
              <a:t>방문</a:t>
            </a:r>
            <a:endParaRPr lang="en-US" altLang="ko-KR" sz="1050" b="1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36B199F-D220-444F-B954-D9932B60FD11}"/>
              </a:ext>
            </a:extLst>
          </p:cNvPr>
          <p:cNvSpPr txBox="1"/>
          <p:nvPr/>
        </p:nvSpPr>
        <p:spPr>
          <a:xfrm>
            <a:off x="4873926" y="135411"/>
            <a:ext cx="18345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Idx = 4</a:t>
            </a:r>
          </a:p>
          <a:p>
            <a:r>
              <a:rPr lang="en-US" altLang="ko-KR" sz="1050" b="1"/>
              <a:t>s.length() == 10</a:t>
            </a:r>
            <a:endParaRPr lang="ko-KR" altLang="en-US" sz="1050" b="1"/>
          </a:p>
        </p:txBody>
      </p:sp>
    </p:spTree>
    <p:extLst>
      <p:ext uri="{BB962C8B-B14F-4D97-AF65-F5344CB8AC3E}">
        <p14:creationId xmlns:p14="http://schemas.microsoft.com/office/powerpoint/2010/main" val="1414623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6FD9E4EF-49F8-4660-AEF1-D408F4E0197E}"/>
              </a:ext>
            </a:extLst>
          </p:cNvPr>
          <p:cNvSpPr txBox="1"/>
          <p:nvPr/>
        </p:nvSpPr>
        <p:spPr>
          <a:xfrm>
            <a:off x="63987" y="127717"/>
            <a:ext cx="1834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s = “leleableco”</a:t>
            </a:r>
          </a:p>
          <a:p>
            <a:r>
              <a:rPr lang="en-US" altLang="ko-KR" sz="1050" b="1"/>
              <a:t>wordDict = {“le”, ab, “co”}</a:t>
            </a:r>
            <a:endParaRPr lang="ko-KR" altLang="en-US" sz="1050" b="1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742DB1D-2B4D-4E2B-AD7E-84B959F67579}"/>
              </a:ext>
            </a:extLst>
          </p:cNvPr>
          <p:cNvSpPr/>
          <p:nvPr/>
        </p:nvSpPr>
        <p:spPr>
          <a:xfrm>
            <a:off x="1231975" y="1182274"/>
            <a:ext cx="565917" cy="183572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5F6E97C-02E9-4808-944E-DD65FE3E5669}"/>
              </a:ext>
            </a:extLst>
          </p:cNvPr>
          <p:cNvCxnSpPr>
            <a:cxnSpLocks/>
          </p:cNvCxnSpPr>
          <p:nvPr/>
        </p:nvCxnSpPr>
        <p:spPr>
          <a:xfrm flipV="1">
            <a:off x="1477776" y="738424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8D61A15-84DB-4A12-92EB-B20F9EFCE2C4}"/>
              </a:ext>
            </a:extLst>
          </p:cNvPr>
          <p:cNvSpPr txBox="1"/>
          <p:nvPr/>
        </p:nvSpPr>
        <p:spPr>
          <a:xfrm>
            <a:off x="7493404" y="320990"/>
            <a:ext cx="200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leleableco</a:t>
            </a:r>
            <a:endParaRPr lang="en-US" altLang="ko-KR" sz="1050" b="1" spc="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46522FC-ED8D-42B0-AECA-A525BD2F2AC4}"/>
              </a:ext>
            </a:extLst>
          </p:cNvPr>
          <p:cNvSpPr txBox="1"/>
          <p:nvPr/>
        </p:nvSpPr>
        <p:spPr>
          <a:xfrm>
            <a:off x="124822" y="761199"/>
            <a:ext cx="795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탐색 기준</a:t>
            </a:r>
            <a:endParaRPr lang="en-US" altLang="ko-KR" sz="1050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B67D590-F747-4A21-AAA3-A2191C58D2F2}"/>
              </a:ext>
            </a:extLst>
          </p:cNvPr>
          <p:cNvSpPr txBox="1"/>
          <p:nvPr/>
        </p:nvSpPr>
        <p:spPr>
          <a:xfrm>
            <a:off x="124822" y="1162725"/>
            <a:ext cx="795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탐색 완료</a:t>
            </a:r>
            <a:endParaRPr lang="en-US" altLang="ko-KR" sz="1050" b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1F1B528-DDDA-4D85-B437-64BF004B3FAA}"/>
              </a:ext>
            </a:extLst>
          </p:cNvPr>
          <p:cNvSpPr txBox="1"/>
          <p:nvPr/>
        </p:nvSpPr>
        <p:spPr>
          <a:xfrm>
            <a:off x="0" y="1500226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다음 탐색 대상</a:t>
            </a:r>
            <a:endParaRPr lang="en-US" altLang="ko-KR" sz="1050" b="1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623CBE3-3218-4B91-8885-B51AE1F6A8A9}"/>
              </a:ext>
            </a:extLst>
          </p:cNvPr>
          <p:cNvCxnSpPr>
            <a:cxnSpLocks/>
          </p:cNvCxnSpPr>
          <p:nvPr/>
        </p:nvCxnSpPr>
        <p:spPr>
          <a:xfrm flipV="1">
            <a:off x="7596873" y="-4407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0E651C-49BC-4AD7-B357-650290F02169}"/>
              </a:ext>
            </a:extLst>
          </p:cNvPr>
          <p:cNvCxnSpPr>
            <a:cxnSpLocks/>
          </p:cNvCxnSpPr>
          <p:nvPr/>
        </p:nvCxnSpPr>
        <p:spPr>
          <a:xfrm flipH="1">
            <a:off x="6952234" y="728795"/>
            <a:ext cx="1286612" cy="4998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089EEC2-6D1F-4534-94CC-AE194999A6B4}"/>
              </a:ext>
            </a:extLst>
          </p:cNvPr>
          <p:cNvSpPr txBox="1"/>
          <p:nvPr/>
        </p:nvSpPr>
        <p:spPr>
          <a:xfrm>
            <a:off x="5781967" y="1281224"/>
            <a:ext cx="200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leleableco</a:t>
            </a:r>
            <a:endParaRPr lang="en-US" altLang="ko-KR" sz="1050" b="1" spc="60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8261EA2-FAE7-4EAE-90BF-5B115116A858}"/>
              </a:ext>
            </a:extLst>
          </p:cNvPr>
          <p:cNvCxnSpPr>
            <a:cxnSpLocks/>
          </p:cNvCxnSpPr>
          <p:nvPr/>
        </p:nvCxnSpPr>
        <p:spPr>
          <a:xfrm flipV="1">
            <a:off x="6194898" y="974300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7CF70D-2DAB-4536-97C3-CB37AA0C4E3E}"/>
              </a:ext>
            </a:extLst>
          </p:cNvPr>
          <p:cNvSpPr/>
          <p:nvPr/>
        </p:nvSpPr>
        <p:spPr>
          <a:xfrm>
            <a:off x="5791204" y="1324853"/>
            <a:ext cx="366750" cy="245675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BDAFD98-4ECB-4D94-B71F-AE0420428DBD}"/>
              </a:ext>
            </a:extLst>
          </p:cNvPr>
          <p:cNvSpPr/>
          <p:nvPr/>
        </p:nvSpPr>
        <p:spPr>
          <a:xfrm>
            <a:off x="7185039" y="756896"/>
            <a:ext cx="308365" cy="234787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6"/>
                </a:solidFill>
              </a:rPr>
              <a:t>1</a:t>
            </a:r>
            <a:endParaRPr lang="ko-KR" altLang="en-US">
              <a:solidFill>
                <a:schemeClr val="accent6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5DAD93A-14D1-43D7-8EC6-C5CA71D2670A}"/>
              </a:ext>
            </a:extLst>
          </p:cNvPr>
          <p:cNvCxnSpPr>
            <a:cxnSpLocks/>
          </p:cNvCxnSpPr>
          <p:nvPr/>
        </p:nvCxnSpPr>
        <p:spPr>
          <a:xfrm flipH="1">
            <a:off x="1246136" y="1638785"/>
            <a:ext cx="463280" cy="1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8614941-03E1-43F3-974A-8B1B1E0CCDEB}"/>
              </a:ext>
            </a:extLst>
          </p:cNvPr>
          <p:cNvCxnSpPr>
            <a:cxnSpLocks/>
          </p:cNvCxnSpPr>
          <p:nvPr/>
        </p:nvCxnSpPr>
        <p:spPr>
          <a:xfrm flipH="1">
            <a:off x="6157954" y="1572856"/>
            <a:ext cx="272474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648920E-713F-4D5D-AB40-733B5AF2EAE9}"/>
              </a:ext>
            </a:extLst>
          </p:cNvPr>
          <p:cNvCxnSpPr>
            <a:cxnSpLocks/>
          </p:cNvCxnSpPr>
          <p:nvPr/>
        </p:nvCxnSpPr>
        <p:spPr>
          <a:xfrm flipH="1">
            <a:off x="7541457" y="628767"/>
            <a:ext cx="30946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E0AB419-CF06-4025-84A5-A18B0D15D942}"/>
              </a:ext>
            </a:extLst>
          </p:cNvPr>
          <p:cNvCxnSpPr>
            <a:cxnSpLocks/>
          </p:cNvCxnSpPr>
          <p:nvPr/>
        </p:nvCxnSpPr>
        <p:spPr>
          <a:xfrm flipH="1">
            <a:off x="5652658" y="1785495"/>
            <a:ext cx="877821" cy="5290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A409EA74-D0D5-4F59-B3C6-B071402D9A92}"/>
              </a:ext>
            </a:extLst>
          </p:cNvPr>
          <p:cNvSpPr/>
          <p:nvPr/>
        </p:nvSpPr>
        <p:spPr>
          <a:xfrm>
            <a:off x="5671130" y="1742280"/>
            <a:ext cx="308365" cy="234787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6"/>
                </a:solidFill>
              </a:rPr>
              <a:t>2</a:t>
            </a:r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456678-048E-4651-8339-EA71A5933B3B}"/>
              </a:ext>
            </a:extLst>
          </p:cNvPr>
          <p:cNvSpPr txBox="1"/>
          <p:nvPr/>
        </p:nvSpPr>
        <p:spPr>
          <a:xfrm>
            <a:off x="4288373" y="2271011"/>
            <a:ext cx="200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leleableco</a:t>
            </a:r>
            <a:endParaRPr lang="en-US" altLang="ko-KR" sz="1050" b="1" spc="60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D57D113-C96E-404F-8520-767E015D3513}"/>
              </a:ext>
            </a:extLst>
          </p:cNvPr>
          <p:cNvCxnSpPr>
            <a:cxnSpLocks/>
          </p:cNvCxnSpPr>
          <p:nvPr/>
        </p:nvCxnSpPr>
        <p:spPr>
          <a:xfrm flipV="1">
            <a:off x="5024577" y="1994320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E5FF51D-7D26-47D3-AB8B-9C51144B7DDA}"/>
              </a:ext>
            </a:extLst>
          </p:cNvPr>
          <p:cNvSpPr/>
          <p:nvPr/>
        </p:nvSpPr>
        <p:spPr>
          <a:xfrm>
            <a:off x="4297610" y="2314640"/>
            <a:ext cx="628118" cy="245675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B23B516-CB42-4A0F-BED2-F2FF4B4BC06E}"/>
              </a:ext>
            </a:extLst>
          </p:cNvPr>
          <p:cNvCxnSpPr>
            <a:cxnSpLocks/>
          </p:cNvCxnSpPr>
          <p:nvPr/>
        </p:nvCxnSpPr>
        <p:spPr>
          <a:xfrm flipH="1">
            <a:off x="4925728" y="2567481"/>
            <a:ext cx="371323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04FFAB1-7072-4436-91DE-3441156A09D9}"/>
              </a:ext>
            </a:extLst>
          </p:cNvPr>
          <p:cNvCxnSpPr>
            <a:cxnSpLocks/>
          </p:cNvCxnSpPr>
          <p:nvPr/>
        </p:nvCxnSpPr>
        <p:spPr>
          <a:xfrm>
            <a:off x="5023320" y="2828423"/>
            <a:ext cx="1257" cy="4846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6C30613C-91F4-4A26-94B3-1D845B2DB50B}"/>
              </a:ext>
            </a:extLst>
          </p:cNvPr>
          <p:cNvSpPr/>
          <p:nvPr/>
        </p:nvSpPr>
        <p:spPr>
          <a:xfrm>
            <a:off x="4611669" y="2946910"/>
            <a:ext cx="308365" cy="234787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6"/>
                </a:solidFill>
              </a:rPr>
              <a:t>3</a:t>
            </a:r>
            <a:endParaRPr lang="ko-KR" altLang="en-US">
              <a:solidFill>
                <a:schemeClr val="accent6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2B877FF-12FB-4658-AFF9-F9902CDEE532}"/>
              </a:ext>
            </a:extLst>
          </p:cNvPr>
          <p:cNvCxnSpPr>
            <a:cxnSpLocks/>
          </p:cNvCxnSpPr>
          <p:nvPr/>
        </p:nvCxnSpPr>
        <p:spPr>
          <a:xfrm flipH="1">
            <a:off x="1376481" y="1791658"/>
            <a:ext cx="202589" cy="1733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7A8566A-6EA5-4BC2-9C5D-C9DAFE8DE17A}"/>
              </a:ext>
            </a:extLst>
          </p:cNvPr>
          <p:cNvCxnSpPr>
            <a:cxnSpLocks/>
          </p:cNvCxnSpPr>
          <p:nvPr/>
        </p:nvCxnSpPr>
        <p:spPr>
          <a:xfrm flipH="1">
            <a:off x="1486660" y="2084238"/>
            <a:ext cx="1" cy="2419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64E2F1F-A473-456B-B599-1CFDF3633416}"/>
              </a:ext>
            </a:extLst>
          </p:cNvPr>
          <p:cNvCxnSpPr>
            <a:cxnSpLocks/>
          </p:cNvCxnSpPr>
          <p:nvPr/>
        </p:nvCxnSpPr>
        <p:spPr>
          <a:xfrm>
            <a:off x="1403839" y="2439987"/>
            <a:ext cx="175231" cy="186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EF795F4-23C2-41DF-9C60-04A7A94DDE96}"/>
              </a:ext>
            </a:extLst>
          </p:cNvPr>
          <p:cNvSpPr txBox="1"/>
          <p:nvPr/>
        </p:nvSpPr>
        <p:spPr>
          <a:xfrm>
            <a:off x="-18472" y="1751395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/>
              <a:t>“le” </a:t>
            </a:r>
            <a:r>
              <a:rPr lang="ko-KR" altLang="en-US" sz="1050" b="1"/>
              <a:t>방문</a:t>
            </a:r>
            <a:endParaRPr lang="en-US" altLang="ko-KR" sz="105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694A69-DC13-4497-AB10-448D18EBC99F}"/>
              </a:ext>
            </a:extLst>
          </p:cNvPr>
          <p:cNvSpPr txBox="1"/>
          <p:nvPr/>
        </p:nvSpPr>
        <p:spPr>
          <a:xfrm>
            <a:off x="-19941" y="2072246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/>
              <a:t>“ab” </a:t>
            </a:r>
            <a:r>
              <a:rPr lang="ko-KR" altLang="en-US" sz="1050" b="1"/>
              <a:t>방문</a:t>
            </a:r>
            <a:endParaRPr lang="en-US" altLang="ko-KR" sz="1050" b="1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F9EDA9-7AFA-4C96-AE36-403EC705D397}"/>
              </a:ext>
            </a:extLst>
          </p:cNvPr>
          <p:cNvSpPr txBox="1"/>
          <p:nvPr/>
        </p:nvSpPr>
        <p:spPr>
          <a:xfrm>
            <a:off x="0" y="2406428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/>
              <a:t>“co” </a:t>
            </a:r>
            <a:r>
              <a:rPr lang="ko-KR" altLang="en-US" sz="1050" b="1"/>
              <a:t>방문</a:t>
            </a:r>
            <a:endParaRPr lang="en-US" altLang="ko-KR" sz="105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12A77D-F539-48EB-AB8C-261CC2D7004D}"/>
              </a:ext>
            </a:extLst>
          </p:cNvPr>
          <p:cNvSpPr txBox="1"/>
          <p:nvPr/>
        </p:nvSpPr>
        <p:spPr>
          <a:xfrm>
            <a:off x="4288373" y="3581905"/>
            <a:ext cx="200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leleableco</a:t>
            </a:r>
            <a:endParaRPr lang="en-US" altLang="ko-KR" sz="1050" b="1" spc="60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C011D69-5C06-466E-8C60-843047D9688A}"/>
              </a:ext>
            </a:extLst>
          </p:cNvPr>
          <p:cNvCxnSpPr>
            <a:cxnSpLocks/>
          </p:cNvCxnSpPr>
          <p:nvPr/>
        </p:nvCxnSpPr>
        <p:spPr>
          <a:xfrm flipV="1">
            <a:off x="5349052" y="3305214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7FA14EC-9E54-43D5-926A-273F02BF5FAB}"/>
              </a:ext>
            </a:extLst>
          </p:cNvPr>
          <p:cNvSpPr/>
          <p:nvPr/>
        </p:nvSpPr>
        <p:spPr>
          <a:xfrm>
            <a:off x="4297609" y="3625534"/>
            <a:ext cx="999441" cy="245675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2D9239C-5E48-4BCB-AD79-B7BF79524AC0}"/>
              </a:ext>
            </a:extLst>
          </p:cNvPr>
          <p:cNvCxnSpPr>
            <a:cxnSpLocks/>
          </p:cNvCxnSpPr>
          <p:nvPr/>
        </p:nvCxnSpPr>
        <p:spPr>
          <a:xfrm flipH="1">
            <a:off x="5297052" y="3889682"/>
            <a:ext cx="312167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CBA46DF-2E6E-4E54-9845-C5814A8C78B2}"/>
              </a:ext>
            </a:extLst>
          </p:cNvPr>
          <p:cNvSpPr txBox="1"/>
          <p:nvPr/>
        </p:nvSpPr>
        <p:spPr>
          <a:xfrm>
            <a:off x="4873926" y="135411"/>
            <a:ext cx="18345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Idx = 6</a:t>
            </a:r>
          </a:p>
          <a:p>
            <a:r>
              <a:rPr lang="en-US" altLang="ko-KR" sz="1050" b="1"/>
              <a:t>s.length() == 10</a:t>
            </a:r>
            <a:endParaRPr lang="ko-KR" altLang="en-US" sz="1050" b="1"/>
          </a:p>
        </p:txBody>
      </p:sp>
    </p:spTree>
    <p:extLst>
      <p:ext uri="{BB962C8B-B14F-4D97-AF65-F5344CB8AC3E}">
        <p14:creationId xmlns:p14="http://schemas.microsoft.com/office/powerpoint/2010/main" val="3275113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6FD9E4EF-49F8-4660-AEF1-D408F4E0197E}"/>
              </a:ext>
            </a:extLst>
          </p:cNvPr>
          <p:cNvSpPr txBox="1"/>
          <p:nvPr/>
        </p:nvSpPr>
        <p:spPr>
          <a:xfrm>
            <a:off x="63987" y="127717"/>
            <a:ext cx="1834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s = “leleableco”</a:t>
            </a:r>
          </a:p>
          <a:p>
            <a:r>
              <a:rPr lang="en-US" altLang="ko-KR" sz="1050" b="1"/>
              <a:t>wordDict = {“le”, ab, “co”}</a:t>
            </a:r>
            <a:endParaRPr lang="ko-KR" altLang="en-US" sz="1050" b="1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742DB1D-2B4D-4E2B-AD7E-84B959F67579}"/>
              </a:ext>
            </a:extLst>
          </p:cNvPr>
          <p:cNvSpPr/>
          <p:nvPr/>
        </p:nvSpPr>
        <p:spPr>
          <a:xfrm>
            <a:off x="1231975" y="1182274"/>
            <a:ext cx="565917" cy="183572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5F6E97C-02E9-4808-944E-DD65FE3E5669}"/>
              </a:ext>
            </a:extLst>
          </p:cNvPr>
          <p:cNvCxnSpPr>
            <a:cxnSpLocks/>
          </p:cNvCxnSpPr>
          <p:nvPr/>
        </p:nvCxnSpPr>
        <p:spPr>
          <a:xfrm flipV="1">
            <a:off x="1477776" y="738424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8D61A15-84DB-4A12-92EB-B20F9EFCE2C4}"/>
              </a:ext>
            </a:extLst>
          </p:cNvPr>
          <p:cNvSpPr txBox="1"/>
          <p:nvPr/>
        </p:nvSpPr>
        <p:spPr>
          <a:xfrm>
            <a:off x="7493404" y="320990"/>
            <a:ext cx="200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leleableco</a:t>
            </a:r>
            <a:endParaRPr lang="en-US" altLang="ko-KR" sz="1050" b="1" spc="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46522FC-ED8D-42B0-AECA-A525BD2F2AC4}"/>
              </a:ext>
            </a:extLst>
          </p:cNvPr>
          <p:cNvSpPr txBox="1"/>
          <p:nvPr/>
        </p:nvSpPr>
        <p:spPr>
          <a:xfrm>
            <a:off x="124822" y="761199"/>
            <a:ext cx="795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탐색 기준</a:t>
            </a:r>
            <a:endParaRPr lang="en-US" altLang="ko-KR" sz="1050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B67D590-F747-4A21-AAA3-A2191C58D2F2}"/>
              </a:ext>
            </a:extLst>
          </p:cNvPr>
          <p:cNvSpPr txBox="1"/>
          <p:nvPr/>
        </p:nvSpPr>
        <p:spPr>
          <a:xfrm>
            <a:off x="124822" y="1162725"/>
            <a:ext cx="795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탐색 완료</a:t>
            </a:r>
            <a:endParaRPr lang="en-US" altLang="ko-KR" sz="1050" b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1F1B528-DDDA-4D85-B437-64BF004B3FAA}"/>
              </a:ext>
            </a:extLst>
          </p:cNvPr>
          <p:cNvSpPr txBox="1"/>
          <p:nvPr/>
        </p:nvSpPr>
        <p:spPr>
          <a:xfrm>
            <a:off x="0" y="1500226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다음 탐색 대상</a:t>
            </a:r>
            <a:endParaRPr lang="en-US" altLang="ko-KR" sz="1050" b="1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623CBE3-3218-4B91-8885-B51AE1F6A8A9}"/>
              </a:ext>
            </a:extLst>
          </p:cNvPr>
          <p:cNvCxnSpPr>
            <a:cxnSpLocks/>
          </p:cNvCxnSpPr>
          <p:nvPr/>
        </p:nvCxnSpPr>
        <p:spPr>
          <a:xfrm flipV="1">
            <a:off x="7596873" y="-4407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0E651C-49BC-4AD7-B357-650290F02169}"/>
              </a:ext>
            </a:extLst>
          </p:cNvPr>
          <p:cNvCxnSpPr>
            <a:cxnSpLocks/>
          </p:cNvCxnSpPr>
          <p:nvPr/>
        </p:nvCxnSpPr>
        <p:spPr>
          <a:xfrm flipH="1">
            <a:off x="6952234" y="728795"/>
            <a:ext cx="1286612" cy="4998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089EEC2-6D1F-4534-94CC-AE194999A6B4}"/>
              </a:ext>
            </a:extLst>
          </p:cNvPr>
          <p:cNvSpPr txBox="1"/>
          <p:nvPr/>
        </p:nvSpPr>
        <p:spPr>
          <a:xfrm>
            <a:off x="5781967" y="1281224"/>
            <a:ext cx="200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leleableco</a:t>
            </a:r>
            <a:endParaRPr lang="en-US" altLang="ko-KR" sz="1050" b="1" spc="60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8261EA2-FAE7-4EAE-90BF-5B115116A858}"/>
              </a:ext>
            </a:extLst>
          </p:cNvPr>
          <p:cNvCxnSpPr>
            <a:cxnSpLocks/>
          </p:cNvCxnSpPr>
          <p:nvPr/>
        </p:nvCxnSpPr>
        <p:spPr>
          <a:xfrm flipV="1">
            <a:off x="6194898" y="974300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7CF70D-2DAB-4536-97C3-CB37AA0C4E3E}"/>
              </a:ext>
            </a:extLst>
          </p:cNvPr>
          <p:cNvSpPr/>
          <p:nvPr/>
        </p:nvSpPr>
        <p:spPr>
          <a:xfrm>
            <a:off x="5791204" y="1324853"/>
            <a:ext cx="366750" cy="245675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BDAFD98-4ECB-4D94-B71F-AE0420428DBD}"/>
              </a:ext>
            </a:extLst>
          </p:cNvPr>
          <p:cNvSpPr/>
          <p:nvPr/>
        </p:nvSpPr>
        <p:spPr>
          <a:xfrm>
            <a:off x="7185039" y="756896"/>
            <a:ext cx="308365" cy="234787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6"/>
                </a:solidFill>
              </a:rPr>
              <a:t>1</a:t>
            </a:r>
            <a:endParaRPr lang="ko-KR" altLang="en-US">
              <a:solidFill>
                <a:schemeClr val="accent6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5DAD93A-14D1-43D7-8EC6-C5CA71D2670A}"/>
              </a:ext>
            </a:extLst>
          </p:cNvPr>
          <p:cNvCxnSpPr>
            <a:cxnSpLocks/>
          </p:cNvCxnSpPr>
          <p:nvPr/>
        </p:nvCxnSpPr>
        <p:spPr>
          <a:xfrm flipH="1">
            <a:off x="1246136" y="1638785"/>
            <a:ext cx="463280" cy="1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8614941-03E1-43F3-974A-8B1B1E0CCDEB}"/>
              </a:ext>
            </a:extLst>
          </p:cNvPr>
          <p:cNvCxnSpPr>
            <a:cxnSpLocks/>
          </p:cNvCxnSpPr>
          <p:nvPr/>
        </p:nvCxnSpPr>
        <p:spPr>
          <a:xfrm flipH="1">
            <a:off x="6157954" y="1572856"/>
            <a:ext cx="272474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648920E-713F-4D5D-AB40-733B5AF2EAE9}"/>
              </a:ext>
            </a:extLst>
          </p:cNvPr>
          <p:cNvCxnSpPr>
            <a:cxnSpLocks/>
          </p:cNvCxnSpPr>
          <p:nvPr/>
        </p:nvCxnSpPr>
        <p:spPr>
          <a:xfrm flipH="1">
            <a:off x="7541457" y="628767"/>
            <a:ext cx="30946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E0AB419-CF06-4025-84A5-A18B0D15D942}"/>
              </a:ext>
            </a:extLst>
          </p:cNvPr>
          <p:cNvCxnSpPr>
            <a:cxnSpLocks/>
          </p:cNvCxnSpPr>
          <p:nvPr/>
        </p:nvCxnSpPr>
        <p:spPr>
          <a:xfrm flipH="1">
            <a:off x="5652658" y="1785495"/>
            <a:ext cx="877821" cy="5290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A409EA74-D0D5-4F59-B3C6-B071402D9A92}"/>
              </a:ext>
            </a:extLst>
          </p:cNvPr>
          <p:cNvSpPr/>
          <p:nvPr/>
        </p:nvSpPr>
        <p:spPr>
          <a:xfrm>
            <a:off x="5671130" y="1742280"/>
            <a:ext cx="308365" cy="234787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6"/>
                </a:solidFill>
              </a:rPr>
              <a:t>2</a:t>
            </a:r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456678-048E-4651-8339-EA71A5933B3B}"/>
              </a:ext>
            </a:extLst>
          </p:cNvPr>
          <p:cNvSpPr txBox="1"/>
          <p:nvPr/>
        </p:nvSpPr>
        <p:spPr>
          <a:xfrm>
            <a:off x="4288373" y="2271011"/>
            <a:ext cx="200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leleableco</a:t>
            </a:r>
            <a:endParaRPr lang="en-US" altLang="ko-KR" sz="1050" b="1" spc="60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D57D113-C96E-404F-8520-767E015D3513}"/>
              </a:ext>
            </a:extLst>
          </p:cNvPr>
          <p:cNvCxnSpPr>
            <a:cxnSpLocks/>
          </p:cNvCxnSpPr>
          <p:nvPr/>
        </p:nvCxnSpPr>
        <p:spPr>
          <a:xfrm flipV="1">
            <a:off x="5024577" y="1994320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E5FF51D-7D26-47D3-AB8B-9C51144B7DDA}"/>
              </a:ext>
            </a:extLst>
          </p:cNvPr>
          <p:cNvSpPr/>
          <p:nvPr/>
        </p:nvSpPr>
        <p:spPr>
          <a:xfrm>
            <a:off x="4297610" y="2314640"/>
            <a:ext cx="628118" cy="245675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B23B516-CB42-4A0F-BED2-F2FF4B4BC06E}"/>
              </a:ext>
            </a:extLst>
          </p:cNvPr>
          <p:cNvCxnSpPr>
            <a:cxnSpLocks/>
          </p:cNvCxnSpPr>
          <p:nvPr/>
        </p:nvCxnSpPr>
        <p:spPr>
          <a:xfrm flipH="1">
            <a:off x="4925728" y="2567481"/>
            <a:ext cx="371323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04FFAB1-7072-4436-91DE-3441156A09D9}"/>
              </a:ext>
            </a:extLst>
          </p:cNvPr>
          <p:cNvCxnSpPr>
            <a:cxnSpLocks/>
          </p:cNvCxnSpPr>
          <p:nvPr/>
        </p:nvCxnSpPr>
        <p:spPr>
          <a:xfrm>
            <a:off x="5023320" y="2828423"/>
            <a:ext cx="1257" cy="4846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6C30613C-91F4-4A26-94B3-1D845B2DB50B}"/>
              </a:ext>
            </a:extLst>
          </p:cNvPr>
          <p:cNvSpPr/>
          <p:nvPr/>
        </p:nvSpPr>
        <p:spPr>
          <a:xfrm>
            <a:off x="4611669" y="2946910"/>
            <a:ext cx="308365" cy="234787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6"/>
                </a:solidFill>
              </a:rPr>
              <a:t>3</a:t>
            </a:r>
            <a:endParaRPr lang="ko-KR" altLang="en-US">
              <a:solidFill>
                <a:schemeClr val="accent6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2B877FF-12FB-4658-AFF9-F9902CDEE532}"/>
              </a:ext>
            </a:extLst>
          </p:cNvPr>
          <p:cNvCxnSpPr>
            <a:cxnSpLocks/>
          </p:cNvCxnSpPr>
          <p:nvPr/>
        </p:nvCxnSpPr>
        <p:spPr>
          <a:xfrm flipH="1">
            <a:off x="1376481" y="1791658"/>
            <a:ext cx="202589" cy="1733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7A8566A-6EA5-4BC2-9C5D-C9DAFE8DE17A}"/>
              </a:ext>
            </a:extLst>
          </p:cNvPr>
          <p:cNvCxnSpPr>
            <a:cxnSpLocks/>
          </p:cNvCxnSpPr>
          <p:nvPr/>
        </p:nvCxnSpPr>
        <p:spPr>
          <a:xfrm flipH="1">
            <a:off x="1486660" y="2084238"/>
            <a:ext cx="1" cy="2419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64E2F1F-A473-456B-B599-1CFDF3633416}"/>
              </a:ext>
            </a:extLst>
          </p:cNvPr>
          <p:cNvCxnSpPr>
            <a:cxnSpLocks/>
          </p:cNvCxnSpPr>
          <p:nvPr/>
        </p:nvCxnSpPr>
        <p:spPr>
          <a:xfrm>
            <a:off x="1403839" y="2439987"/>
            <a:ext cx="175231" cy="186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EF795F4-23C2-41DF-9C60-04A7A94DDE96}"/>
              </a:ext>
            </a:extLst>
          </p:cNvPr>
          <p:cNvSpPr txBox="1"/>
          <p:nvPr/>
        </p:nvSpPr>
        <p:spPr>
          <a:xfrm>
            <a:off x="-18472" y="1751395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/>
              <a:t>“le” </a:t>
            </a:r>
            <a:r>
              <a:rPr lang="ko-KR" altLang="en-US" sz="1050" b="1"/>
              <a:t>방문</a:t>
            </a:r>
            <a:endParaRPr lang="en-US" altLang="ko-KR" sz="105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694A69-DC13-4497-AB10-448D18EBC99F}"/>
              </a:ext>
            </a:extLst>
          </p:cNvPr>
          <p:cNvSpPr txBox="1"/>
          <p:nvPr/>
        </p:nvSpPr>
        <p:spPr>
          <a:xfrm>
            <a:off x="-19941" y="2072246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/>
              <a:t>“ab” </a:t>
            </a:r>
            <a:r>
              <a:rPr lang="ko-KR" altLang="en-US" sz="1050" b="1"/>
              <a:t>방문</a:t>
            </a:r>
            <a:endParaRPr lang="en-US" altLang="ko-KR" sz="1050" b="1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F9EDA9-7AFA-4C96-AE36-403EC705D397}"/>
              </a:ext>
            </a:extLst>
          </p:cNvPr>
          <p:cNvSpPr txBox="1"/>
          <p:nvPr/>
        </p:nvSpPr>
        <p:spPr>
          <a:xfrm>
            <a:off x="0" y="2406428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/>
              <a:t>“co” </a:t>
            </a:r>
            <a:r>
              <a:rPr lang="ko-KR" altLang="en-US" sz="1050" b="1"/>
              <a:t>방문</a:t>
            </a:r>
            <a:endParaRPr lang="en-US" altLang="ko-KR" sz="105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12A77D-F539-48EB-AB8C-261CC2D7004D}"/>
              </a:ext>
            </a:extLst>
          </p:cNvPr>
          <p:cNvSpPr txBox="1"/>
          <p:nvPr/>
        </p:nvSpPr>
        <p:spPr>
          <a:xfrm>
            <a:off x="4288373" y="3581905"/>
            <a:ext cx="200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leleableco</a:t>
            </a:r>
            <a:endParaRPr lang="en-US" altLang="ko-KR" sz="1050" b="1" spc="60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C011D69-5C06-466E-8C60-843047D9688A}"/>
              </a:ext>
            </a:extLst>
          </p:cNvPr>
          <p:cNvCxnSpPr>
            <a:cxnSpLocks/>
          </p:cNvCxnSpPr>
          <p:nvPr/>
        </p:nvCxnSpPr>
        <p:spPr>
          <a:xfrm flipV="1">
            <a:off x="5349052" y="3305214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7FA14EC-9E54-43D5-926A-273F02BF5FAB}"/>
              </a:ext>
            </a:extLst>
          </p:cNvPr>
          <p:cNvSpPr/>
          <p:nvPr/>
        </p:nvSpPr>
        <p:spPr>
          <a:xfrm>
            <a:off x="4297609" y="3625534"/>
            <a:ext cx="999441" cy="245675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2D9239C-5E48-4BCB-AD79-B7BF79524AC0}"/>
              </a:ext>
            </a:extLst>
          </p:cNvPr>
          <p:cNvCxnSpPr>
            <a:cxnSpLocks/>
          </p:cNvCxnSpPr>
          <p:nvPr/>
        </p:nvCxnSpPr>
        <p:spPr>
          <a:xfrm flipH="1">
            <a:off x="5297052" y="3889682"/>
            <a:ext cx="312167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A4CBBF2-B876-40E8-8EC0-11079BE90AB6}"/>
              </a:ext>
            </a:extLst>
          </p:cNvPr>
          <p:cNvCxnSpPr>
            <a:cxnSpLocks/>
          </p:cNvCxnSpPr>
          <p:nvPr/>
        </p:nvCxnSpPr>
        <p:spPr>
          <a:xfrm flipH="1">
            <a:off x="3906982" y="3993117"/>
            <a:ext cx="1116339" cy="4588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E77D4F72-E3AD-45D0-A762-411A983988D5}"/>
              </a:ext>
            </a:extLst>
          </p:cNvPr>
          <p:cNvSpPr/>
          <p:nvPr/>
        </p:nvSpPr>
        <p:spPr>
          <a:xfrm>
            <a:off x="4134190" y="3974644"/>
            <a:ext cx="308365" cy="234787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6"/>
                </a:solidFill>
              </a:rPr>
              <a:t>4</a:t>
            </a:r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414BF6-3954-46E3-BAAB-34B7FFAC0C87}"/>
              </a:ext>
            </a:extLst>
          </p:cNvPr>
          <p:cNvSpPr txBox="1"/>
          <p:nvPr/>
        </p:nvSpPr>
        <p:spPr>
          <a:xfrm>
            <a:off x="2459992" y="4585022"/>
            <a:ext cx="200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leleableco</a:t>
            </a:r>
            <a:endParaRPr lang="en-US" altLang="ko-KR" sz="1050" b="1" spc="60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95531A4-2117-4D5B-8ECD-11D43374292D}"/>
              </a:ext>
            </a:extLst>
          </p:cNvPr>
          <p:cNvCxnSpPr>
            <a:cxnSpLocks/>
          </p:cNvCxnSpPr>
          <p:nvPr/>
        </p:nvCxnSpPr>
        <p:spPr>
          <a:xfrm flipV="1">
            <a:off x="3851566" y="4351960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C3628B-FC02-4E89-81A6-5FC7E493B9AE}"/>
              </a:ext>
            </a:extLst>
          </p:cNvPr>
          <p:cNvSpPr/>
          <p:nvPr/>
        </p:nvSpPr>
        <p:spPr>
          <a:xfrm>
            <a:off x="2469228" y="4628651"/>
            <a:ext cx="1326923" cy="245675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88A396C-79B0-420F-93E5-D205CA19B996}"/>
              </a:ext>
            </a:extLst>
          </p:cNvPr>
          <p:cNvCxnSpPr>
            <a:cxnSpLocks/>
          </p:cNvCxnSpPr>
          <p:nvPr/>
        </p:nvCxnSpPr>
        <p:spPr>
          <a:xfrm flipH="1">
            <a:off x="3822023" y="4892799"/>
            <a:ext cx="312167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FE169A9-53E1-4019-8E52-AC99146C09B7}"/>
              </a:ext>
            </a:extLst>
          </p:cNvPr>
          <p:cNvSpPr txBox="1"/>
          <p:nvPr/>
        </p:nvSpPr>
        <p:spPr>
          <a:xfrm>
            <a:off x="4873926" y="135411"/>
            <a:ext cx="18345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Idx = 8</a:t>
            </a:r>
          </a:p>
          <a:p>
            <a:r>
              <a:rPr lang="en-US" altLang="ko-KR" sz="1050" b="1"/>
              <a:t>s.length() == 10</a:t>
            </a:r>
            <a:endParaRPr lang="ko-KR" altLang="en-US" sz="1050" b="1"/>
          </a:p>
        </p:txBody>
      </p:sp>
    </p:spTree>
    <p:extLst>
      <p:ext uri="{BB962C8B-B14F-4D97-AF65-F5344CB8AC3E}">
        <p14:creationId xmlns:p14="http://schemas.microsoft.com/office/powerpoint/2010/main" val="4066791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6FD9E4EF-49F8-4660-AEF1-D408F4E0197E}"/>
              </a:ext>
            </a:extLst>
          </p:cNvPr>
          <p:cNvSpPr txBox="1"/>
          <p:nvPr/>
        </p:nvSpPr>
        <p:spPr>
          <a:xfrm>
            <a:off x="63987" y="127717"/>
            <a:ext cx="1834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s = “leleableco”</a:t>
            </a:r>
          </a:p>
          <a:p>
            <a:r>
              <a:rPr lang="en-US" altLang="ko-KR" sz="1050" b="1"/>
              <a:t>wordDict = {“le”, ab, “co”}</a:t>
            </a:r>
            <a:endParaRPr lang="ko-KR" altLang="en-US" sz="1050" b="1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742DB1D-2B4D-4E2B-AD7E-84B959F67579}"/>
              </a:ext>
            </a:extLst>
          </p:cNvPr>
          <p:cNvSpPr/>
          <p:nvPr/>
        </p:nvSpPr>
        <p:spPr>
          <a:xfrm>
            <a:off x="1231975" y="1182274"/>
            <a:ext cx="565917" cy="183572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5F6E97C-02E9-4808-944E-DD65FE3E5669}"/>
              </a:ext>
            </a:extLst>
          </p:cNvPr>
          <p:cNvCxnSpPr>
            <a:cxnSpLocks/>
          </p:cNvCxnSpPr>
          <p:nvPr/>
        </p:nvCxnSpPr>
        <p:spPr>
          <a:xfrm flipV="1">
            <a:off x="1477776" y="738424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8D61A15-84DB-4A12-92EB-B20F9EFCE2C4}"/>
              </a:ext>
            </a:extLst>
          </p:cNvPr>
          <p:cNvSpPr txBox="1"/>
          <p:nvPr/>
        </p:nvSpPr>
        <p:spPr>
          <a:xfrm>
            <a:off x="7493404" y="320990"/>
            <a:ext cx="200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leleableco</a:t>
            </a:r>
            <a:endParaRPr lang="en-US" altLang="ko-KR" sz="1050" b="1" spc="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46522FC-ED8D-42B0-AECA-A525BD2F2AC4}"/>
              </a:ext>
            </a:extLst>
          </p:cNvPr>
          <p:cNvSpPr txBox="1"/>
          <p:nvPr/>
        </p:nvSpPr>
        <p:spPr>
          <a:xfrm>
            <a:off x="124822" y="761199"/>
            <a:ext cx="795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탐색 기준</a:t>
            </a:r>
            <a:endParaRPr lang="en-US" altLang="ko-KR" sz="1050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B67D590-F747-4A21-AAA3-A2191C58D2F2}"/>
              </a:ext>
            </a:extLst>
          </p:cNvPr>
          <p:cNvSpPr txBox="1"/>
          <p:nvPr/>
        </p:nvSpPr>
        <p:spPr>
          <a:xfrm>
            <a:off x="124822" y="1162725"/>
            <a:ext cx="795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탐색 완료</a:t>
            </a:r>
            <a:endParaRPr lang="en-US" altLang="ko-KR" sz="1050" b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1F1B528-DDDA-4D85-B437-64BF004B3FAA}"/>
              </a:ext>
            </a:extLst>
          </p:cNvPr>
          <p:cNvSpPr txBox="1"/>
          <p:nvPr/>
        </p:nvSpPr>
        <p:spPr>
          <a:xfrm>
            <a:off x="0" y="1500226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다음 탐색 대상</a:t>
            </a:r>
            <a:endParaRPr lang="en-US" altLang="ko-KR" sz="1050" b="1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623CBE3-3218-4B91-8885-B51AE1F6A8A9}"/>
              </a:ext>
            </a:extLst>
          </p:cNvPr>
          <p:cNvCxnSpPr>
            <a:cxnSpLocks/>
          </p:cNvCxnSpPr>
          <p:nvPr/>
        </p:nvCxnSpPr>
        <p:spPr>
          <a:xfrm flipV="1">
            <a:off x="7596873" y="-4407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0E651C-49BC-4AD7-B357-650290F02169}"/>
              </a:ext>
            </a:extLst>
          </p:cNvPr>
          <p:cNvCxnSpPr>
            <a:cxnSpLocks/>
          </p:cNvCxnSpPr>
          <p:nvPr/>
        </p:nvCxnSpPr>
        <p:spPr>
          <a:xfrm flipH="1">
            <a:off x="6952234" y="728795"/>
            <a:ext cx="1286612" cy="4998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089EEC2-6D1F-4534-94CC-AE194999A6B4}"/>
              </a:ext>
            </a:extLst>
          </p:cNvPr>
          <p:cNvSpPr txBox="1"/>
          <p:nvPr/>
        </p:nvSpPr>
        <p:spPr>
          <a:xfrm>
            <a:off x="5781967" y="1281224"/>
            <a:ext cx="200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leleableco</a:t>
            </a:r>
            <a:endParaRPr lang="en-US" altLang="ko-KR" sz="1050" b="1" spc="60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8261EA2-FAE7-4EAE-90BF-5B115116A858}"/>
              </a:ext>
            </a:extLst>
          </p:cNvPr>
          <p:cNvCxnSpPr>
            <a:cxnSpLocks/>
          </p:cNvCxnSpPr>
          <p:nvPr/>
        </p:nvCxnSpPr>
        <p:spPr>
          <a:xfrm flipV="1">
            <a:off x="6194898" y="974300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7CF70D-2DAB-4536-97C3-CB37AA0C4E3E}"/>
              </a:ext>
            </a:extLst>
          </p:cNvPr>
          <p:cNvSpPr/>
          <p:nvPr/>
        </p:nvSpPr>
        <p:spPr>
          <a:xfrm>
            <a:off x="5791204" y="1324853"/>
            <a:ext cx="366750" cy="245675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BDAFD98-4ECB-4D94-B71F-AE0420428DBD}"/>
              </a:ext>
            </a:extLst>
          </p:cNvPr>
          <p:cNvSpPr/>
          <p:nvPr/>
        </p:nvSpPr>
        <p:spPr>
          <a:xfrm>
            <a:off x="7185039" y="756896"/>
            <a:ext cx="308365" cy="234787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6"/>
                </a:solidFill>
              </a:rPr>
              <a:t>1</a:t>
            </a:r>
            <a:endParaRPr lang="ko-KR" altLang="en-US">
              <a:solidFill>
                <a:schemeClr val="accent6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5DAD93A-14D1-43D7-8EC6-C5CA71D2670A}"/>
              </a:ext>
            </a:extLst>
          </p:cNvPr>
          <p:cNvCxnSpPr>
            <a:cxnSpLocks/>
          </p:cNvCxnSpPr>
          <p:nvPr/>
        </p:nvCxnSpPr>
        <p:spPr>
          <a:xfrm flipH="1">
            <a:off x="1246136" y="1638785"/>
            <a:ext cx="463280" cy="1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8614941-03E1-43F3-974A-8B1B1E0CCDEB}"/>
              </a:ext>
            </a:extLst>
          </p:cNvPr>
          <p:cNvCxnSpPr>
            <a:cxnSpLocks/>
          </p:cNvCxnSpPr>
          <p:nvPr/>
        </p:nvCxnSpPr>
        <p:spPr>
          <a:xfrm flipH="1">
            <a:off x="6157954" y="1572856"/>
            <a:ext cx="272474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648920E-713F-4D5D-AB40-733B5AF2EAE9}"/>
              </a:ext>
            </a:extLst>
          </p:cNvPr>
          <p:cNvCxnSpPr>
            <a:cxnSpLocks/>
          </p:cNvCxnSpPr>
          <p:nvPr/>
        </p:nvCxnSpPr>
        <p:spPr>
          <a:xfrm flipH="1">
            <a:off x="7541457" y="628767"/>
            <a:ext cx="30946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E0AB419-CF06-4025-84A5-A18B0D15D942}"/>
              </a:ext>
            </a:extLst>
          </p:cNvPr>
          <p:cNvCxnSpPr>
            <a:cxnSpLocks/>
          </p:cNvCxnSpPr>
          <p:nvPr/>
        </p:nvCxnSpPr>
        <p:spPr>
          <a:xfrm flipH="1">
            <a:off x="5652658" y="1785495"/>
            <a:ext cx="877821" cy="5290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A409EA74-D0D5-4F59-B3C6-B071402D9A92}"/>
              </a:ext>
            </a:extLst>
          </p:cNvPr>
          <p:cNvSpPr/>
          <p:nvPr/>
        </p:nvSpPr>
        <p:spPr>
          <a:xfrm>
            <a:off x="5671130" y="1742280"/>
            <a:ext cx="308365" cy="234787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6"/>
                </a:solidFill>
              </a:rPr>
              <a:t>2</a:t>
            </a:r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456678-048E-4651-8339-EA71A5933B3B}"/>
              </a:ext>
            </a:extLst>
          </p:cNvPr>
          <p:cNvSpPr txBox="1"/>
          <p:nvPr/>
        </p:nvSpPr>
        <p:spPr>
          <a:xfrm>
            <a:off x="4288373" y="2271011"/>
            <a:ext cx="200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leleableco</a:t>
            </a:r>
            <a:endParaRPr lang="en-US" altLang="ko-KR" sz="1050" b="1" spc="60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D57D113-C96E-404F-8520-767E015D3513}"/>
              </a:ext>
            </a:extLst>
          </p:cNvPr>
          <p:cNvCxnSpPr>
            <a:cxnSpLocks/>
          </p:cNvCxnSpPr>
          <p:nvPr/>
        </p:nvCxnSpPr>
        <p:spPr>
          <a:xfrm flipV="1">
            <a:off x="5024577" y="1994320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E5FF51D-7D26-47D3-AB8B-9C51144B7DDA}"/>
              </a:ext>
            </a:extLst>
          </p:cNvPr>
          <p:cNvSpPr/>
          <p:nvPr/>
        </p:nvSpPr>
        <p:spPr>
          <a:xfrm>
            <a:off x="4297610" y="2314640"/>
            <a:ext cx="628118" cy="245675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B23B516-CB42-4A0F-BED2-F2FF4B4BC06E}"/>
              </a:ext>
            </a:extLst>
          </p:cNvPr>
          <p:cNvCxnSpPr>
            <a:cxnSpLocks/>
          </p:cNvCxnSpPr>
          <p:nvPr/>
        </p:nvCxnSpPr>
        <p:spPr>
          <a:xfrm flipH="1">
            <a:off x="4925728" y="2567481"/>
            <a:ext cx="371323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04FFAB1-7072-4436-91DE-3441156A09D9}"/>
              </a:ext>
            </a:extLst>
          </p:cNvPr>
          <p:cNvCxnSpPr>
            <a:cxnSpLocks/>
          </p:cNvCxnSpPr>
          <p:nvPr/>
        </p:nvCxnSpPr>
        <p:spPr>
          <a:xfrm>
            <a:off x="5023320" y="2828423"/>
            <a:ext cx="1257" cy="4846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6C30613C-91F4-4A26-94B3-1D845B2DB50B}"/>
              </a:ext>
            </a:extLst>
          </p:cNvPr>
          <p:cNvSpPr/>
          <p:nvPr/>
        </p:nvSpPr>
        <p:spPr>
          <a:xfrm>
            <a:off x="4611669" y="2946910"/>
            <a:ext cx="308365" cy="234787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6"/>
                </a:solidFill>
              </a:rPr>
              <a:t>3</a:t>
            </a:r>
            <a:endParaRPr lang="ko-KR" altLang="en-US">
              <a:solidFill>
                <a:schemeClr val="accent6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2B877FF-12FB-4658-AFF9-F9902CDEE532}"/>
              </a:ext>
            </a:extLst>
          </p:cNvPr>
          <p:cNvCxnSpPr>
            <a:cxnSpLocks/>
          </p:cNvCxnSpPr>
          <p:nvPr/>
        </p:nvCxnSpPr>
        <p:spPr>
          <a:xfrm flipH="1">
            <a:off x="1376481" y="1791658"/>
            <a:ext cx="202589" cy="1733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7A8566A-6EA5-4BC2-9C5D-C9DAFE8DE17A}"/>
              </a:ext>
            </a:extLst>
          </p:cNvPr>
          <p:cNvCxnSpPr>
            <a:cxnSpLocks/>
          </p:cNvCxnSpPr>
          <p:nvPr/>
        </p:nvCxnSpPr>
        <p:spPr>
          <a:xfrm flipH="1">
            <a:off x="1486660" y="2084238"/>
            <a:ext cx="1" cy="2419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64E2F1F-A473-456B-B599-1CFDF3633416}"/>
              </a:ext>
            </a:extLst>
          </p:cNvPr>
          <p:cNvCxnSpPr>
            <a:cxnSpLocks/>
          </p:cNvCxnSpPr>
          <p:nvPr/>
        </p:nvCxnSpPr>
        <p:spPr>
          <a:xfrm>
            <a:off x="1403839" y="2439987"/>
            <a:ext cx="175231" cy="186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EF795F4-23C2-41DF-9C60-04A7A94DDE96}"/>
              </a:ext>
            </a:extLst>
          </p:cNvPr>
          <p:cNvSpPr txBox="1"/>
          <p:nvPr/>
        </p:nvSpPr>
        <p:spPr>
          <a:xfrm>
            <a:off x="-18472" y="1751395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/>
              <a:t>“le” </a:t>
            </a:r>
            <a:r>
              <a:rPr lang="ko-KR" altLang="en-US" sz="1050" b="1"/>
              <a:t>방문</a:t>
            </a:r>
            <a:endParaRPr lang="en-US" altLang="ko-KR" sz="105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694A69-DC13-4497-AB10-448D18EBC99F}"/>
              </a:ext>
            </a:extLst>
          </p:cNvPr>
          <p:cNvSpPr txBox="1"/>
          <p:nvPr/>
        </p:nvSpPr>
        <p:spPr>
          <a:xfrm>
            <a:off x="-19941" y="2072246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/>
              <a:t>“ab” </a:t>
            </a:r>
            <a:r>
              <a:rPr lang="ko-KR" altLang="en-US" sz="1050" b="1"/>
              <a:t>방문</a:t>
            </a:r>
            <a:endParaRPr lang="en-US" altLang="ko-KR" sz="1050" b="1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F9EDA9-7AFA-4C96-AE36-403EC705D397}"/>
              </a:ext>
            </a:extLst>
          </p:cNvPr>
          <p:cNvSpPr txBox="1"/>
          <p:nvPr/>
        </p:nvSpPr>
        <p:spPr>
          <a:xfrm>
            <a:off x="0" y="2406428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/>
              <a:t>“co” </a:t>
            </a:r>
            <a:r>
              <a:rPr lang="ko-KR" altLang="en-US" sz="1050" b="1"/>
              <a:t>방문</a:t>
            </a:r>
            <a:endParaRPr lang="en-US" altLang="ko-KR" sz="105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12A77D-F539-48EB-AB8C-261CC2D7004D}"/>
              </a:ext>
            </a:extLst>
          </p:cNvPr>
          <p:cNvSpPr txBox="1"/>
          <p:nvPr/>
        </p:nvSpPr>
        <p:spPr>
          <a:xfrm>
            <a:off x="4288373" y="3581905"/>
            <a:ext cx="200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leleableco</a:t>
            </a:r>
            <a:endParaRPr lang="en-US" altLang="ko-KR" sz="1050" b="1" spc="60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C011D69-5C06-466E-8C60-843047D9688A}"/>
              </a:ext>
            </a:extLst>
          </p:cNvPr>
          <p:cNvCxnSpPr>
            <a:cxnSpLocks/>
          </p:cNvCxnSpPr>
          <p:nvPr/>
        </p:nvCxnSpPr>
        <p:spPr>
          <a:xfrm flipV="1">
            <a:off x="5349052" y="3305214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7FA14EC-9E54-43D5-926A-273F02BF5FAB}"/>
              </a:ext>
            </a:extLst>
          </p:cNvPr>
          <p:cNvSpPr/>
          <p:nvPr/>
        </p:nvSpPr>
        <p:spPr>
          <a:xfrm>
            <a:off x="4297609" y="3625534"/>
            <a:ext cx="999441" cy="245675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2D9239C-5E48-4BCB-AD79-B7BF79524AC0}"/>
              </a:ext>
            </a:extLst>
          </p:cNvPr>
          <p:cNvCxnSpPr>
            <a:cxnSpLocks/>
          </p:cNvCxnSpPr>
          <p:nvPr/>
        </p:nvCxnSpPr>
        <p:spPr>
          <a:xfrm flipH="1">
            <a:off x="5297052" y="3889682"/>
            <a:ext cx="312167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A4CBBF2-B876-40E8-8EC0-11079BE90AB6}"/>
              </a:ext>
            </a:extLst>
          </p:cNvPr>
          <p:cNvCxnSpPr>
            <a:cxnSpLocks/>
          </p:cNvCxnSpPr>
          <p:nvPr/>
        </p:nvCxnSpPr>
        <p:spPr>
          <a:xfrm flipH="1">
            <a:off x="3906982" y="3993117"/>
            <a:ext cx="1116339" cy="4588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E77D4F72-E3AD-45D0-A762-411A983988D5}"/>
              </a:ext>
            </a:extLst>
          </p:cNvPr>
          <p:cNvSpPr/>
          <p:nvPr/>
        </p:nvSpPr>
        <p:spPr>
          <a:xfrm>
            <a:off x="4134190" y="3974644"/>
            <a:ext cx="308365" cy="234787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6"/>
                </a:solidFill>
              </a:rPr>
              <a:t>4</a:t>
            </a:r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414BF6-3954-46E3-BAAB-34B7FFAC0C87}"/>
              </a:ext>
            </a:extLst>
          </p:cNvPr>
          <p:cNvSpPr txBox="1"/>
          <p:nvPr/>
        </p:nvSpPr>
        <p:spPr>
          <a:xfrm>
            <a:off x="2459992" y="4585022"/>
            <a:ext cx="200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leleableco</a:t>
            </a:r>
            <a:endParaRPr lang="en-US" altLang="ko-KR" sz="1050" b="1" spc="60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95531A4-2117-4D5B-8ECD-11D43374292D}"/>
              </a:ext>
            </a:extLst>
          </p:cNvPr>
          <p:cNvCxnSpPr>
            <a:cxnSpLocks/>
          </p:cNvCxnSpPr>
          <p:nvPr/>
        </p:nvCxnSpPr>
        <p:spPr>
          <a:xfrm flipV="1">
            <a:off x="3851566" y="4351960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C3628B-FC02-4E89-81A6-5FC7E493B9AE}"/>
              </a:ext>
            </a:extLst>
          </p:cNvPr>
          <p:cNvSpPr/>
          <p:nvPr/>
        </p:nvSpPr>
        <p:spPr>
          <a:xfrm>
            <a:off x="2469228" y="4628651"/>
            <a:ext cx="1326923" cy="245675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88A396C-79B0-420F-93E5-D205CA19B996}"/>
              </a:ext>
            </a:extLst>
          </p:cNvPr>
          <p:cNvCxnSpPr>
            <a:cxnSpLocks/>
          </p:cNvCxnSpPr>
          <p:nvPr/>
        </p:nvCxnSpPr>
        <p:spPr>
          <a:xfrm flipH="1">
            <a:off x="3822023" y="4892799"/>
            <a:ext cx="312167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4B41002-C746-4F8C-9CA3-668100412606}"/>
              </a:ext>
            </a:extLst>
          </p:cNvPr>
          <p:cNvCxnSpPr>
            <a:cxnSpLocks/>
          </p:cNvCxnSpPr>
          <p:nvPr/>
        </p:nvCxnSpPr>
        <p:spPr>
          <a:xfrm>
            <a:off x="3269674" y="5025894"/>
            <a:ext cx="1341995" cy="4327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3C976127-D876-47F0-B9B3-73106A4CCD12}"/>
              </a:ext>
            </a:extLst>
          </p:cNvPr>
          <p:cNvSpPr/>
          <p:nvPr/>
        </p:nvSpPr>
        <p:spPr>
          <a:xfrm>
            <a:off x="3989244" y="5011290"/>
            <a:ext cx="308365" cy="234787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6"/>
                </a:solidFill>
              </a:rPr>
              <a:t>5</a:t>
            </a:r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8A109F-F8E5-42CB-8012-74C58D370D8D}"/>
              </a:ext>
            </a:extLst>
          </p:cNvPr>
          <p:cNvSpPr txBox="1"/>
          <p:nvPr/>
        </p:nvSpPr>
        <p:spPr>
          <a:xfrm>
            <a:off x="4288373" y="5533147"/>
            <a:ext cx="200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leleableco</a:t>
            </a:r>
            <a:endParaRPr lang="en-US" altLang="ko-KR" sz="1050" b="1" spc="6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E4F39DF-336E-4CFF-B725-D132B01C8158}"/>
              </a:ext>
            </a:extLst>
          </p:cNvPr>
          <p:cNvCxnSpPr>
            <a:cxnSpLocks/>
          </p:cNvCxnSpPr>
          <p:nvPr/>
        </p:nvCxnSpPr>
        <p:spPr>
          <a:xfrm flipV="1">
            <a:off x="6095583" y="5300085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A580F21-291F-48DC-95EA-E9969F0ABB4A}"/>
              </a:ext>
            </a:extLst>
          </p:cNvPr>
          <p:cNvSpPr/>
          <p:nvPr/>
        </p:nvSpPr>
        <p:spPr>
          <a:xfrm>
            <a:off x="4297609" y="5576776"/>
            <a:ext cx="1681883" cy="245675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11F200-C33D-4602-8F62-B75BE84462D1}"/>
              </a:ext>
            </a:extLst>
          </p:cNvPr>
          <p:cNvSpPr txBox="1"/>
          <p:nvPr/>
        </p:nvSpPr>
        <p:spPr>
          <a:xfrm>
            <a:off x="6338771" y="5113542"/>
            <a:ext cx="2000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탐색 완료 조건 성립</a:t>
            </a:r>
            <a:endParaRPr lang="en-US" altLang="ko-KR" sz="1200" b="1"/>
          </a:p>
          <a:p>
            <a:endParaRPr lang="en-US" altLang="ko-KR" sz="1200" b="1"/>
          </a:p>
          <a:p>
            <a:pPr marL="171450" indent="-171450">
              <a:buFontTx/>
              <a:buChar char="-"/>
            </a:pPr>
            <a:r>
              <a:rPr lang="en-US" altLang="ko-KR" sz="1200" b="1"/>
              <a:t>Idx</a:t>
            </a:r>
            <a:r>
              <a:rPr lang="ko-KR" altLang="en-US" sz="1200" b="1"/>
              <a:t> </a:t>
            </a:r>
            <a:r>
              <a:rPr lang="en-US" altLang="ko-KR" sz="1200" b="1"/>
              <a:t>==</a:t>
            </a:r>
            <a:r>
              <a:rPr lang="ko-KR" altLang="en-US" sz="1200" b="1"/>
              <a:t> </a:t>
            </a:r>
            <a:r>
              <a:rPr lang="en-US" altLang="ko-KR" sz="1200" b="1"/>
              <a:t>s.length()</a:t>
            </a:r>
          </a:p>
          <a:p>
            <a:pPr marL="171450" indent="-171450">
              <a:buFontTx/>
              <a:buChar char="-"/>
            </a:pPr>
            <a:r>
              <a:rPr lang="en-US" altLang="ko-KR" sz="1200" b="1"/>
              <a:t>s.length() == 10</a:t>
            </a:r>
          </a:p>
          <a:p>
            <a:pPr marL="171450" indent="-171450">
              <a:buFontTx/>
              <a:buChar char="-"/>
            </a:pPr>
            <a:r>
              <a:rPr lang="en-US" altLang="ko-KR" sz="1200" b="1"/>
              <a:t>len</a:t>
            </a:r>
            <a:r>
              <a:rPr lang="ko-KR" altLang="en-US" sz="1200" b="1"/>
              <a:t> </a:t>
            </a:r>
            <a:r>
              <a:rPr lang="en-US" altLang="ko-KR" sz="1200" b="1"/>
              <a:t>==</a:t>
            </a:r>
            <a:r>
              <a:rPr lang="ko-KR" altLang="en-US" sz="1200" b="1"/>
              <a:t> </a:t>
            </a:r>
            <a:r>
              <a:rPr lang="en-US" altLang="ko-KR" sz="1200" b="1"/>
              <a:t>10</a:t>
            </a:r>
            <a:endParaRPr lang="ko-KR" altLang="en-US" sz="1200" b="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AA5162-9E92-4695-9C44-165C5ED36706}"/>
              </a:ext>
            </a:extLst>
          </p:cNvPr>
          <p:cNvSpPr txBox="1"/>
          <p:nvPr/>
        </p:nvSpPr>
        <p:spPr>
          <a:xfrm>
            <a:off x="4873926" y="135411"/>
            <a:ext cx="18345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Idx = 10</a:t>
            </a:r>
          </a:p>
          <a:p>
            <a:r>
              <a:rPr lang="en-US" altLang="ko-KR" sz="1050" b="1"/>
              <a:t>s.length() == 10</a:t>
            </a:r>
            <a:endParaRPr lang="ko-KR" altLang="en-US" sz="1050" b="1"/>
          </a:p>
        </p:txBody>
      </p:sp>
    </p:spTree>
    <p:extLst>
      <p:ext uri="{BB962C8B-B14F-4D97-AF65-F5344CB8AC3E}">
        <p14:creationId xmlns:p14="http://schemas.microsoft.com/office/powerpoint/2010/main" val="2283623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6FD9E4EF-49F8-4660-AEF1-D408F4E0197E}"/>
              </a:ext>
            </a:extLst>
          </p:cNvPr>
          <p:cNvSpPr txBox="1"/>
          <p:nvPr/>
        </p:nvSpPr>
        <p:spPr>
          <a:xfrm>
            <a:off x="63987" y="127717"/>
            <a:ext cx="1834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s = “leleableco”</a:t>
            </a:r>
          </a:p>
          <a:p>
            <a:r>
              <a:rPr lang="en-US" altLang="ko-KR" sz="1050" b="1"/>
              <a:t>wordDict = {“le”, ab, “co”}</a:t>
            </a:r>
            <a:endParaRPr lang="ko-KR" altLang="en-US" sz="1050" b="1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742DB1D-2B4D-4E2B-AD7E-84B959F67579}"/>
              </a:ext>
            </a:extLst>
          </p:cNvPr>
          <p:cNvSpPr/>
          <p:nvPr/>
        </p:nvSpPr>
        <p:spPr>
          <a:xfrm>
            <a:off x="1231975" y="1182274"/>
            <a:ext cx="565917" cy="183572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5F6E97C-02E9-4808-944E-DD65FE3E5669}"/>
              </a:ext>
            </a:extLst>
          </p:cNvPr>
          <p:cNvCxnSpPr>
            <a:cxnSpLocks/>
          </p:cNvCxnSpPr>
          <p:nvPr/>
        </p:nvCxnSpPr>
        <p:spPr>
          <a:xfrm flipV="1">
            <a:off x="1477776" y="738424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8D61A15-84DB-4A12-92EB-B20F9EFCE2C4}"/>
              </a:ext>
            </a:extLst>
          </p:cNvPr>
          <p:cNvSpPr txBox="1"/>
          <p:nvPr/>
        </p:nvSpPr>
        <p:spPr>
          <a:xfrm>
            <a:off x="7493404" y="320990"/>
            <a:ext cx="200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leleableco</a:t>
            </a:r>
            <a:endParaRPr lang="en-US" altLang="ko-KR" sz="1050" b="1" spc="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46522FC-ED8D-42B0-AECA-A525BD2F2AC4}"/>
              </a:ext>
            </a:extLst>
          </p:cNvPr>
          <p:cNvSpPr txBox="1"/>
          <p:nvPr/>
        </p:nvSpPr>
        <p:spPr>
          <a:xfrm>
            <a:off x="124822" y="761199"/>
            <a:ext cx="795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탐색 기준</a:t>
            </a:r>
            <a:endParaRPr lang="en-US" altLang="ko-KR" sz="1050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B67D590-F747-4A21-AAA3-A2191C58D2F2}"/>
              </a:ext>
            </a:extLst>
          </p:cNvPr>
          <p:cNvSpPr txBox="1"/>
          <p:nvPr/>
        </p:nvSpPr>
        <p:spPr>
          <a:xfrm>
            <a:off x="124822" y="1162725"/>
            <a:ext cx="795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탐색 완료</a:t>
            </a:r>
            <a:endParaRPr lang="en-US" altLang="ko-KR" sz="1050" b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1F1B528-DDDA-4D85-B437-64BF004B3FAA}"/>
              </a:ext>
            </a:extLst>
          </p:cNvPr>
          <p:cNvSpPr txBox="1"/>
          <p:nvPr/>
        </p:nvSpPr>
        <p:spPr>
          <a:xfrm>
            <a:off x="0" y="1500226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다음 탐색 대상</a:t>
            </a:r>
            <a:endParaRPr lang="en-US" altLang="ko-KR" sz="1050" b="1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623CBE3-3218-4B91-8885-B51AE1F6A8A9}"/>
              </a:ext>
            </a:extLst>
          </p:cNvPr>
          <p:cNvCxnSpPr>
            <a:cxnSpLocks/>
          </p:cNvCxnSpPr>
          <p:nvPr/>
        </p:nvCxnSpPr>
        <p:spPr>
          <a:xfrm flipV="1">
            <a:off x="7596873" y="-4407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0E651C-49BC-4AD7-B357-650290F02169}"/>
              </a:ext>
            </a:extLst>
          </p:cNvPr>
          <p:cNvCxnSpPr>
            <a:cxnSpLocks/>
          </p:cNvCxnSpPr>
          <p:nvPr/>
        </p:nvCxnSpPr>
        <p:spPr>
          <a:xfrm flipH="1">
            <a:off x="6952234" y="728795"/>
            <a:ext cx="1286612" cy="4998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089EEC2-6D1F-4534-94CC-AE194999A6B4}"/>
              </a:ext>
            </a:extLst>
          </p:cNvPr>
          <p:cNvSpPr txBox="1"/>
          <p:nvPr/>
        </p:nvSpPr>
        <p:spPr>
          <a:xfrm>
            <a:off x="5781967" y="1281224"/>
            <a:ext cx="200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leleableco</a:t>
            </a:r>
            <a:endParaRPr lang="en-US" altLang="ko-KR" sz="1050" b="1" spc="60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8261EA2-FAE7-4EAE-90BF-5B115116A858}"/>
              </a:ext>
            </a:extLst>
          </p:cNvPr>
          <p:cNvCxnSpPr>
            <a:cxnSpLocks/>
          </p:cNvCxnSpPr>
          <p:nvPr/>
        </p:nvCxnSpPr>
        <p:spPr>
          <a:xfrm flipV="1">
            <a:off x="6194898" y="974300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7CF70D-2DAB-4536-97C3-CB37AA0C4E3E}"/>
              </a:ext>
            </a:extLst>
          </p:cNvPr>
          <p:cNvSpPr/>
          <p:nvPr/>
        </p:nvSpPr>
        <p:spPr>
          <a:xfrm>
            <a:off x="5791204" y="1324853"/>
            <a:ext cx="366750" cy="245675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BDAFD98-4ECB-4D94-B71F-AE0420428DBD}"/>
              </a:ext>
            </a:extLst>
          </p:cNvPr>
          <p:cNvSpPr/>
          <p:nvPr/>
        </p:nvSpPr>
        <p:spPr>
          <a:xfrm>
            <a:off x="7185039" y="756896"/>
            <a:ext cx="308365" cy="234787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6"/>
                </a:solidFill>
              </a:rPr>
              <a:t>1</a:t>
            </a:r>
            <a:endParaRPr lang="ko-KR" altLang="en-US">
              <a:solidFill>
                <a:schemeClr val="accent6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5DAD93A-14D1-43D7-8EC6-C5CA71D2670A}"/>
              </a:ext>
            </a:extLst>
          </p:cNvPr>
          <p:cNvCxnSpPr>
            <a:cxnSpLocks/>
          </p:cNvCxnSpPr>
          <p:nvPr/>
        </p:nvCxnSpPr>
        <p:spPr>
          <a:xfrm flipH="1">
            <a:off x="1246136" y="1638785"/>
            <a:ext cx="463280" cy="1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8614941-03E1-43F3-974A-8B1B1E0CCDEB}"/>
              </a:ext>
            </a:extLst>
          </p:cNvPr>
          <p:cNvCxnSpPr>
            <a:cxnSpLocks/>
          </p:cNvCxnSpPr>
          <p:nvPr/>
        </p:nvCxnSpPr>
        <p:spPr>
          <a:xfrm flipH="1">
            <a:off x="6157954" y="1572856"/>
            <a:ext cx="272474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648920E-713F-4D5D-AB40-733B5AF2EAE9}"/>
              </a:ext>
            </a:extLst>
          </p:cNvPr>
          <p:cNvCxnSpPr>
            <a:cxnSpLocks/>
          </p:cNvCxnSpPr>
          <p:nvPr/>
        </p:nvCxnSpPr>
        <p:spPr>
          <a:xfrm flipH="1">
            <a:off x="7541457" y="628767"/>
            <a:ext cx="30946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E0AB419-CF06-4025-84A5-A18B0D15D942}"/>
              </a:ext>
            </a:extLst>
          </p:cNvPr>
          <p:cNvCxnSpPr>
            <a:cxnSpLocks/>
          </p:cNvCxnSpPr>
          <p:nvPr/>
        </p:nvCxnSpPr>
        <p:spPr>
          <a:xfrm flipH="1">
            <a:off x="5652658" y="1785495"/>
            <a:ext cx="877821" cy="5290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A409EA74-D0D5-4F59-B3C6-B071402D9A92}"/>
              </a:ext>
            </a:extLst>
          </p:cNvPr>
          <p:cNvSpPr/>
          <p:nvPr/>
        </p:nvSpPr>
        <p:spPr>
          <a:xfrm>
            <a:off x="5671130" y="1742280"/>
            <a:ext cx="308365" cy="234787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6"/>
                </a:solidFill>
              </a:rPr>
              <a:t>2</a:t>
            </a:r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456678-048E-4651-8339-EA71A5933B3B}"/>
              </a:ext>
            </a:extLst>
          </p:cNvPr>
          <p:cNvSpPr txBox="1"/>
          <p:nvPr/>
        </p:nvSpPr>
        <p:spPr>
          <a:xfrm>
            <a:off x="4288373" y="2271011"/>
            <a:ext cx="200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leleableco</a:t>
            </a:r>
            <a:endParaRPr lang="en-US" altLang="ko-KR" sz="1050" b="1" spc="60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D57D113-C96E-404F-8520-767E015D3513}"/>
              </a:ext>
            </a:extLst>
          </p:cNvPr>
          <p:cNvCxnSpPr>
            <a:cxnSpLocks/>
          </p:cNvCxnSpPr>
          <p:nvPr/>
        </p:nvCxnSpPr>
        <p:spPr>
          <a:xfrm flipV="1">
            <a:off x="5024577" y="1994320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E5FF51D-7D26-47D3-AB8B-9C51144B7DDA}"/>
              </a:ext>
            </a:extLst>
          </p:cNvPr>
          <p:cNvSpPr/>
          <p:nvPr/>
        </p:nvSpPr>
        <p:spPr>
          <a:xfrm>
            <a:off x="4297610" y="2314640"/>
            <a:ext cx="628118" cy="245675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B23B516-CB42-4A0F-BED2-F2FF4B4BC06E}"/>
              </a:ext>
            </a:extLst>
          </p:cNvPr>
          <p:cNvCxnSpPr>
            <a:cxnSpLocks/>
          </p:cNvCxnSpPr>
          <p:nvPr/>
        </p:nvCxnSpPr>
        <p:spPr>
          <a:xfrm flipH="1">
            <a:off x="4925728" y="2567481"/>
            <a:ext cx="371323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04FFAB1-7072-4436-91DE-3441156A09D9}"/>
              </a:ext>
            </a:extLst>
          </p:cNvPr>
          <p:cNvCxnSpPr>
            <a:cxnSpLocks/>
          </p:cNvCxnSpPr>
          <p:nvPr/>
        </p:nvCxnSpPr>
        <p:spPr>
          <a:xfrm>
            <a:off x="5023320" y="2828423"/>
            <a:ext cx="1257" cy="4846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6C30613C-91F4-4A26-94B3-1D845B2DB50B}"/>
              </a:ext>
            </a:extLst>
          </p:cNvPr>
          <p:cNvSpPr/>
          <p:nvPr/>
        </p:nvSpPr>
        <p:spPr>
          <a:xfrm>
            <a:off x="4611669" y="2946910"/>
            <a:ext cx="308365" cy="234787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6"/>
                </a:solidFill>
              </a:rPr>
              <a:t>3</a:t>
            </a:r>
            <a:endParaRPr lang="ko-KR" altLang="en-US">
              <a:solidFill>
                <a:schemeClr val="accent6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2B877FF-12FB-4658-AFF9-F9902CDEE532}"/>
              </a:ext>
            </a:extLst>
          </p:cNvPr>
          <p:cNvCxnSpPr>
            <a:cxnSpLocks/>
          </p:cNvCxnSpPr>
          <p:nvPr/>
        </p:nvCxnSpPr>
        <p:spPr>
          <a:xfrm flipH="1">
            <a:off x="1376481" y="1791658"/>
            <a:ext cx="202589" cy="1733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7A8566A-6EA5-4BC2-9C5D-C9DAFE8DE17A}"/>
              </a:ext>
            </a:extLst>
          </p:cNvPr>
          <p:cNvCxnSpPr>
            <a:cxnSpLocks/>
          </p:cNvCxnSpPr>
          <p:nvPr/>
        </p:nvCxnSpPr>
        <p:spPr>
          <a:xfrm flipH="1">
            <a:off x="1486660" y="2084238"/>
            <a:ext cx="1" cy="2419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64E2F1F-A473-456B-B599-1CFDF3633416}"/>
              </a:ext>
            </a:extLst>
          </p:cNvPr>
          <p:cNvCxnSpPr>
            <a:cxnSpLocks/>
          </p:cNvCxnSpPr>
          <p:nvPr/>
        </p:nvCxnSpPr>
        <p:spPr>
          <a:xfrm>
            <a:off x="1403839" y="2439987"/>
            <a:ext cx="175231" cy="186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EF795F4-23C2-41DF-9C60-04A7A94DDE96}"/>
              </a:ext>
            </a:extLst>
          </p:cNvPr>
          <p:cNvSpPr txBox="1"/>
          <p:nvPr/>
        </p:nvSpPr>
        <p:spPr>
          <a:xfrm>
            <a:off x="-18472" y="1751395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/>
              <a:t>“le” </a:t>
            </a:r>
            <a:r>
              <a:rPr lang="ko-KR" altLang="en-US" sz="1050" b="1"/>
              <a:t>방문</a:t>
            </a:r>
            <a:endParaRPr lang="en-US" altLang="ko-KR" sz="105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694A69-DC13-4497-AB10-448D18EBC99F}"/>
              </a:ext>
            </a:extLst>
          </p:cNvPr>
          <p:cNvSpPr txBox="1"/>
          <p:nvPr/>
        </p:nvSpPr>
        <p:spPr>
          <a:xfrm>
            <a:off x="-19941" y="2072246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/>
              <a:t>“ab” </a:t>
            </a:r>
            <a:r>
              <a:rPr lang="ko-KR" altLang="en-US" sz="1050" b="1"/>
              <a:t>방문</a:t>
            </a:r>
            <a:endParaRPr lang="en-US" altLang="ko-KR" sz="1050" b="1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F9EDA9-7AFA-4C96-AE36-403EC705D397}"/>
              </a:ext>
            </a:extLst>
          </p:cNvPr>
          <p:cNvSpPr txBox="1"/>
          <p:nvPr/>
        </p:nvSpPr>
        <p:spPr>
          <a:xfrm>
            <a:off x="0" y="2406428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/>
              <a:t>“co” </a:t>
            </a:r>
            <a:r>
              <a:rPr lang="ko-KR" altLang="en-US" sz="1050" b="1"/>
              <a:t>방문</a:t>
            </a:r>
            <a:endParaRPr lang="en-US" altLang="ko-KR" sz="105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12A77D-F539-48EB-AB8C-261CC2D7004D}"/>
              </a:ext>
            </a:extLst>
          </p:cNvPr>
          <p:cNvSpPr txBox="1"/>
          <p:nvPr/>
        </p:nvSpPr>
        <p:spPr>
          <a:xfrm>
            <a:off x="4288373" y="3581905"/>
            <a:ext cx="200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leleableco</a:t>
            </a:r>
            <a:endParaRPr lang="en-US" altLang="ko-KR" sz="1050" b="1" spc="60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C011D69-5C06-466E-8C60-843047D9688A}"/>
              </a:ext>
            </a:extLst>
          </p:cNvPr>
          <p:cNvCxnSpPr>
            <a:cxnSpLocks/>
          </p:cNvCxnSpPr>
          <p:nvPr/>
        </p:nvCxnSpPr>
        <p:spPr>
          <a:xfrm flipV="1">
            <a:off x="5349052" y="3305214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7FA14EC-9E54-43D5-926A-273F02BF5FAB}"/>
              </a:ext>
            </a:extLst>
          </p:cNvPr>
          <p:cNvSpPr/>
          <p:nvPr/>
        </p:nvSpPr>
        <p:spPr>
          <a:xfrm>
            <a:off x="4297609" y="3625534"/>
            <a:ext cx="999441" cy="245675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2D9239C-5E48-4BCB-AD79-B7BF79524AC0}"/>
              </a:ext>
            </a:extLst>
          </p:cNvPr>
          <p:cNvCxnSpPr>
            <a:cxnSpLocks/>
          </p:cNvCxnSpPr>
          <p:nvPr/>
        </p:nvCxnSpPr>
        <p:spPr>
          <a:xfrm flipH="1">
            <a:off x="5297052" y="3889682"/>
            <a:ext cx="312167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A4CBBF2-B876-40E8-8EC0-11079BE90AB6}"/>
              </a:ext>
            </a:extLst>
          </p:cNvPr>
          <p:cNvCxnSpPr>
            <a:cxnSpLocks/>
          </p:cNvCxnSpPr>
          <p:nvPr/>
        </p:nvCxnSpPr>
        <p:spPr>
          <a:xfrm flipH="1">
            <a:off x="3906982" y="3993117"/>
            <a:ext cx="1116339" cy="4588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E77D4F72-E3AD-45D0-A762-411A983988D5}"/>
              </a:ext>
            </a:extLst>
          </p:cNvPr>
          <p:cNvSpPr/>
          <p:nvPr/>
        </p:nvSpPr>
        <p:spPr>
          <a:xfrm>
            <a:off x="4134190" y="3974644"/>
            <a:ext cx="308365" cy="234787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6"/>
                </a:solidFill>
              </a:rPr>
              <a:t>4</a:t>
            </a:r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414BF6-3954-46E3-BAAB-34B7FFAC0C87}"/>
              </a:ext>
            </a:extLst>
          </p:cNvPr>
          <p:cNvSpPr txBox="1"/>
          <p:nvPr/>
        </p:nvSpPr>
        <p:spPr>
          <a:xfrm>
            <a:off x="2459992" y="4585022"/>
            <a:ext cx="200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leleableco</a:t>
            </a:r>
            <a:endParaRPr lang="en-US" altLang="ko-KR" sz="1050" b="1" spc="60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95531A4-2117-4D5B-8ECD-11D43374292D}"/>
              </a:ext>
            </a:extLst>
          </p:cNvPr>
          <p:cNvCxnSpPr>
            <a:cxnSpLocks/>
          </p:cNvCxnSpPr>
          <p:nvPr/>
        </p:nvCxnSpPr>
        <p:spPr>
          <a:xfrm flipV="1">
            <a:off x="3851566" y="4351960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C3628B-FC02-4E89-81A6-5FC7E493B9AE}"/>
              </a:ext>
            </a:extLst>
          </p:cNvPr>
          <p:cNvSpPr/>
          <p:nvPr/>
        </p:nvSpPr>
        <p:spPr>
          <a:xfrm>
            <a:off x="2469228" y="4628651"/>
            <a:ext cx="1326923" cy="245675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88A396C-79B0-420F-93E5-D205CA19B996}"/>
              </a:ext>
            </a:extLst>
          </p:cNvPr>
          <p:cNvCxnSpPr>
            <a:cxnSpLocks/>
          </p:cNvCxnSpPr>
          <p:nvPr/>
        </p:nvCxnSpPr>
        <p:spPr>
          <a:xfrm flipH="1">
            <a:off x="3822023" y="4892799"/>
            <a:ext cx="312167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4B41002-C746-4F8C-9CA3-668100412606}"/>
              </a:ext>
            </a:extLst>
          </p:cNvPr>
          <p:cNvCxnSpPr>
            <a:cxnSpLocks/>
          </p:cNvCxnSpPr>
          <p:nvPr/>
        </p:nvCxnSpPr>
        <p:spPr>
          <a:xfrm>
            <a:off x="3269674" y="5025894"/>
            <a:ext cx="1341995" cy="4327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3C976127-D876-47F0-B9B3-73106A4CCD12}"/>
              </a:ext>
            </a:extLst>
          </p:cNvPr>
          <p:cNvSpPr/>
          <p:nvPr/>
        </p:nvSpPr>
        <p:spPr>
          <a:xfrm>
            <a:off x="3989244" y="5011290"/>
            <a:ext cx="308365" cy="234787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6"/>
                </a:solidFill>
              </a:rPr>
              <a:t>5</a:t>
            </a:r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8A109F-F8E5-42CB-8012-74C58D370D8D}"/>
              </a:ext>
            </a:extLst>
          </p:cNvPr>
          <p:cNvSpPr txBox="1"/>
          <p:nvPr/>
        </p:nvSpPr>
        <p:spPr>
          <a:xfrm>
            <a:off x="4288373" y="5533147"/>
            <a:ext cx="200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leleableco</a:t>
            </a:r>
            <a:endParaRPr lang="en-US" altLang="ko-KR" sz="1050" b="1" spc="6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E4F39DF-336E-4CFF-B725-D132B01C8158}"/>
              </a:ext>
            </a:extLst>
          </p:cNvPr>
          <p:cNvCxnSpPr>
            <a:cxnSpLocks/>
          </p:cNvCxnSpPr>
          <p:nvPr/>
        </p:nvCxnSpPr>
        <p:spPr>
          <a:xfrm flipV="1">
            <a:off x="6095583" y="5300085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A580F21-291F-48DC-95EA-E9969F0ABB4A}"/>
              </a:ext>
            </a:extLst>
          </p:cNvPr>
          <p:cNvSpPr/>
          <p:nvPr/>
        </p:nvSpPr>
        <p:spPr>
          <a:xfrm>
            <a:off x="4297609" y="5576776"/>
            <a:ext cx="1681883" cy="245675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11F200-C33D-4602-8F62-B75BE84462D1}"/>
              </a:ext>
            </a:extLst>
          </p:cNvPr>
          <p:cNvSpPr txBox="1"/>
          <p:nvPr/>
        </p:nvSpPr>
        <p:spPr>
          <a:xfrm>
            <a:off x="6338771" y="5113542"/>
            <a:ext cx="2000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탐색 완료 조건 성립</a:t>
            </a:r>
            <a:endParaRPr lang="en-US" altLang="ko-KR" sz="1200" b="1"/>
          </a:p>
          <a:p>
            <a:endParaRPr lang="en-US" altLang="ko-KR" sz="1200" b="1"/>
          </a:p>
          <a:p>
            <a:pPr marL="171450" indent="-171450">
              <a:buFontTx/>
              <a:buChar char="-"/>
            </a:pPr>
            <a:r>
              <a:rPr lang="en-US" altLang="ko-KR" sz="1200" b="1"/>
              <a:t>Idx</a:t>
            </a:r>
            <a:r>
              <a:rPr lang="ko-KR" altLang="en-US" sz="1200" b="1"/>
              <a:t> </a:t>
            </a:r>
            <a:r>
              <a:rPr lang="en-US" altLang="ko-KR" sz="1200" b="1"/>
              <a:t>==</a:t>
            </a:r>
            <a:r>
              <a:rPr lang="ko-KR" altLang="en-US" sz="1200" b="1"/>
              <a:t> </a:t>
            </a:r>
            <a:r>
              <a:rPr lang="en-US" altLang="ko-KR" sz="1200" b="1"/>
              <a:t>s.length()</a:t>
            </a:r>
          </a:p>
          <a:p>
            <a:pPr marL="171450" indent="-171450">
              <a:buFontTx/>
              <a:buChar char="-"/>
            </a:pPr>
            <a:r>
              <a:rPr lang="en-US" altLang="ko-KR" sz="1200" b="1"/>
              <a:t>s.length() == 10</a:t>
            </a:r>
          </a:p>
          <a:p>
            <a:pPr marL="171450" indent="-171450">
              <a:buFontTx/>
              <a:buChar char="-"/>
            </a:pPr>
            <a:r>
              <a:rPr lang="en-US" altLang="ko-KR" sz="1200" b="1"/>
              <a:t>len</a:t>
            </a:r>
            <a:r>
              <a:rPr lang="ko-KR" altLang="en-US" sz="1200" b="1"/>
              <a:t> </a:t>
            </a:r>
            <a:r>
              <a:rPr lang="en-US" altLang="ko-KR" sz="1200" b="1"/>
              <a:t>==</a:t>
            </a:r>
            <a:r>
              <a:rPr lang="ko-KR" altLang="en-US" sz="1200" b="1"/>
              <a:t> </a:t>
            </a:r>
            <a:r>
              <a:rPr lang="en-US" altLang="ko-KR" sz="1200" b="1"/>
              <a:t>10</a:t>
            </a:r>
            <a:endParaRPr lang="ko-KR" altLang="en-US" sz="1200" b="1"/>
          </a:p>
        </p:txBody>
      </p:sp>
      <p:sp>
        <p:nvSpPr>
          <p:cNvPr id="5" name="원호 4">
            <a:extLst>
              <a:ext uri="{FF2B5EF4-FFF2-40B4-BE49-F238E27FC236}">
                <a16:creationId xmlns:a16="http://schemas.microsoft.com/office/drawing/2014/main" id="{DFAD8E6B-47BF-4A2C-9C90-CC0EDF3958F0}"/>
              </a:ext>
            </a:extLst>
          </p:cNvPr>
          <p:cNvSpPr/>
          <p:nvPr/>
        </p:nvSpPr>
        <p:spPr>
          <a:xfrm flipH="1" flipV="1">
            <a:off x="2648445" y="4837098"/>
            <a:ext cx="2259395" cy="702450"/>
          </a:xfrm>
          <a:prstGeom prst="arc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원호 52">
            <a:extLst>
              <a:ext uri="{FF2B5EF4-FFF2-40B4-BE49-F238E27FC236}">
                <a16:creationId xmlns:a16="http://schemas.microsoft.com/office/drawing/2014/main" id="{94D51B1D-F48D-43D0-9C41-E96BF36C93ED}"/>
              </a:ext>
            </a:extLst>
          </p:cNvPr>
          <p:cNvSpPr/>
          <p:nvPr/>
        </p:nvSpPr>
        <p:spPr>
          <a:xfrm rot="7566380" flipH="1" flipV="1">
            <a:off x="1996969" y="4216128"/>
            <a:ext cx="2259395" cy="702450"/>
          </a:xfrm>
          <a:prstGeom prst="arc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원호 53">
            <a:extLst>
              <a:ext uri="{FF2B5EF4-FFF2-40B4-BE49-F238E27FC236}">
                <a16:creationId xmlns:a16="http://schemas.microsoft.com/office/drawing/2014/main" id="{9EF3ADEB-B101-47DB-9BC7-C525743823BF}"/>
              </a:ext>
            </a:extLst>
          </p:cNvPr>
          <p:cNvSpPr/>
          <p:nvPr/>
        </p:nvSpPr>
        <p:spPr>
          <a:xfrm rot="4671111" flipH="1" flipV="1">
            <a:off x="3246211" y="3150648"/>
            <a:ext cx="2259395" cy="702450"/>
          </a:xfrm>
          <a:prstGeom prst="arc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원호 54">
            <a:extLst>
              <a:ext uri="{FF2B5EF4-FFF2-40B4-BE49-F238E27FC236}">
                <a16:creationId xmlns:a16="http://schemas.microsoft.com/office/drawing/2014/main" id="{783DDC23-E2F2-4A0D-873F-2EF4CE2ED371}"/>
              </a:ext>
            </a:extLst>
          </p:cNvPr>
          <p:cNvSpPr/>
          <p:nvPr/>
        </p:nvSpPr>
        <p:spPr>
          <a:xfrm rot="7670963" flipH="1" flipV="1">
            <a:off x="3681764" y="2012873"/>
            <a:ext cx="2259395" cy="702450"/>
          </a:xfrm>
          <a:prstGeom prst="arc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원호 59">
            <a:extLst>
              <a:ext uri="{FF2B5EF4-FFF2-40B4-BE49-F238E27FC236}">
                <a16:creationId xmlns:a16="http://schemas.microsoft.com/office/drawing/2014/main" id="{384573ED-8CC1-430B-803C-5E390D92A0CC}"/>
              </a:ext>
            </a:extLst>
          </p:cNvPr>
          <p:cNvSpPr/>
          <p:nvPr/>
        </p:nvSpPr>
        <p:spPr>
          <a:xfrm rot="7670963" flipH="1" flipV="1">
            <a:off x="5538133" y="991169"/>
            <a:ext cx="2259395" cy="702450"/>
          </a:xfrm>
          <a:prstGeom prst="arc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82F578-44F2-48B7-A27E-F1CE1A9BA32E}"/>
              </a:ext>
            </a:extLst>
          </p:cNvPr>
          <p:cNvSpPr/>
          <p:nvPr/>
        </p:nvSpPr>
        <p:spPr>
          <a:xfrm>
            <a:off x="2141649" y="3503854"/>
            <a:ext cx="1035660" cy="286931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return true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EA5D733-A30E-4E96-8B4A-E824ACB6A145}"/>
              </a:ext>
            </a:extLst>
          </p:cNvPr>
          <p:cNvSpPr/>
          <p:nvPr/>
        </p:nvSpPr>
        <p:spPr>
          <a:xfrm>
            <a:off x="2234014" y="5645911"/>
            <a:ext cx="1035660" cy="286931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return true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92E504D-15FC-4938-880E-83BC1E80E1CC}"/>
              </a:ext>
            </a:extLst>
          </p:cNvPr>
          <p:cNvSpPr/>
          <p:nvPr/>
        </p:nvSpPr>
        <p:spPr>
          <a:xfrm>
            <a:off x="2856717" y="2777372"/>
            <a:ext cx="1035660" cy="286931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return true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FFE4788-B090-4EC4-8C8A-27C1860F0144}"/>
              </a:ext>
            </a:extLst>
          </p:cNvPr>
          <p:cNvSpPr/>
          <p:nvPr/>
        </p:nvSpPr>
        <p:spPr>
          <a:xfrm>
            <a:off x="3699113" y="1453007"/>
            <a:ext cx="1035660" cy="286931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return true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68AA18B-3359-4A28-AF87-D2CD8B561757}"/>
              </a:ext>
            </a:extLst>
          </p:cNvPr>
          <p:cNvSpPr/>
          <p:nvPr/>
        </p:nvSpPr>
        <p:spPr>
          <a:xfrm>
            <a:off x="5690375" y="411332"/>
            <a:ext cx="1035660" cy="286931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return true</a:t>
            </a:r>
            <a:endParaRPr lang="ko-KR" altLang="en-US" sz="1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0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6FD9E4EF-49F8-4660-AEF1-D408F4E0197E}"/>
              </a:ext>
            </a:extLst>
          </p:cNvPr>
          <p:cNvSpPr txBox="1"/>
          <p:nvPr/>
        </p:nvSpPr>
        <p:spPr>
          <a:xfrm>
            <a:off x="63987" y="127717"/>
            <a:ext cx="1834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s = “aaab”</a:t>
            </a:r>
          </a:p>
          <a:p>
            <a:r>
              <a:rPr lang="en-US" altLang="ko-KR" sz="1050" b="1"/>
              <a:t>wordDict = {“a”, “aa”}</a:t>
            </a:r>
            <a:endParaRPr lang="ko-KR" altLang="en-US" sz="1050" b="1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742DB1D-2B4D-4E2B-AD7E-84B959F67579}"/>
              </a:ext>
            </a:extLst>
          </p:cNvPr>
          <p:cNvSpPr/>
          <p:nvPr/>
        </p:nvSpPr>
        <p:spPr>
          <a:xfrm>
            <a:off x="1148844" y="1182274"/>
            <a:ext cx="565917" cy="183572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5F6E97C-02E9-4808-944E-DD65FE3E5669}"/>
              </a:ext>
            </a:extLst>
          </p:cNvPr>
          <p:cNvCxnSpPr>
            <a:cxnSpLocks/>
          </p:cNvCxnSpPr>
          <p:nvPr/>
        </p:nvCxnSpPr>
        <p:spPr>
          <a:xfrm flipV="1">
            <a:off x="1394645" y="738424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8D61A15-84DB-4A12-92EB-B20F9EFCE2C4}"/>
              </a:ext>
            </a:extLst>
          </p:cNvPr>
          <p:cNvSpPr txBox="1"/>
          <p:nvPr/>
        </p:nvSpPr>
        <p:spPr>
          <a:xfrm>
            <a:off x="5206386" y="1331008"/>
            <a:ext cx="8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aaab</a:t>
            </a:r>
            <a:endParaRPr lang="en-US" altLang="ko-KR" sz="1050" b="1" spc="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46522FC-ED8D-42B0-AECA-A525BD2F2AC4}"/>
              </a:ext>
            </a:extLst>
          </p:cNvPr>
          <p:cNvSpPr txBox="1"/>
          <p:nvPr/>
        </p:nvSpPr>
        <p:spPr>
          <a:xfrm>
            <a:off x="124822" y="761199"/>
            <a:ext cx="795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탐색 기준</a:t>
            </a:r>
            <a:endParaRPr lang="en-US" altLang="ko-KR" sz="1050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B67D590-F747-4A21-AAA3-A2191C58D2F2}"/>
              </a:ext>
            </a:extLst>
          </p:cNvPr>
          <p:cNvSpPr txBox="1"/>
          <p:nvPr/>
        </p:nvSpPr>
        <p:spPr>
          <a:xfrm>
            <a:off x="124822" y="1162725"/>
            <a:ext cx="795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탐색 완료</a:t>
            </a:r>
            <a:endParaRPr lang="en-US" altLang="ko-KR" sz="1050" b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1F1B528-DDDA-4D85-B437-64BF004B3FAA}"/>
              </a:ext>
            </a:extLst>
          </p:cNvPr>
          <p:cNvSpPr txBox="1"/>
          <p:nvPr/>
        </p:nvSpPr>
        <p:spPr>
          <a:xfrm>
            <a:off x="0" y="1500226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다음 탐색 대상</a:t>
            </a:r>
            <a:endParaRPr lang="en-US" altLang="ko-KR" sz="1050" b="1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623CBE3-3218-4B91-8885-B51AE1F6A8A9}"/>
              </a:ext>
            </a:extLst>
          </p:cNvPr>
          <p:cNvCxnSpPr>
            <a:cxnSpLocks/>
          </p:cNvCxnSpPr>
          <p:nvPr/>
        </p:nvCxnSpPr>
        <p:spPr>
          <a:xfrm flipV="1">
            <a:off x="5309855" y="1005611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79BF455-057A-4D93-B599-C86170DF20A2}"/>
              </a:ext>
            </a:extLst>
          </p:cNvPr>
          <p:cNvCxnSpPr>
            <a:cxnSpLocks/>
          </p:cNvCxnSpPr>
          <p:nvPr/>
        </p:nvCxnSpPr>
        <p:spPr>
          <a:xfrm flipH="1">
            <a:off x="1163005" y="1638785"/>
            <a:ext cx="463280" cy="1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012391B5-DFEE-4327-B4D5-86B21957AC16}"/>
              </a:ext>
            </a:extLst>
          </p:cNvPr>
          <p:cNvCxnSpPr>
            <a:cxnSpLocks/>
          </p:cNvCxnSpPr>
          <p:nvPr/>
        </p:nvCxnSpPr>
        <p:spPr>
          <a:xfrm flipH="1">
            <a:off x="1293350" y="1791658"/>
            <a:ext cx="202589" cy="1733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3D9F0EF-27D0-4B4C-AB89-F6453CA02A63}"/>
              </a:ext>
            </a:extLst>
          </p:cNvPr>
          <p:cNvCxnSpPr>
            <a:cxnSpLocks/>
          </p:cNvCxnSpPr>
          <p:nvPr/>
        </p:nvCxnSpPr>
        <p:spPr>
          <a:xfrm>
            <a:off x="1320708" y="2079772"/>
            <a:ext cx="175231" cy="186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71E3D6B-047E-4EF7-8952-52967C0A4F5A}"/>
              </a:ext>
            </a:extLst>
          </p:cNvPr>
          <p:cNvSpPr txBox="1"/>
          <p:nvPr/>
        </p:nvSpPr>
        <p:spPr>
          <a:xfrm>
            <a:off x="-18472" y="1751395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/>
              <a:t>“a” </a:t>
            </a:r>
            <a:r>
              <a:rPr lang="ko-KR" altLang="en-US" sz="1050" b="1"/>
              <a:t>방문</a:t>
            </a:r>
            <a:endParaRPr lang="en-US" altLang="ko-KR" sz="1050" b="1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1812ABF-08D5-4C2B-AAEA-782B57CFA54D}"/>
              </a:ext>
            </a:extLst>
          </p:cNvPr>
          <p:cNvSpPr txBox="1"/>
          <p:nvPr/>
        </p:nvSpPr>
        <p:spPr>
          <a:xfrm>
            <a:off x="0" y="2046213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/>
              <a:t>“aa” </a:t>
            </a:r>
            <a:r>
              <a:rPr lang="ko-KR" altLang="en-US" sz="1050" b="1"/>
              <a:t>방문</a:t>
            </a:r>
            <a:endParaRPr lang="en-US" altLang="ko-KR" sz="1050" b="1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F84216E-D0F2-4738-9921-0F4A73A937EE}"/>
              </a:ext>
            </a:extLst>
          </p:cNvPr>
          <p:cNvSpPr txBox="1"/>
          <p:nvPr/>
        </p:nvSpPr>
        <p:spPr>
          <a:xfrm>
            <a:off x="2510146" y="113805"/>
            <a:ext cx="18345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Idx = 0</a:t>
            </a:r>
          </a:p>
          <a:p>
            <a:r>
              <a:rPr lang="en-US" altLang="ko-KR" sz="1050" b="1"/>
              <a:t>s.length() == 4</a:t>
            </a:r>
            <a:endParaRPr lang="ko-KR" altLang="en-US" sz="1050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463308-A412-44E9-861D-3E11B4E03751}"/>
              </a:ext>
            </a:extLst>
          </p:cNvPr>
          <p:cNvSpPr txBox="1"/>
          <p:nvPr/>
        </p:nvSpPr>
        <p:spPr>
          <a:xfrm>
            <a:off x="2595031" y="680408"/>
            <a:ext cx="183455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failResStrMap = {</a:t>
            </a:r>
          </a:p>
          <a:p>
            <a:endParaRPr lang="en-US" altLang="ko-KR" sz="1050" b="1"/>
          </a:p>
          <a:p>
            <a:r>
              <a:rPr lang="en-US" altLang="ko-KR" sz="1050" b="1"/>
              <a:t>}</a:t>
            </a:r>
            <a:endParaRPr lang="ko-KR" altLang="en-US" sz="1050" b="1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F57886C-822E-434A-9054-C721824BF430}"/>
              </a:ext>
            </a:extLst>
          </p:cNvPr>
          <p:cNvCxnSpPr>
            <a:cxnSpLocks/>
          </p:cNvCxnSpPr>
          <p:nvPr/>
        </p:nvCxnSpPr>
        <p:spPr>
          <a:xfrm flipH="1">
            <a:off x="4858327" y="1872823"/>
            <a:ext cx="673276" cy="3003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43F4D5FB-C918-43DB-B3B1-8F294D2D7090}"/>
              </a:ext>
            </a:extLst>
          </p:cNvPr>
          <p:cNvSpPr/>
          <p:nvPr/>
        </p:nvSpPr>
        <p:spPr>
          <a:xfrm>
            <a:off x="4992375" y="1822958"/>
            <a:ext cx="202590" cy="173391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accent6"/>
                </a:solidFill>
              </a:rPr>
              <a:t>1</a:t>
            </a:r>
            <a:endParaRPr lang="ko-KR" altLang="en-US" sz="1200">
              <a:solidFill>
                <a:schemeClr val="accent6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8FBEB0-E85D-43CD-B7B8-64DAFFAB9BEC}"/>
              </a:ext>
            </a:extLst>
          </p:cNvPr>
          <p:cNvSpPr txBox="1"/>
          <p:nvPr/>
        </p:nvSpPr>
        <p:spPr>
          <a:xfrm>
            <a:off x="4322220" y="2195572"/>
            <a:ext cx="8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aaab</a:t>
            </a:r>
            <a:endParaRPr lang="en-US" altLang="ko-KR" sz="1050" b="1" spc="60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A4DDBA7-B929-44F8-B5CA-6D4795B1B84E}"/>
              </a:ext>
            </a:extLst>
          </p:cNvPr>
          <p:cNvCxnSpPr>
            <a:cxnSpLocks/>
          </p:cNvCxnSpPr>
          <p:nvPr/>
        </p:nvCxnSpPr>
        <p:spPr>
          <a:xfrm flipV="1">
            <a:off x="4628888" y="1870175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01923FC-4D3F-4BC8-B6EF-80EACDDF484F}"/>
              </a:ext>
            </a:extLst>
          </p:cNvPr>
          <p:cNvCxnSpPr>
            <a:cxnSpLocks/>
          </p:cNvCxnSpPr>
          <p:nvPr/>
        </p:nvCxnSpPr>
        <p:spPr>
          <a:xfrm flipH="1">
            <a:off x="4563300" y="2503348"/>
            <a:ext cx="131175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97F44D-DA8D-414A-815B-E66BD2BDEBD8}"/>
              </a:ext>
            </a:extLst>
          </p:cNvPr>
          <p:cNvSpPr/>
          <p:nvPr/>
        </p:nvSpPr>
        <p:spPr>
          <a:xfrm>
            <a:off x="4382467" y="2294373"/>
            <a:ext cx="152189" cy="208975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593C359-94CE-44FA-B580-CB5879FFC329}"/>
              </a:ext>
            </a:extLst>
          </p:cNvPr>
          <p:cNvCxnSpPr>
            <a:cxnSpLocks/>
          </p:cNvCxnSpPr>
          <p:nvPr/>
        </p:nvCxnSpPr>
        <p:spPr>
          <a:xfrm flipH="1">
            <a:off x="5272911" y="1638785"/>
            <a:ext cx="131175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844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6FD9E4EF-49F8-4660-AEF1-D408F4E0197E}"/>
              </a:ext>
            </a:extLst>
          </p:cNvPr>
          <p:cNvSpPr txBox="1"/>
          <p:nvPr/>
        </p:nvSpPr>
        <p:spPr>
          <a:xfrm>
            <a:off x="63987" y="127717"/>
            <a:ext cx="1834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s = “aaab”</a:t>
            </a:r>
          </a:p>
          <a:p>
            <a:r>
              <a:rPr lang="en-US" altLang="ko-KR" sz="1050" b="1"/>
              <a:t>wordDict = {“a”, “aa”}</a:t>
            </a:r>
            <a:endParaRPr lang="ko-KR" altLang="en-US" sz="1050" b="1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742DB1D-2B4D-4E2B-AD7E-84B959F67579}"/>
              </a:ext>
            </a:extLst>
          </p:cNvPr>
          <p:cNvSpPr/>
          <p:nvPr/>
        </p:nvSpPr>
        <p:spPr>
          <a:xfrm>
            <a:off x="1148844" y="1182274"/>
            <a:ext cx="565917" cy="183572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5F6E97C-02E9-4808-944E-DD65FE3E5669}"/>
              </a:ext>
            </a:extLst>
          </p:cNvPr>
          <p:cNvCxnSpPr>
            <a:cxnSpLocks/>
          </p:cNvCxnSpPr>
          <p:nvPr/>
        </p:nvCxnSpPr>
        <p:spPr>
          <a:xfrm flipV="1">
            <a:off x="1394645" y="738424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8D61A15-84DB-4A12-92EB-B20F9EFCE2C4}"/>
              </a:ext>
            </a:extLst>
          </p:cNvPr>
          <p:cNvSpPr txBox="1"/>
          <p:nvPr/>
        </p:nvSpPr>
        <p:spPr>
          <a:xfrm>
            <a:off x="5206386" y="1331008"/>
            <a:ext cx="8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aaab</a:t>
            </a:r>
            <a:endParaRPr lang="en-US" altLang="ko-KR" sz="1050" b="1" spc="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46522FC-ED8D-42B0-AECA-A525BD2F2AC4}"/>
              </a:ext>
            </a:extLst>
          </p:cNvPr>
          <p:cNvSpPr txBox="1"/>
          <p:nvPr/>
        </p:nvSpPr>
        <p:spPr>
          <a:xfrm>
            <a:off x="124822" y="761199"/>
            <a:ext cx="795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탐색 기준</a:t>
            </a:r>
            <a:endParaRPr lang="en-US" altLang="ko-KR" sz="1050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B67D590-F747-4A21-AAA3-A2191C58D2F2}"/>
              </a:ext>
            </a:extLst>
          </p:cNvPr>
          <p:cNvSpPr txBox="1"/>
          <p:nvPr/>
        </p:nvSpPr>
        <p:spPr>
          <a:xfrm>
            <a:off x="124822" y="1162725"/>
            <a:ext cx="795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탐색 완료</a:t>
            </a:r>
            <a:endParaRPr lang="en-US" altLang="ko-KR" sz="1050" b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1F1B528-DDDA-4D85-B437-64BF004B3FAA}"/>
              </a:ext>
            </a:extLst>
          </p:cNvPr>
          <p:cNvSpPr txBox="1"/>
          <p:nvPr/>
        </p:nvSpPr>
        <p:spPr>
          <a:xfrm>
            <a:off x="0" y="1500226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다음 탐색 대상</a:t>
            </a:r>
            <a:endParaRPr lang="en-US" altLang="ko-KR" sz="1050" b="1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623CBE3-3218-4B91-8885-B51AE1F6A8A9}"/>
              </a:ext>
            </a:extLst>
          </p:cNvPr>
          <p:cNvCxnSpPr>
            <a:cxnSpLocks/>
          </p:cNvCxnSpPr>
          <p:nvPr/>
        </p:nvCxnSpPr>
        <p:spPr>
          <a:xfrm flipV="1">
            <a:off x="5309855" y="1005611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79BF455-057A-4D93-B599-C86170DF20A2}"/>
              </a:ext>
            </a:extLst>
          </p:cNvPr>
          <p:cNvCxnSpPr>
            <a:cxnSpLocks/>
          </p:cNvCxnSpPr>
          <p:nvPr/>
        </p:nvCxnSpPr>
        <p:spPr>
          <a:xfrm flipH="1">
            <a:off x="1163005" y="1638785"/>
            <a:ext cx="463280" cy="1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012391B5-DFEE-4327-B4D5-86B21957AC16}"/>
              </a:ext>
            </a:extLst>
          </p:cNvPr>
          <p:cNvCxnSpPr>
            <a:cxnSpLocks/>
          </p:cNvCxnSpPr>
          <p:nvPr/>
        </p:nvCxnSpPr>
        <p:spPr>
          <a:xfrm flipH="1">
            <a:off x="1293350" y="1791658"/>
            <a:ext cx="202589" cy="1733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3D9F0EF-27D0-4B4C-AB89-F6453CA02A63}"/>
              </a:ext>
            </a:extLst>
          </p:cNvPr>
          <p:cNvCxnSpPr>
            <a:cxnSpLocks/>
          </p:cNvCxnSpPr>
          <p:nvPr/>
        </p:nvCxnSpPr>
        <p:spPr>
          <a:xfrm>
            <a:off x="1320708" y="2079772"/>
            <a:ext cx="175231" cy="186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71E3D6B-047E-4EF7-8952-52967C0A4F5A}"/>
              </a:ext>
            </a:extLst>
          </p:cNvPr>
          <p:cNvSpPr txBox="1"/>
          <p:nvPr/>
        </p:nvSpPr>
        <p:spPr>
          <a:xfrm>
            <a:off x="-18472" y="1751395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/>
              <a:t>“a” </a:t>
            </a:r>
            <a:r>
              <a:rPr lang="ko-KR" altLang="en-US" sz="1050" b="1"/>
              <a:t>방문</a:t>
            </a:r>
            <a:endParaRPr lang="en-US" altLang="ko-KR" sz="1050" b="1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1812ABF-08D5-4C2B-AAEA-782B57CFA54D}"/>
              </a:ext>
            </a:extLst>
          </p:cNvPr>
          <p:cNvSpPr txBox="1"/>
          <p:nvPr/>
        </p:nvSpPr>
        <p:spPr>
          <a:xfrm>
            <a:off x="0" y="2046213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/>
              <a:t>“aa” </a:t>
            </a:r>
            <a:r>
              <a:rPr lang="ko-KR" altLang="en-US" sz="1050" b="1"/>
              <a:t>방문</a:t>
            </a:r>
            <a:endParaRPr lang="en-US" altLang="ko-KR" sz="1050" b="1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F84216E-D0F2-4738-9921-0F4A73A937EE}"/>
              </a:ext>
            </a:extLst>
          </p:cNvPr>
          <p:cNvSpPr txBox="1"/>
          <p:nvPr/>
        </p:nvSpPr>
        <p:spPr>
          <a:xfrm>
            <a:off x="2510146" y="113805"/>
            <a:ext cx="18345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Idx = 0</a:t>
            </a:r>
          </a:p>
          <a:p>
            <a:r>
              <a:rPr lang="en-US" altLang="ko-KR" sz="1050" b="1"/>
              <a:t>s.length() == 4</a:t>
            </a:r>
            <a:endParaRPr lang="ko-KR" altLang="en-US" sz="1050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463308-A412-44E9-861D-3E11B4E03751}"/>
              </a:ext>
            </a:extLst>
          </p:cNvPr>
          <p:cNvSpPr txBox="1"/>
          <p:nvPr/>
        </p:nvSpPr>
        <p:spPr>
          <a:xfrm>
            <a:off x="2595031" y="680408"/>
            <a:ext cx="183455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failResStrMap = {</a:t>
            </a:r>
          </a:p>
          <a:p>
            <a:endParaRPr lang="en-US" altLang="ko-KR" sz="1050" b="1"/>
          </a:p>
          <a:p>
            <a:r>
              <a:rPr lang="en-US" altLang="ko-KR" sz="1050" b="1"/>
              <a:t>}</a:t>
            </a:r>
            <a:endParaRPr lang="ko-KR" altLang="en-US" sz="1050" b="1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F57886C-822E-434A-9054-C721824BF430}"/>
              </a:ext>
            </a:extLst>
          </p:cNvPr>
          <p:cNvCxnSpPr>
            <a:cxnSpLocks/>
          </p:cNvCxnSpPr>
          <p:nvPr/>
        </p:nvCxnSpPr>
        <p:spPr>
          <a:xfrm flipH="1">
            <a:off x="4858327" y="1872823"/>
            <a:ext cx="673276" cy="3003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43F4D5FB-C918-43DB-B3B1-8F294D2D7090}"/>
              </a:ext>
            </a:extLst>
          </p:cNvPr>
          <p:cNvSpPr/>
          <p:nvPr/>
        </p:nvSpPr>
        <p:spPr>
          <a:xfrm>
            <a:off x="4992375" y="1822958"/>
            <a:ext cx="202590" cy="173391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accent6"/>
                </a:solidFill>
              </a:rPr>
              <a:t>1</a:t>
            </a:r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8FBEB0-E85D-43CD-B7B8-64DAFFAB9BEC}"/>
              </a:ext>
            </a:extLst>
          </p:cNvPr>
          <p:cNvSpPr txBox="1"/>
          <p:nvPr/>
        </p:nvSpPr>
        <p:spPr>
          <a:xfrm>
            <a:off x="4322220" y="2195572"/>
            <a:ext cx="8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aaab</a:t>
            </a:r>
            <a:endParaRPr lang="en-US" altLang="ko-KR" sz="1050" b="1" spc="60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A4DDBA7-B929-44F8-B5CA-6D4795B1B84E}"/>
              </a:ext>
            </a:extLst>
          </p:cNvPr>
          <p:cNvCxnSpPr>
            <a:cxnSpLocks/>
          </p:cNvCxnSpPr>
          <p:nvPr/>
        </p:nvCxnSpPr>
        <p:spPr>
          <a:xfrm flipV="1">
            <a:off x="4628888" y="1870175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01923FC-4D3F-4BC8-B6EF-80EACDDF484F}"/>
              </a:ext>
            </a:extLst>
          </p:cNvPr>
          <p:cNvCxnSpPr>
            <a:cxnSpLocks/>
          </p:cNvCxnSpPr>
          <p:nvPr/>
        </p:nvCxnSpPr>
        <p:spPr>
          <a:xfrm flipH="1">
            <a:off x="4563300" y="2503348"/>
            <a:ext cx="131175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97F44D-DA8D-414A-815B-E66BD2BDEBD8}"/>
              </a:ext>
            </a:extLst>
          </p:cNvPr>
          <p:cNvSpPr/>
          <p:nvPr/>
        </p:nvSpPr>
        <p:spPr>
          <a:xfrm>
            <a:off x="4382467" y="2294373"/>
            <a:ext cx="152189" cy="208975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593C359-94CE-44FA-B580-CB5879FFC329}"/>
              </a:ext>
            </a:extLst>
          </p:cNvPr>
          <p:cNvCxnSpPr>
            <a:cxnSpLocks/>
          </p:cNvCxnSpPr>
          <p:nvPr/>
        </p:nvCxnSpPr>
        <p:spPr>
          <a:xfrm flipH="1">
            <a:off x="5272911" y="1638785"/>
            <a:ext cx="131175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884621F-B37B-40FB-98F8-CAC1E1A15D34}"/>
              </a:ext>
            </a:extLst>
          </p:cNvPr>
          <p:cNvCxnSpPr>
            <a:cxnSpLocks/>
          </p:cNvCxnSpPr>
          <p:nvPr/>
        </p:nvCxnSpPr>
        <p:spPr>
          <a:xfrm flipH="1">
            <a:off x="4028961" y="2652014"/>
            <a:ext cx="673276" cy="3003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F8AB6AC2-6990-4037-A7CE-06BB5BB7C68C}"/>
              </a:ext>
            </a:extLst>
          </p:cNvPr>
          <p:cNvSpPr/>
          <p:nvPr/>
        </p:nvSpPr>
        <p:spPr>
          <a:xfrm>
            <a:off x="4163009" y="2602149"/>
            <a:ext cx="202590" cy="173391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accent6"/>
                </a:solidFill>
              </a:rPr>
              <a:t>2</a:t>
            </a:r>
            <a:endParaRPr lang="ko-KR" altLang="en-US" sz="1200">
              <a:solidFill>
                <a:schemeClr val="accent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9DFD25-FB1B-4D9A-AB88-DA3AA944138D}"/>
              </a:ext>
            </a:extLst>
          </p:cNvPr>
          <p:cNvSpPr txBox="1"/>
          <p:nvPr/>
        </p:nvSpPr>
        <p:spPr>
          <a:xfrm>
            <a:off x="3409730" y="3020943"/>
            <a:ext cx="8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aaab</a:t>
            </a:r>
            <a:endParaRPr lang="en-US" altLang="ko-KR" sz="1050" b="1" spc="60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1EE2079-B8E2-413A-B45A-6BED5DC538D7}"/>
              </a:ext>
            </a:extLst>
          </p:cNvPr>
          <p:cNvCxnSpPr>
            <a:cxnSpLocks/>
          </p:cNvCxnSpPr>
          <p:nvPr/>
        </p:nvCxnSpPr>
        <p:spPr>
          <a:xfrm flipV="1">
            <a:off x="3891886" y="2695546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C08DC7C-5772-47EB-84D1-31CFD5C2C24C}"/>
              </a:ext>
            </a:extLst>
          </p:cNvPr>
          <p:cNvCxnSpPr>
            <a:cxnSpLocks/>
          </p:cNvCxnSpPr>
          <p:nvPr/>
        </p:nvCxnSpPr>
        <p:spPr>
          <a:xfrm flipH="1">
            <a:off x="3833134" y="3328719"/>
            <a:ext cx="131175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CA390D6-7AB7-40C4-A064-6DD8A3A8F865}"/>
              </a:ext>
            </a:extLst>
          </p:cNvPr>
          <p:cNvSpPr/>
          <p:nvPr/>
        </p:nvSpPr>
        <p:spPr>
          <a:xfrm>
            <a:off x="3469977" y="3119745"/>
            <a:ext cx="344685" cy="208974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E4C990D-59F6-4668-8054-CF183BD2CD67}"/>
              </a:ext>
            </a:extLst>
          </p:cNvPr>
          <p:cNvCxnSpPr>
            <a:cxnSpLocks/>
          </p:cNvCxnSpPr>
          <p:nvPr/>
        </p:nvCxnSpPr>
        <p:spPr>
          <a:xfrm flipH="1">
            <a:off x="3214262" y="3464418"/>
            <a:ext cx="673276" cy="3003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A2FAAF3B-4F4A-4E54-B414-ECAC922D76F8}"/>
              </a:ext>
            </a:extLst>
          </p:cNvPr>
          <p:cNvSpPr/>
          <p:nvPr/>
        </p:nvSpPr>
        <p:spPr>
          <a:xfrm>
            <a:off x="3348310" y="3414553"/>
            <a:ext cx="202590" cy="173391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accent6"/>
                </a:solidFill>
              </a:rPr>
              <a:t>3</a:t>
            </a:r>
            <a:endParaRPr lang="ko-KR" altLang="en-US" sz="1200">
              <a:solidFill>
                <a:schemeClr val="accent6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B0CD4B-2D95-4294-91B2-C767412026EA}"/>
              </a:ext>
            </a:extLst>
          </p:cNvPr>
          <p:cNvSpPr txBox="1"/>
          <p:nvPr/>
        </p:nvSpPr>
        <p:spPr>
          <a:xfrm>
            <a:off x="2410307" y="3916472"/>
            <a:ext cx="8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aaab</a:t>
            </a:r>
            <a:endParaRPr lang="en-US" altLang="ko-KR" sz="1050" b="1" spc="60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ADE1B40-7CF9-484F-A290-A3B4ADE1DA0D}"/>
              </a:ext>
            </a:extLst>
          </p:cNvPr>
          <p:cNvCxnSpPr>
            <a:cxnSpLocks/>
          </p:cNvCxnSpPr>
          <p:nvPr/>
        </p:nvCxnSpPr>
        <p:spPr>
          <a:xfrm flipV="1">
            <a:off x="3049479" y="3591075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C8FB0D0-7DC2-4EB7-AEAB-3DB83A6EED85}"/>
              </a:ext>
            </a:extLst>
          </p:cNvPr>
          <p:cNvCxnSpPr>
            <a:cxnSpLocks/>
          </p:cNvCxnSpPr>
          <p:nvPr/>
        </p:nvCxnSpPr>
        <p:spPr>
          <a:xfrm flipH="1">
            <a:off x="3018438" y="4224248"/>
            <a:ext cx="131175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B58B259-5233-4506-9005-590C557BD9D5}"/>
              </a:ext>
            </a:extLst>
          </p:cNvPr>
          <p:cNvSpPr/>
          <p:nvPr/>
        </p:nvSpPr>
        <p:spPr>
          <a:xfrm>
            <a:off x="2433610" y="4006038"/>
            <a:ext cx="547884" cy="208957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72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6FD9E4EF-49F8-4660-AEF1-D408F4E0197E}"/>
              </a:ext>
            </a:extLst>
          </p:cNvPr>
          <p:cNvSpPr txBox="1"/>
          <p:nvPr/>
        </p:nvSpPr>
        <p:spPr>
          <a:xfrm>
            <a:off x="63987" y="127717"/>
            <a:ext cx="1834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s = “aaab”</a:t>
            </a:r>
          </a:p>
          <a:p>
            <a:r>
              <a:rPr lang="en-US" altLang="ko-KR" sz="1050" b="1"/>
              <a:t>wordDict = {“a”, “aa”}</a:t>
            </a:r>
            <a:endParaRPr lang="ko-KR" altLang="en-US" sz="1050" b="1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742DB1D-2B4D-4E2B-AD7E-84B959F67579}"/>
              </a:ext>
            </a:extLst>
          </p:cNvPr>
          <p:cNvSpPr/>
          <p:nvPr/>
        </p:nvSpPr>
        <p:spPr>
          <a:xfrm>
            <a:off x="1148844" y="1182274"/>
            <a:ext cx="565917" cy="183572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5F6E97C-02E9-4808-944E-DD65FE3E5669}"/>
              </a:ext>
            </a:extLst>
          </p:cNvPr>
          <p:cNvCxnSpPr>
            <a:cxnSpLocks/>
          </p:cNvCxnSpPr>
          <p:nvPr/>
        </p:nvCxnSpPr>
        <p:spPr>
          <a:xfrm flipV="1">
            <a:off x="1394645" y="738424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8D61A15-84DB-4A12-92EB-B20F9EFCE2C4}"/>
              </a:ext>
            </a:extLst>
          </p:cNvPr>
          <p:cNvSpPr txBox="1"/>
          <p:nvPr/>
        </p:nvSpPr>
        <p:spPr>
          <a:xfrm>
            <a:off x="5206386" y="1331008"/>
            <a:ext cx="8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aaab</a:t>
            </a:r>
            <a:endParaRPr lang="en-US" altLang="ko-KR" sz="1050" b="1" spc="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46522FC-ED8D-42B0-AECA-A525BD2F2AC4}"/>
              </a:ext>
            </a:extLst>
          </p:cNvPr>
          <p:cNvSpPr txBox="1"/>
          <p:nvPr/>
        </p:nvSpPr>
        <p:spPr>
          <a:xfrm>
            <a:off x="124822" y="761199"/>
            <a:ext cx="795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탐색 기준</a:t>
            </a:r>
            <a:endParaRPr lang="en-US" altLang="ko-KR" sz="1050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B67D590-F747-4A21-AAA3-A2191C58D2F2}"/>
              </a:ext>
            </a:extLst>
          </p:cNvPr>
          <p:cNvSpPr txBox="1"/>
          <p:nvPr/>
        </p:nvSpPr>
        <p:spPr>
          <a:xfrm>
            <a:off x="124822" y="1162725"/>
            <a:ext cx="795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탐색 완료</a:t>
            </a:r>
            <a:endParaRPr lang="en-US" altLang="ko-KR" sz="1050" b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1F1B528-DDDA-4D85-B437-64BF004B3FAA}"/>
              </a:ext>
            </a:extLst>
          </p:cNvPr>
          <p:cNvSpPr txBox="1"/>
          <p:nvPr/>
        </p:nvSpPr>
        <p:spPr>
          <a:xfrm>
            <a:off x="0" y="1500226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다음 탐색 대상</a:t>
            </a:r>
            <a:endParaRPr lang="en-US" altLang="ko-KR" sz="1050" b="1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623CBE3-3218-4B91-8885-B51AE1F6A8A9}"/>
              </a:ext>
            </a:extLst>
          </p:cNvPr>
          <p:cNvCxnSpPr>
            <a:cxnSpLocks/>
          </p:cNvCxnSpPr>
          <p:nvPr/>
        </p:nvCxnSpPr>
        <p:spPr>
          <a:xfrm flipV="1">
            <a:off x="5309855" y="1005611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79BF455-057A-4D93-B599-C86170DF20A2}"/>
              </a:ext>
            </a:extLst>
          </p:cNvPr>
          <p:cNvCxnSpPr>
            <a:cxnSpLocks/>
          </p:cNvCxnSpPr>
          <p:nvPr/>
        </p:nvCxnSpPr>
        <p:spPr>
          <a:xfrm flipH="1">
            <a:off x="1163005" y="1638785"/>
            <a:ext cx="463280" cy="1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012391B5-DFEE-4327-B4D5-86B21957AC16}"/>
              </a:ext>
            </a:extLst>
          </p:cNvPr>
          <p:cNvCxnSpPr>
            <a:cxnSpLocks/>
          </p:cNvCxnSpPr>
          <p:nvPr/>
        </p:nvCxnSpPr>
        <p:spPr>
          <a:xfrm flipH="1">
            <a:off x="1293350" y="1791658"/>
            <a:ext cx="202589" cy="1733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3D9F0EF-27D0-4B4C-AB89-F6453CA02A63}"/>
              </a:ext>
            </a:extLst>
          </p:cNvPr>
          <p:cNvCxnSpPr>
            <a:cxnSpLocks/>
          </p:cNvCxnSpPr>
          <p:nvPr/>
        </p:nvCxnSpPr>
        <p:spPr>
          <a:xfrm>
            <a:off x="1320708" y="2079772"/>
            <a:ext cx="175231" cy="186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71E3D6B-047E-4EF7-8952-52967C0A4F5A}"/>
              </a:ext>
            </a:extLst>
          </p:cNvPr>
          <p:cNvSpPr txBox="1"/>
          <p:nvPr/>
        </p:nvSpPr>
        <p:spPr>
          <a:xfrm>
            <a:off x="-18472" y="1751395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/>
              <a:t>“a” </a:t>
            </a:r>
            <a:r>
              <a:rPr lang="ko-KR" altLang="en-US" sz="1050" b="1"/>
              <a:t>방문</a:t>
            </a:r>
            <a:endParaRPr lang="en-US" altLang="ko-KR" sz="1050" b="1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1812ABF-08D5-4C2B-AAEA-782B57CFA54D}"/>
              </a:ext>
            </a:extLst>
          </p:cNvPr>
          <p:cNvSpPr txBox="1"/>
          <p:nvPr/>
        </p:nvSpPr>
        <p:spPr>
          <a:xfrm>
            <a:off x="0" y="2046213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/>
              <a:t>“aa” </a:t>
            </a:r>
            <a:r>
              <a:rPr lang="ko-KR" altLang="en-US" sz="1050" b="1"/>
              <a:t>방문</a:t>
            </a:r>
            <a:endParaRPr lang="en-US" altLang="ko-KR" sz="1050" b="1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F84216E-D0F2-4738-9921-0F4A73A937EE}"/>
              </a:ext>
            </a:extLst>
          </p:cNvPr>
          <p:cNvSpPr txBox="1"/>
          <p:nvPr/>
        </p:nvSpPr>
        <p:spPr>
          <a:xfrm>
            <a:off x="2510146" y="113805"/>
            <a:ext cx="18345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Idx = 0</a:t>
            </a:r>
          </a:p>
          <a:p>
            <a:r>
              <a:rPr lang="en-US" altLang="ko-KR" sz="1050" b="1"/>
              <a:t>s.length() == 4</a:t>
            </a:r>
            <a:endParaRPr lang="ko-KR" altLang="en-US" sz="1050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463308-A412-44E9-861D-3E11B4E03751}"/>
              </a:ext>
            </a:extLst>
          </p:cNvPr>
          <p:cNvSpPr txBox="1"/>
          <p:nvPr/>
        </p:nvSpPr>
        <p:spPr>
          <a:xfrm>
            <a:off x="2595031" y="680408"/>
            <a:ext cx="183455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failResStrMap = {</a:t>
            </a:r>
          </a:p>
          <a:p>
            <a:r>
              <a:rPr lang="en-US" altLang="ko-KR" sz="1050" b="1"/>
              <a:t>   </a:t>
            </a:r>
            <a:r>
              <a:rPr lang="en-US" altLang="ko-KR" sz="1050" b="1">
                <a:solidFill>
                  <a:srgbClr val="C00000"/>
                </a:solidFill>
              </a:rPr>
              <a:t>{“b”, false}</a:t>
            </a:r>
          </a:p>
          <a:p>
            <a:r>
              <a:rPr lang="en-US" altLang="ko-KR" sz="1050" b="1"/>
              <a:t>}</a:t>
            </a:r>
            <a:endParaRPr lang="ko-KR" altLang="en-US" sz="1050" b="1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F57886C-822E-434A-9054-C721824BF430}"/>
              </a:ext>
            </a:extLst>
          </p:cNvPr>
          <p:cNvCxnSpPr>
            <a:cxnSpLocks/>
          </p:cNvCxnSpPr>
          <p:nvPr/>
        </p:nvCxnSpPr>
        <p:spPr>
          <a:xfrm flipH="1">
            <a:off x="4858327" y="1872823"/>
            <a:ext cx="673276" cy="3003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43F4D5FB-C918-43DB-B3B1-8F294D2D7090}"/>
              </a:ext>
            </a:extLst>
          </p:cNvPr>
          <p:cNvSpPr/>
          <p:nvPr/>
        </p:nvSpPr>
        <p:spPr>
          <a:xfrm>
            <a:off x="4992375" y="1822958"/>
            <a:ext cx="202590" cy="173391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accent6"/>
                </a:solidFill>
              </a:rPr>
              <a:t>1</a:t>
            </a:r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8FBEB0-E85D-43CD-B7B8-64DAFFAB9BEC}"/>
              </a:ext>
            </a:extLst>
          </p:cNvPr>
          <p:cNvSpPr txBox="1"/>
          <p:nvPr/>
        </p:nvSpPr>
        <p:spPr>
          <a:xfrm>
            <a:off x="4322220" y="2195572"/>
            <a:ext cx="8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aaab</a:t>
            </a:r>
            <a:endParaRPr lang="en-US" altLang="ko-KR" sz="1050" b="1" spc="60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A4DDBA7-B929-44F8-B5CA-6D4795B1B84E}"/>
              </a:ext>
            </a:extLst>
          </p:cNvPr>
          <p:cNvCxnSpPr>
            <a:cxnSpLocks/>
          </p:cNvCxnSpPr>
          <p:nvPr/>
        </p:nvCxnSpPr>
        <p:spPr>
          <a:xfrm flipV="1">
            <a:off x="4628888" y="1870175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01923FC-4D3F-4BC8-B6EF-80EACDDF484F}"/>
              </a:ext>
            </a:extLst>
          </p:cNvPr>
          <p:cNvCxnSpPr>
            <a:cxnSpLocks/>
          </p:cNvCxnSpPr>
          <p:nvPr/>
        </p:nvCxnSpPr>
        <p:spPr>
          <a:xfrm flipH="1">
            <a:off x="4563300" y="2503348"/>
            <a:ext cx="131175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97F44D-DA8D-414A-815B-E66BD2BDEBD8}"/>
              </a:ext>
            </a:extLst>
          </p:cNvPr>
          <p:cNvSpPr/>
          <p:nvPr/>
        </p:nvSpPr>
        <p:spPr>
          <a:xfrm>
            <a:off x="4382467" y="2294373"/>
            <a:ext cx="152189" cy="208975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593C359-94CE-44FA-B580-CB5879FFC329}"/>
              </a:ext>
            </a:extLst>
          </p:cNvPr>
          <p:cNvCxnSpPr>
            <a:cxnSpLocks/>
          </p:cNvCxnSpPr>
          <p:nvPr/>
        </p:nvCxnSpPr>
        <p:spPr>
          <a:xfrm flipH="1">
            <a:off x="5272911" y="1638785"/>
            <a:ext cx="131175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884621F-B37B-40FB-98F8-CAC1E1A15D34}"/>
              </a:ext>
            </a:extLst>
          </p:cNvPr>
          <p:cNvCxnSpPr>
            <a:cxnSpLocks/>
          </p:cNvCxnSpPr>
          <p:nvPr/>
        </p:nvCxnSpPr>
        <p:spPr>
          <a:xfrm flipH="1">
            <a:off x="4028961" y="2652014"/>
            <a:ext cx="673276" cy="3003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F8AB6AC2-6990-4037-A7CE-06BB5BB7C68C}"/>
              </a:ext>
            </a:extLst>
          </p:cNvPr>
          <p:cNvSpPr/>
          <p:nvPr/>
        </p:nvSpPr>
        <p:spPr>
          <a:xfrm>
            <a:off x="4163009" y="2602149"/>
            <a:ext cx="202590" cy="173391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accent6"/>
                </a:solidFill>
              </a:rPr>
              <a:t>2</a:t>
            </a:r>
            <a:endParaRPr lang="ko-KR" altLang="en-US" sz="1200">
              <a:solidFill>
                <a:schemeClr val="accent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9DFD25-FB1B-4D9A-AB88-DA3AA944138D}"/>
              </a:ext>
            </a:extLst>
          </p:cNvPr>
          <p:cNvSpPr txBox="1"/>
          <p:nvPr/>
        </p:nvSpPr>
        <p:spPr>
          <a:xfrm>
            <a:off x="3409730" y="3020943"/>
            <a:ext cx="8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aaab</a:t>
            </a:r>
            <a:endParaRPr lang="en-US" altLang="ko-KR" sz="1050" b="1" spc="60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1EE2079-B8E2-413A-B45A-6BED5DC538D7}"/>
              </a:ext>
            </a:extLst>
          </p:cNvPr>
          <p:cNvCxnSpPr>
            <a:cxnSpLocks/>
          </p:cNvCxnSpPr>
          <p:nvPr/>
        </p:nvCxnSpPr>
        <p:spPr>
          <a:xfrm flipV="1">
            <a:off x="3891886" y="2695546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C08DC7C-5772-47EB-84D1-31CFD5C2C24C}"/>
              </a:ext>
            </a:extLst>
          </p:cNvPr>
          <p:cNvCxnSpPr>
            <a:cxnSpLocks/>
          </p:cNvCxnSpPr>
          <p:nvPr/>
        </p:nvCxnSpPr>
        <p:spPr>
          <a:xfrm flipH="1">
            <a:off x="3833134" y="3328719"/>
            <a:ext cx="131175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CA390D6-7AB7-40C4-A064-6DD8A3A8F865}"/>
              </a:ext>
            </a:extLst>
          </p:cNvPr>
          <p:cNvSpPr/>
          <p:nvPr/>
        </p:nvSpPr>
        <p:spPr>
          <a:xfrm>
            <a:off x="3469977" y="3119745"/>
            <a:ext cx="344685" cy="208974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E4C990D-59F6-4668-8054-CF183BD2CD67}"/>
              </a:ext>
            </a:extLst>
          </p:cNvPr>
          <p:cNvCxnSpPr>
            <a:cxnSpLocks/>
          </p:cNvCxnSpPr>
          <p:nvPr/>
        </p:nvCxnSpPr>
        <p:spPr>
          <a:xfrm flipH="1">
            <a:off x="3214262" y="3464418"/>
            <a:ext cx="673276" cy="3003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A2FAAF3B-4F4A-4E54-B414-ECAC922D76F8}"/>
              </a:ext>
            </a:extLst>
          </p:cNvPr>
          <p:cNvSpPr/>
          <p:nvPr/>
        </p:nvSpPr>
        <p:spPr>
          <a:xfrm>
            <a:off x="3348310" y="3414553"/>
            <a:ext cx="202590" cy="173391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accent6"/>
                </a:solidFill>
              </a:rPr>
              <a:t>3</a:t>
            </a:r>
            <a:endParaRPr lang="ko-KR" altLang="en-US" sz="1200">
              <a:solidFill>
                <a:schemeClr val="accent6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B0CD4B-2D95-4294-91B2-C767412026EA}"/>
              </a:ext>
            </a:extLst>
          </p:cNvPr>
          <p:cNvSpPr txBox="1"/>
          <p:nvPr/>
        </p:nvSpPr>
        <p:spPr>
          <a:xfrm>
            <a:off x="2410307" y="3916472"/>
            <a:ext cx="8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aaab</a:t>
            </a:r>
            <a:endParaRPr lang="en-US" altLang="ko-KR" sz="1050" b="1" spc="60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ADE1B40-7CF9-484F-A290-A3B4ADE1DA0D}"/>
              </a:ext>
            </a:extLst>
          </p:cNvPr>
          <p:cNvCxnSpPr>
            <a:cxnSpLocks/>
          </p:cNvCxnSpPr>
          <p:nvPr/>
        </p:nvCxnSpPr>
        <p:spPr>
          <a:xfrm flipV="1">
            <a:off x="3049479" y="3591075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B58B259-5233-4506-9005-590C557BD9D5}"/>
              </a:ext>
            </a:extLst>
          </p:cNvPr>
          <p:cNvSpPr/>
          <p:nvPr/>
        </p:nvSpPr>
        <p:spPr>
          <a:xfrm>
            <a:off x="2433610" y="4006038"/>
            <a:ext cx="547884" cy="208957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7F28240-2481-4CC7-8D76-FAA015DA1815}"/>
              </a:ext>
            </a:extLst>
          </p:cNvPr>
          <p:cNvGrpSpPr/>
          <p:nvPr/>
        </p:nvGrpSpPr>
        <p:grpSpPr>
          <a:xfrm>
            <a:off x="2229066" y="3867765"/>
            <a:ext cx="1136417" cy="433856"/>
            <a:chOff x="1366506" y="4990138"/>
            <a:chExt cx="1136417" cy="433856"/>
          </a:xfrm>
        </p:grpSpPr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CB644B8D-5589-497C-83B4-48CF8AEEB415}"/>
                </a:ext>
              </a:extLst>
            </p:cNvPr>
            <p:cNvCxnSpPr>
              <a:cxnSpLocks/>
            </p:cNvCxnSpPr>
            <p:nvPr/>
          </p:nvCxnSpPr>
          <p:spPr>
            <a:xfrm>
              <a:off x="1366506" y="4990138"/>
              <a:ext cx="1136417" cy="4130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1EFDBB0A-076F-4D15-8454-EBD101BA94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7248" y="4990138"/>
              <a:ext cx="1115723" cy="43385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원호 45">
            <a:extLst>
              <a:ext uri="{FF2B5EF4-FFF2-40B4-BE49-F238E27FC236}">
                <a16:creationId xmlns:a16="http://schemas.microsoft.com/office/drawing/2014/main" id="{8DA57305-F4B1-4707-9949-2057E0E30430}"/>
              </a:ext>
            </a:extLst>
          </p:cNvPr>
          <p:cNvSpPr/>
          <p:nvPr/>
        </p:nvSpPr>
        <p:spPr>
          <a:xfrm rot="7566380" flipH="1" flipV="1">
            <a:off x="1979345" y="3586749"/>
            <a:ext cx="1625529" cy="562033"/>
          </a:xfrm>
          <a:prstGeom prst="arc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91F270B-4105-4F66-B0E1-FB5F7BF52207}"/>
              </a:ext>
            </a:extLst>
          </p:cNvPr>
          <p:cNvSpPr/>
          <p:nvPr/>
        </p:nvSpPr>
        <p:spPr>
          <a:xfrm>
            <a:off x="1756024" y="3122528"/>
            <a:ext cx="1035660" cy="286931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return false</a:t>
            </a:r>
            <a:endParaRPr lang="ko-KR" altLang="en-US" sz="1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58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6FD9E4EF-49F8-4660-AEF1-D408F4E0197E}"/>
              </a:ext>
            </a:extLst>
          </p:cNvPr>
          <p:cNvSpPr txBox="1"/>
          <p:nvPr/>
        </p:nvSpPr>
        <p:spPr>
          <a:xfrm>
            <a:off x="63987" y="127717"/>
            <a:ext cx="1834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s = “aaab”</a:t>
            </a:r>
          </a:p>
          <a:p>
            <a:r>
              <a:rPr lang="en-US" altLang="ko-KR" sz="1050" b="1"/>
              <a:t>wordDict = {“a”, “aa”}</a:t>
            </a:r>
            <a:endParaRPr lang="ko-KR" altLang="en-US" sz="1050" b="1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742DB1D-2B4D-4E2B-AD7E-84B959F67579}"/>
              </a:ext>
            </a:extLst>
          </p:cNvPr>
          <p:cNvSpPr/>
          <p:nvPr/>
        </p:nvSpPr>
        <p:spPr>
          <a:xfrm>
            <a:off x="1148844" y="1182274"/>
            <a:ext cx="565917" cy="183572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5F6E97C-02E9-4808-944E-DD65FE3E5669}"/>
              </a:ext>
            </a:extLst>
          </p:cNvPr>
          <p:cNvCxnSpPr>
            <a:cxnSpLocks/>
          </p:cNvCxnSpPr>
          <p:nvPr/>
        </p:nvCxnSpPr>
        <p:spPr>
          <a:xfrm flipV="1">
            <a:off x="1394645" y="738424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8D61A15-84DB-4A12-92EB-B20F9EFCE2C4}"/>
              </a:ext>
            </a:extLst>
          </p:cNvPr>
          <p:cNvSpPr txBox="1"/>
          <p:nvPr/>
        </p:nvSpPr>
        <p:spPr>
          <a:xfrm>
            <a:off x="5206386" y="1331008"/>
            <a:ext cx="8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aaab</a:t>
            </a:r>
            <a:endParaRPr lang="en-US" altLang="ko-KR" sz="1050" b="1" spc="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46522FC-ED8D-42B0-AECA-A525BD2F2AC4}"/>
              </a:ext>
            </a:extLst>
          </p:cNvPr>
          <p:cNvSpPr txBox="1"/>
          <p:nvPr/>
        </p:nvSpPr>
        <p:spPr>
          <a:xfrm>
            <a:off x="124822" y="761199"/>
            <a:ext cx="795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탐색 기준</a:t>
            </a:r>
            <a:endParaRPr lang="en-US" altLang="ko-KR" sz="1050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B67D590-F747-4A21-AAA3-A2191C58D2F2}"/>
              </a:ext>
            </a:extLst>
          </p:cNvPr>
          <p:cNvSpPr txBox="1"/>
          <p:nvPr/>
        </p:nvSpPr>
        <p:spPr>
          <a:xfrm>
            <a:off x="124822" y="1162725"/>
            <a:ext cx="795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탐색 완료</a:t>
            </a:r>
            <a:endParaRPr lang="en-US" altLang="ko-KR" sz="1050" b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1F1B528-DDDA-4D85-B437-64BF004B3FAA}"/>
              </a:ext>
            </a:extLst>
          </p:cNvPr>
          <p:cNvSpPr txBox="1"/>
          <p:nvPr/>
        </p:nvSpPr>
        <p:spPr>
          <a:xfrm>
            <a:off x="0" y="1500226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다음 탐색 대상</a:t>
            </a:r>
            <a:endParaRPr lang="en-US" altLang="ko-KR" sz="1050" b="1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623CBE3-3218-4B91-8885-B51AE1F6A8A9}"/>
              </a:ext>
            </a:extLst>
          </p:cNvPr>
          <p:cNvCxnSpPr>
            <a:cxnSpLocks/>
          </p:cNvCxnSpPr>
          <p:nvPr/>
        </p:nvCxnSpPr>
        <p:spPr>
          <a:xfrm flipV="1">
            <a:off x="5309855" y="1005611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79BF455-057A-4D93-B599-C86170DF20A2}"/>
              </a:ext>
            </a:extLst>
          </p:cNvPr>
          <p:cNvCxnSpPr>
            <a:cxnSpLocks/>
          </p:cNvCxnSpPr>
          <p:nvPr/>
        </p:nvCxnSpPr>
        <p:spPr>
          <a:xfrm flipH="1">
            <a:off x="1163005" y="1638785"/>
            <a:ext cx="463280" cy="1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012391B5-DFEE-4327-B4D5-86B21957AC16}"/>
              </a:ext>
            </a:extLst>
          </p:cNvPr>
          <p:cNvCxnSpPr>
            <a:cxnSpLocks/>
          </p:cNvCxnSpPr>
          <p:nvPr/>
        </p:nvCxnSpPr>
        <p:spPr>
          <a:xfrm flipH="1">
            <a:off x="1293350" y="1791658"/>
            <a:ext cx="202589" cy="1733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3D9F0EF-27D0-4B4C-AB89-F6453CA02A63}"/>
              </a:ext>
            </a:extLst>
          </p:cNvPr>
          <p:cNvCxnSpPr>
            <a:cxnSpLocks/>
          </p:cNvCxnSpPr>
          <p:nvPr/>
        </p:nvCxnSpPr>
        <p:spPr>
          <a:xfrm>
            <a:off x="1320708" y="2079772"/>
            <a:ext cx="175231" cy="186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71E3D6B-047E-4EF7-8952-52967C0A4F5A}"/>
              </a:ext>
            </a:extLst>
          </p:cNvPr>
          <p:cNvSpPr txBox="1"/>
          <p:nvPr/>
        </p:nvSpPr>
        <p:spPr>
          <a:xfrm>
            <a:off x="-18472" y="1751395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/>
              <a:t>“a” </a:t>
            </a:r>
            <a:r>
              <a:rPr lang="ko-KR" altLang="en-US" sz="1050" b="1"/>
              <a:t>방문</a:t>
            </a:r>
            <a:endParaRPr lang="en-US" altLang="ko-KR" sz="1050" b="1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1812ABF-08D5-4C2B-AAEA-782B57CFA54D}"/>
              </a:ext>
            </a:extLst>
          </p:cNvPr>
          <p:cNvSpPr txBox="1"/>
          <p:nvPr/>
        </p:nvSpPr>
        <p:spPr>
          <a:xfrm>
            <a:off x="0" y="2046213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/>
              <a:t>“aa” </a:t>
            </a:r>
            <a:r>
              <a:rPr lang="ko-KR" altLang="en-US" sz="1050" b="1"/>
              <a:t>방문</a:t>
            </a:r>
            <a:endParaRPr lang="en-US" altLang="ko-KR" sz="1050" b="1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F84216E-D0F2-4738-9921-0F4A73A937EE}"/>
              </a:ext>
            </a:extLst>
          </p:cNvPr>
          <p:cNvSpPr txBox="1"/>
          <p:nvPr/>
        </p:nvSpPr>
        <p:spPr>
          <a:xfrm>
            <a:off x="2510146" y="113805"/>
            <a:ext cx="18345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Idx = 0</a:t>
            </a:r>
          </a:p>
          <a:p>
            <a:r>
              <a:rPr lang="en-US" altLang="ko-KR" sz="1050" b="1"/>
              <a:t>s.length() == 4</a:t>
            </a:r>
            <a:endParaRPr lang="ko-KR" altLang="en-US" sz="1050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463308-A412-44E9-861D-3E11B4E03751}"/>
              </a:ext>
            </a:extLst>
          </p:cNvPr>
          <p:cNvSpPr txBox="1"/>
          <p:nvPr/>
        </p:nvSpPr>
        <p:spPr>
          <a:xfrm>
            <a:off x="2595031" y="680408"/>
            <a:ext cx="18345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failResStrMap = {</a:t>
            </a:r>
          </a:p>
          <a:p>
            <a:r>
              <a:rPr lang="en-US" altLang="ko-KR" sz="1050" b="1"/>
              <a:t>   {“b”, false},</a:t>
            </a:r>
          </a:p>
          <a:p>
            <a:r>
              <a:rPr lang="en-US" altLang="ko-KR" sz="1050" b="1"/>
              <a:t>   </a:t>
            </a:r>
            <a:r>
              <a:rPr lang="en-US" altLang="ko-KR" sz="1050" b="1">
                <a:solidFill>
                  <a:srgbClr val="C00000"/>
                </a:solidFill>
              </a:rPr>
              <a:t>{“ab”, false}</a:t>
            </a:r>
          </a:p>
          <a:p>
            <a:r>
              <a:rPr lang="en-US" altLang="ko-KR" sz="1050" b="1"/>
              <a:t>}</a:t>
            </a:r>
            <a:endParaRPr lang="ko-KR" altLang="en-US" sz="1050" b="1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F57886C-822E-434A-9054-C721824BF430}"/>
              </a:ext>
            </a:extLst>
          </p:cNvPr>
          <p:cNvCxnSpPr>
            <a:cxnSpLocks/>
          </p:cNvCxnSpPr>
          <p:nvPr/>
        </p:nvCxnSpPr>
        <p:spPr>
          <a:xfrm flipH="1">
            <a:off x="4858327" y="1872823"/>
            <a:ext cx="673276" cy="3003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43F4D5FB-C918-43DB-B3B1-8F294D2D7090}"/>
              </a:ext>
            </a:extLst>
          </p:cNvPr>
          <p:cNvSpPr/>
          <p:nvPr/>
        </p:nvSpPr>
        <p:spPr>
          <a:xfrm>
            <a:off x="4992375" y="1822958"/>
            <a:ext cx="202590" cy="173391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accent6"/>
                </a:solidFill>
              </a:rPr>
              <a:t>1</a:t>
            </a:r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8FBEB0-E85D-43CD-B7B8-64DAFFAB9BEC}"/>
              </a:ext>
            </a:extLst>
          </p:cNvPr>
          <p:cNvSpPr txBox="1"/>
          <p:nvPr/>
        </p:nvSpPr>
        <p:spPr>
          <a:xfrm>
            <a:off x="4322220" y="2195572"/>
            <a:ext cx="8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aaab</a:t>
            </a:r>
            <a:endParaRPr lang="en-US" altLang="ko-KR" sz="1050" b="1" spc="60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A4DDBA7-B929-44F8-B5CA-6D4795B1B84E}"/>
              </a:ext>
            </a:extLst>
          </p:cNvPr>
          <p:cNvCxnSpPr>
            <a:cxnSpLocks/>
          </p:cNvCxnSpPr>
          <p:nvPr/>
        </p:nvCxnSpPr>
        <p:spPr>
          <a:xfrm flipV="1">
            <a:off x="4628888" y="1870175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01923FC-4D3F-4BC8-B6EF-80EACDDF484F}"/>
              </a:ext>
            </a:extLst>
          </p:cNvPr>
          <p:cNvCxnSpPr>
            <a:cxnSpLocks/>
          </p:cNvCxnSpPr>
          <p:nvPr/>
        </p:nvCxnSpPr>
        <p:spPr>
          <a:xfrm flipH="1">
            <a:off x="4563301" y="2503348"/>
            <a:ext cx="295026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97F44D-DA8D-414A-815B-E66BD2BDEBD8}"/>
              </a:ext>
            </a:extLst>
          </p:cNvPr>
          <p:cNvSpPr/>
          <p:nvPr/>
        </p:nvSpPr>
        <p:spPr>
          <a:xfrm>
            <a:off x="4382467" y="2294373"/>
            <a:ext cx="152189" cy="208975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593C359-94CE-44FA-B580-CB5879FFC329}"/>
              </a:ext>
            </a:extLst>
          </p:cNvPr>
          <p:cNvCxnSpPr>
            <a:cxnSpLocks/>
          </p:cNvCxnSpPr>
          <p:nvPr/>
        </p:nvCxnSpPr>
        <p:spPr>
          <a:xfrm flipH="1">
            <a:off x="5272911" y="1638785"/>
            <a:ext cx="131175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884621F-B37B-40FB-98F8-CAC1E1A15D34}"/>
              </a:ext>
            </a:extLst>
          </p:cNvPr>
          <p:cNvCxnSpPr>
            <a:cxnSpLocks/>
          </p:cNvCxnSpPr>
          <p:nvPr/>
        </p:nvCxnSpPr>
        <p:spPr>
          <a:xfrm flipH="1">
            <a:off x="4028961" y="2602149"/>
            <a:ext cx="599927" cy="3502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F8AB6AC2-6990-4037-A7CE-06BB5BB7C68C}"/>
              </a:ext>
            </a:extLst>
          </p:cNvPr>
          <p:cNvSpPr/>
          <p:nvPr/>
        </p:nvSpPr>
        <p:spPr>
          <a:xfrm>
            <a:off x="4135301" y="2574441"/>
            <a:ext cx="202590" cy="173391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accent6"/>
                </a:solidFill>
              </a:rPr>
              <a:t>2</a:t>
            </a:r>
            <a:endParaRPr lang="ko-KR" altLang="en-US" sz="1200">
              <a:solidFill>
                <a:schemeClr val="accent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9DFD25-FB1B-4D9A-AB88-DA3AA944138D}"/>
              </a:ext>
            </a:extLst>
          </p:cNvPr>
          <p:cNvSpPr txBox="1"/>
          <p:nvPr/>
        </p:nvSpPr>
        <p:spPr>
          <a:xfrm>
            <a:off x="3409730" y="3020943"/>
            <a:ext cx="8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aaab</a:t>
            </a:r>
            <a:endParaRPr lang="en-US" altLang="ko-KR" sz="1050" b="1" spc="60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1EE2079-B8E2-413A-B45A-6BED5DC538D7}"/>
              </a:ext>
            </a:extLst>
          </p:cNvPr>
          <p:cNvCxnSpPr>
            <a:cxnSpLocks/>
          </p:cNvCxnSpPr>
          <p:nvPr/>
        </p:nvCxnSpPr>
        <p:spPr>
          <a:xfrm flipV="1">
            <a:off x="3891886" y="2695546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CA390D6-7AB7-40C4-A064-6DD8A3A8F865}"/>
              </a:ext>
            </a:extLst>
          </p:cNvPr>
          <p:cNvSpPr/>
          <p:nvPr/>
        </p:nvSpPr>
        <p:spPr>
          <a:xfrm>
            <a:off x="3469977" y="3119745"/>
            <a:ext cx="344685" cy="208974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E4C990D-59F6-4668-8054-CF183BD2CD67}"/>
              </a:ext>
            </a:extLst>
          </p:cNvPr>
          <p:cNvCxnSpPr>
            <a:cxnSpLocks/>
          </p:cNvCxnSpPr>
          <p:nvPr/>
        </p:nvCxnSpPr>
        <p:spPr>
          <a:xfrm flipH="1">
            <a:off x="3214262" y="3427521"/>
            <a:ext cx="441499" cy="3372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A2FAAF3B-4F4A-4E54-B414-ECAC922D76F8}"/>
              </a:ext>
            </a:extLst>
          </p:cNvPr>
          <p:cNvSpPr/>
          <p:nvPr/>
        </p:nvSpPr>
        <p:spPr>
          <a:xfrm>
            <a:off x="3207140" y="3423510"/>
            <a:ext cx="202590" cy="173391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accent6"/>
                </a:solidFill>
              </a:rPr>
              <a:t>3</a:t>
            </a:r>
            <a:endParaRPr lang="ko-KR" altLang="en-US" sz="1200">
              <a:solidFill>
                <a:schemeClr val="accent6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B0CD4B-2D95-4294-91B2-C767412026EA}"/>
              </a:ext>
            </a:extLst>
          </p:cNvPr>
          <p:cNvSpPr txBox="1"/>
          <p:nvPr/>
        </p:nvSpPr>
        <p:spPr>
          <a:xfrm>
            <a:off x="2410307" y="3916472"/>
            <a:ext cx="8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aaab</a:t>
            </a:r>
            <a:endParaRPr lang="en-US" altLang="ko-KR" sz="1050" b="1" spc="60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ADE1B40-7CF9-484F-A290-A3B4ADE1DA0D}"/>
              </a:ext>
            </a:extLst>
          </p:cNvPr>
          <p:cNvCxnSpPr>
            <a:cxnSpLocks/>
          </p:cNvCxnSpPr>
          <p:nvPr/>
        </p:nvCxnSpPr>
        <p:spPr>
          <a:xfrm flipV="1">
            <a:off x="3049479" y="3591075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B58B259-5233-4506-9005-590C557BD9D5}"/>
              </a:ext>
            </a:extLst>
          </p:cNvPr>
          <p:cNvSpPr/>
          <p:nvPr/>
        </p:nvSpPr>
        <p:spPr>
          <a:xfrm>
            <a:off x="2433610" y="4006038"/>
            <a:ext cx="547884" cy="208957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7F28240-2481-4CC7-8D76-FAA015DA1815}"/>
              </a:ext>
            </a:extLst>
          </p:cNvPr>
          <p:cNvGrpSpPr/>
          <p:nvPr/>
        </p:nvGrpSpPr>
        <p:grpSpPr>
          <a:xfrm>
            <a:off x="2222249" y="3893588"/>
            <a:ext cx="1136417" cy="433856"/>
            <a:chOff x="1366506" y="4990138"/>
            <a:chExt cx="1136417" cy="433856"/>
          </a:xfrm>
        </p:grpSpPr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CB644B8D-5589-497C-83B4-48CF8AEEB415}"/>
                </a:ext>
              </a:extLst>
            </p:cNvPr>
            <p:cNvCxnSpPr>
              <a:cxnSpLocks/>
            </p:cNvCxnSpPr>
            <p:nvPr/>
          </p:nvCxnSpPr>
          <p:spPr>
            <a:xfrm>
              <a:off x="1366506" y="4990138"/>
              <a:ext cx="1136417" cy="4130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1EFDBB0A-076F-4D15-8454-EBD101BA94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7248" y="4990138"/>
              <a:ext cx="1115723" cy="43385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원호 45">
            <a:extLst>
              <a:ext uri="{FF2B5EF4-FFF2-40B4-BE49-F238E27FC236}">
                <a16:creationId xmlns:a16="http://schemas.microsoft.com/office/drawing/2014/main" id="{8DA57305-F4B1-4707-9949-2057E0E30430}"/>
              </a:ext>
            </a:extLst>
          </p:cNvPr>
          <p:cNvSpPr/>
          <p:nvPr/>
        </p:nvSpPr>
        <p:spPr>
          <a:xfrm rot="7566380" flipH="1" flipV="1">
            <a:off x="1979345" y="3586749"/>
            <a:ext cx="1625529" cy="562033"/>
          </a:xfrm>
          <a:prstGeom prst="arc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91F270B-4105-4F66-B0E1-FB5F7BF52207}"/>
              </a:ext>
            </a:extLst>
          </p:cNvPr>
          <p:cNvSpPr/>
          <p:nvPr/>
        </p:nvSpPr>
        <p:spPr>
          <a:xfrm>
            <a:off x="1756024" y="3122528"/>
            <a:ext cx="1035660" cy="286931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return false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14D71E4-C909-467E-8F95-0F0FDF8E2730}"/>
              </a:ext>
            </a:extLst>
          </p:cNvPr>
          <p:cNvGrpSpPr/>
          <p:nvPr/>
        </p:nvGrpSpPr>
        <p:grpSpPr>
          <a:xfrm>
            <a:off x="3229182" y="2944265"/>
            <a:ext cx="1136417" cy="433856"/>
            <a:chOff x="1366506" y="4990138"/>
            <a:chExt cx="1136417" cy="433856"/>
          </a:xfrm>
        </p:grpSpPr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AE4945C3-DB85-45DB-B62D-1E412B820B27}"/>
                </a:ext>
              </a:extLst>
            </p:cNvPr>
            <p:cNvCxnSpPr>
              <a:cxnSpLocks/>
            </p:cNvCxnSpPr>
            <p:nvPr/>
          </p:nvCxnSpPr>
          <p:spPr>
            <a:xfrm>
              <a:off x="1366506" y="4990138"/>
              <a:ext cx="1136417" cy="4130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4CF4D204-3143-404D-BDFD-513BDC3F1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7248" y="4990138"/>
              <a:ext cx="1115723" cy="43385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원호 56">
            <a:extLst>
              <a:ext uri="{FF2B5EF4-FFF2-40B4-BE49-F238E27FC236}">
                <a16:creationId xmlns:a16="http://schemas.microsoft.com/office/drawing/2014/main" id="{0E95F48F-D883-4ED6-B034-F48C592CECEC}"/>
              </a:ext>
            </a:extLst>
          </p:cNvPr>
          <p:cNvSpPr/>
          <p:nvPr/>
        </p:nvSpPr>
        <p:spPr>
          <a:xfrm rot="7566380" flipH="1" flipV="1">
            <a:off x="2925990" y="2706272"/>
            <a:ext cx="1625529" cy="562033"/>
          </a:xfrm>
          <a:prstGeom prst="arc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3C803A-AC87-4A44-8603-5627ED1D9CA3}"/>
              </a:ext>
            </a:extLst>
          </p:cNvPr>
          <p:cNvSpPr/>
          <p:nvPr/>
        </p:nvSpPr>
        <p:spPr>
          <a:xfrm>
            <a:off x="2803325" y="2146866"/>
            <a:ext cx="1035660" cy="286931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return false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1BDC95E-44C4-41B1-86D3-154ABAFBE46E}"/>
              </a:ext>
            </a:extLst>
          </p:cNvPr>
          <p:cNvCxnSpPr>
            <a:cxnSpLocks/>
          </p:cNvCxnSpPr>
          <p:nvPr/>
        </p:nvCxnSpPr>
        <p:spPr>
          <a:xfrm>
            <a:off x="4628888" y="2602149"/>
            <a:ext cx="577498" cy="3700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179AF059-4E96-4627-BE49-68C5077ECD0B}"/>
              </a:ext>
            </a:extLst>
          </p:cNvPr>
          <p:cNvSpPr/>
          <p:nvPr/>
        </p:nvSpPr>
        <p:spPr>
          <a:xfrm>
            <a:off x="4923005" y="2577932"/>
            <a:ext cx="202590" cy="173391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accent6"/>
                </a:solidFill>
              </a:rPr>
              <a:t>4</a:t>
            </a:r>
            <a:endParaRPr lang="ko-KR" altLang="en-US" sz="1200">
              <a:solidFill>
                <a:schemeClr val="accent6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56080C-0043-4EFB-810B-4A09D7C8BB07}"/>
              </a:ext>
            </a:extLst>
          </p:cNvPr>
          <p:cNvSpPr txBox="1"/>
          <p:nvPr/>
        </p:nvSpPr>
        <p:spPr>
          <a:xfrm>
            <a:off x="5125595" y="2989238"/>
            <a:ext cx="8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aaab</a:t>
            </a:r>
            <a:endParaRPr lang="en-US" altLang="ko-KR" sz="1050" b="1" spc="6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1C9D103-F612-44C1-9859-A654FDC8E40A}"/>
              </a:ext>
            </a:extLst>
          </p:cNvPr>
          <p:cNvSpPr/>
          <p:nvPr/>
        </p:nvSpPr>
        <p:spPr>
          <a:xfrm>
            <a:off x="5185842" y="3088039"/>
            <a:ext cx="494522" cy="208976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22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6FD9E4EF-49F8-4660-AEF1-D408F4E0197E}"/>
              </a:ext>
            </a:extLst>
          </p:cNvPr>
          <p:cNvSpPr txBox="1"/>
          <p:nvPr/>
        </p:nvSpPr>
        <p:spPr>
          <a:xfrm>
            <a:off x="63987" y="127717"/>
            <a:ext cx="1834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s = “aaab”</a:t>
            </a:r>
          </a:p>
          <a:p>
            <a:r>
              <a:rPr lang="en-US" altLang="ko-KR" sz="1050" b="1"/>
              <a:t>wordDict = {“a”, “aa”}</a:t>
            </a:r>
            <a:endParaRPr lang="ko-KR" altLang="en-US" sz="1050" b="1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742DB1D-2B4D-4E2B-AD7E-84B959F67579}"/>
              </a:ext>
            </a:extLst>
          </p:cNvPr>
          <p:cNvSpPr/>
          <p:nvPr/>
        </p:nvSpPr>
        <p:spPr>
          <a:xfrm>
            <a:off x="1148844" y="1182274"/>
            <a:ext cx="565917" cy="183572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5F6E97C-02E9-4808-944E-DD65FE3E5669}"/>
              </a:ext>
            </a:extLst>
          </p:cNvPr>
          <p:cNvCxnSpPr>
            <a:cxnSpLocks/>
          </p:cNvCxnSpPr>
          <p:nvPr/>
        </p:nvCxnSpPr>
        <p:spPr>
          <a:xfrm flipV="1">
            <a:off x="1394645" y="738424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8D61A15-84DB-4A12-92EB-B20F9EFCE2C4}"/>
              </a:ext>
            </a:extLst>
          </p:cNvPr>
          <p:cNvSpPr txBox="1"/>
          <p:nvPr/>
        </p:nvSpPr>
        <p:spPr>
          <a:xfrm>
            <a:off x="5206386" y="1331008"/>
            <a:ext cx="8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aaab</a:t>
            </a:r>
            <a:endParaRPr lang="en-US" altLang="ko-KR" sz="1050" b="1" spc="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46522FC-ED8D-42B0-AECA-A525BD2F2AC4}"/>
              </a:ext>
            </a:extLst>
          </p:cNvPr>
          <p:cNvSpPr txBox="1"/>
          <p:nvPr/>
        </p:nvSpPr>
        <p:spPr>
          <a:xfrm>
            <a:off x="124822" y="761199"/>
            <a:ext cx="795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탐색 기준</a:t>
            </a:r>
            <a:endParaRPr lang="en-US" altLang="ko-KR" sz="1050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B67D590-F747-4A21-AAA3-A2191C58D2F2}"/>
              </a:ext>
            </a:extLst>
          </p:cNvPr>
          <p:cNvSpPr txBox="1"/>
          <p:nvPr/>
        </p:nvSpPr>
        <p:spPr>
          <a:xfrm>
            <a:off x="124822" y="1162725"/>
            <a:ext cx="795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탐색 완료</a:t>
            </a:r>
            <a:endParaRPr lang="en-US" altLang="ko-KR" sz="1050" b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1F1B528-DDDA-4D85-B437-64BF004B3FAA}"/>
              </a:ext>
            </a:extLst>
          </p:cNvPr>
          <p:cNvSpPr txBox="1"/>
          <p:nvPr/>
        </p:nvSpPr>
        <p:spPr>
          <a:xfrm>
            <a:off x="0" y="1500226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다음 탐색 대상</a:t>
            </a:r>
            <a:endParaRPr lang="en-US" altLang="ko-KR" sz="1050" b="1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623CBE3-3218-4B91-8885-B51AE1F6A8A9}"/>
              </a:ext>
            </a:extLst>
          </p:cNvPr>
          <p:cNvCxnSpPr>
            <a:cxnSpLocks/>
          </p:cNvCxnSpPr>
          <p:nvPr/>
        </p:nvCxnSpPr>
        <p:spPr>
          <a:xfrm flipV="1">
            <a:off x="5309855" y="1005611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79BF455-057A-4D93-B599-C86170DF20A2}"/>
              </a:ext>
            </a:extLst>
          </p:cNvPr>
          <p:cNvCxnSpPr>
            <a:cxnSpLocks/>
          </p:cNvCxnSpPr>
          <p:nvPr/>
        </p:nvCxnSpPr>
        <p:spPr>
          <a:xfrm flipH="1">
            <a:off x="1163005" y="1638785"/>
            <a:ext cx="463280" cy="1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012391B5-DFEE-4327-B4D5-86B21957AC16}"/>
              </a:ext>
            </a:extLst>
          </p:cNvPr>
          <p:cNvCxnSpPr>
            <a:cxnSpLocks/>
          </p:cNvCxnSpPr>
          <p:nvPr/>
        </p:nvCxnSpPr>
        <p:spPr>
          <a:xfrm flipH="1">
            <a:off x="1293350" y="1791658"/>
            <a:ext cx="202589" cy="1733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3D9F0EF-27D0-4B4C-AB89-F6453CA02A63}"/>
              </a:ext>
            </a:extLst>
          </p:cNvPr>
          <p:cNvCxnSpPr>
            <a:cxnSpLocks/>
          </p:cNvCxnSpPr>
          <p:nvPr/>
        </p:nvCxnSpPr>
        <p:spPr>
          <a:xfrm>
            <a:off x="1320708" y="2079772"/>
            <a:ext cx="175231" cy="186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71E3D6B-047E-4EF7-8952-52967C0A4F5A}"/>
              </a:ext>
            </a:extLst>
          </p:cNvPr>
          <p:cNvSpPr txBox="1"/>
          <p:nvPr/>
        </p:nvSpPr>
        <p:spPr>
          <a:xfrm>
            <a:off x="-18472" y="1751395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/>
              <a:t>“a” </a:t>
            </a:r>
            <a:r>
              <a:rPr lang="ko-KR" altLang="en-US" sz="1050" b="1"/>
              <a:t>방문</a:t>
            </a:r>
            <a:endParaRPr lang="en-US" altLang="ko-KR" sz="1050" b="1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1812ABF-08D5-4C2B-AAEA-782B57CFA54D}"/>
              </a:ext>
            </a:extLst>
          </p:cNvPr>
          <p:cNvSpPr txBox="1"/>
          <p:nvPr/>
        </p:nvSpPr>
        <p:spPr>
          <a:xfrm>
            <a:off x="0" y="2046213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/>
              <a:t>“aa” </a:t>
            </a:r>
            <a:r>
              <a:rPr lang="ko-KR" altLang="en-US" sz="1050" b="1"/>
              <a:t>방문</a:t>
            </a:r>
            <a:endParaRPr lang="en-US" altLang="ko-KR" sz="1050" b="1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F84216E-D0F2-4738-9921-0F4A73A937EE}"/>
              </a:ext>
            </a:extLst>
          </p:cNvPr>
          <p:cNvSpPr txBox="1"/>
          <p:nvPr/>
        </p:nvSpPr>
        <p:spPr>
          <a:xfrm>
            <a:off x="2510146" y="113805"/>
            <a:ext cx="18345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Idx = 0</a:t>
            </a:r>
          </a:p>
          <a:p>
            <a:r>
              <a:rPr lang="en-US" altLang="ko-KR" sz="1050" b="1"/>
              <a:t>s.length() == 4</a:t>
            </a:r>
            <a:endParaRPr lang="ko-KR" altLang="en-US" sz="1050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463308-A412-44E9-861D-3E11B4E03751}"/>
              </a:ext>
            </a:extLst>
          </p:cNvPr>
          <p:cNvSpPr txBox="1"/>
          <p:nvPr/>
        </p:nvSpPr>
        <p:spPr>
          <a:xfrm>
            <a:off x="2595031" y="680408"/>
            <a:ext cx="183455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failResStrMap = {</a:t>
            </a:r>
          </a:p>
          <a:p>
            <a:r>
              <a:rPr lang="en-US" altLang="ko-KR" sz="1050" b="1"/>
              <a:t>   {“b”, false},</a:t>
            </a:r>
          </a:p>
          <a:p>
            <a:r>
              <a:rPr lang="en-US" altLang="ko-KR" sz="1050" b="1"/>
              <a:t>   {“ab”, false},</a:t>
            </a:r>
          </a:p>
          <a:p>
            <a:r>
              <a:rPr lang="en-US" altLang="ko-KR" sz="1050" b="1"/>
              <a:t>   {“aab”, false}</a:t>
            </a:r>
          </a:p>
          <a:p>
            <a:r>
              <a:rPr lang="en-US" altLang="ko-KR" sz="1050" b="1"/>
              <a:t>}</a:t>
            </a:r>
            <a:endParaRPr lang="ko-KR" altLang="en-US" sz="1050" b="1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F57886C-822E-434A-9054-C721824BF430}"/>
              </a:ext>
            </a:extLst>
          </p:cNvPr>
          <p:cNvCxnSpPr>
            <a:cxnSpLocks/>
          </p:cNvCxnSpPr>
          <p:nvPr/>
        </p:nvCxnSpPr>
        <p:spPr>
          <a:xfrm flipH="1">
            <a:off x="4858327" y="1872823"/>
            <a:ext cx="673276" cy="3003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43F4D5FB-C918-43DB-B3B1-8F294D2D7090}"/>
              </a:ext>
            </a:extLst>
          </p:cNvPr>
          <p:cNvSpPr/>
          <p:nvPr/>
        </p:nvSpPr>
        <p:spPr>
          <a:xfrm>
            <a:off x="4992375" y="1822958"/>
            <a:ext cx="202590" cy="173391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accent6"/>
                </a:solidFill>
              </a:rPr>
              <a:t>1</a:t>
            </a:r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8FBEB0-E85D-43CD-B7B8-64DAFFAB9BEC}"/>
              </a:ext>
            </a:extLst>
          </p:cNvPr>
          <p:cNvSpPr txBox="1"/>
          <p:nvPr/>
        </p:nvSpPr>
        <p:spPr>
          <a:xfrm>
            <a:off x="4322220" y="2195572"/>
            <a:ext cx="8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aaab</a:t>
            </a:r>
            <a:endParaRPr lang="en-US" altLang="ko-KR" sz="1050" b="1" spc="60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A4DDBA7-B929-44F8-B5CA-6D4795B1B84E}"/>
              </a:ext>
            </a:extLst>
          </p:cNvPr>
          <p:cNvCxnSpPr>
            <a:cxnSpLocks/>
          </p:cNvCxnSpPr>
          <p:nvPr/>
        </p:nvCxnSpPr>
        <p:spPr>
          <a:xfrm flipV="1">
            <a:off x="4628888" y="1870175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97F44D-DA8D-414A-815B-E66BD2BDEBD8}"/>
              </a:ext>
            </a:extLst>
          </p:cNvPr>
          <p:cNvSpPr/>
          <p:nvPr/>
        </p:nvSpPr>
        <p:spPr>
          <a:xfrm>
            <a:off x="4382467" y="2294373"/>
            <a:ext cx="152189" cy="208975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593C359-94CE-44FA-B580-CB5879FFC329}"/>
              </a:ext>
            </a:extLst>
          </p:cNvPr>
          <p:cNvCxnSpPr>
            <a:cxnSpLocks/>
          </p:cNvCxnSpPr>
          <p:nvPr/>
        </p:nvCxnSpPr>
        <p:spPr>
          <a:xfrm flipH="1">
            <a:off x="5272911" y="1638785"/>
            <a:ext cx="131175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884621F-B37B-40FB-98F8-CAC1E1A15D34}"/>
              </a:ext>
            </a:extLst>
          </p:cNvPr>
          <p:cNvCxnSpPr>
            <a:cxnSpLocks/>
          </p:cNvCxnSpPr>
          <p:nvPr/>
        </p:nvCxnSpPr>
        <p:spPr>
          <a:xfrm flipH="1">
            <a:off x="4028961" y="2602149"/>
            <a:ext cx="599927" cy="3502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F8AB6AC2-6990-4037-A7CE-06BB5BB7C68C}"/>
              </a:ext>
            </a:extLst>
          </p:cNvPr>
          <p:cNvSpPr/>
          <p:nvPr/>
        </p:nvSpPr>
        <p:spPr>
          <a:xfrm>
            <a:off x="4135301" y="2574441"/>
            <a:ext cx="202590" cy="173391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accent6"/>
                </a:solidFill>
              </a:rPr>
              <a:t>2</a:t>
            </a:r>
            <a:endParaRPr lang="ko-KR" altLang="en-US" sz="1200">
              <a:solidFill>
                <a:schemeClr val="accent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9DFD25-FB1B-4D9A-AB88-DA3AA944138D}"/>
              </a:ext>
            </a:extLst>
          </p:cNvPr>
          <p:cNvSpPr txBox="1"/>
          <p:nvPr/>
        </p:nvSpPr>
        <p:spPr>
          <a:xfrm>
            <a:off x="3409730" y="3020943"/>
            <a:ext cx="8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aaab</a:t>
            </a:r>
            <a:endParaRPr lang="en-US" altLang="ko-KR" sz="1050" b="1" spc="60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1EE2079-B8E2-413A-B45A-6BED5DC538D7}"/>
              </a:ext>
            </a:extLst>
          </p:cNvPr>
          <p:cNvCxnSpPr>
            <a:cxnSpLocks/>
          </p:cNvCxnSpPr>
          <p:nvPr/>
        </p:nvCxnSpPr>
        <p:spPr>
          <a:xfrm flipV="1">
            <a:off x="3891886" y="2695546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CA390D6-7AB7-40C4-A064-6DD8A3A8F865}"/>
              </a:ext>
            </a:extLst>
          </p:cNvPr>
          <p:cNvSpPr/>
          <p:nvPr/>
        </p:nvSpPr>
        <p:spPr>
          <a:xfrm>
            <a:off x="3469977" y="3119745"/>
            <a:ext cx="344685" cy="208974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E4C990D-59F6-4668-8054-CF183BD2CD67}"/>
              </a:ext>
            </a:extLst>
          </p:cNvPr>
          <p:cNvCxnSpPr>
            <a:cxnSpLocks/>
          </p:cNvCxnSpPr>
          <p:nvPr/>
        </p:nvCxnSpPr>
        <p:spPr>
          <a:xfrm flipH="1">
            <a:off x="3214262" y="3427521"/>
            <a:ext cx="441499" cy="3372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A2FAAF3B-4F4A-4E54-B414-ECAC922D76F8}"/>
              </a:ext>
            </a:extLst>
          </p:cNvPr>
          <p:cNvSpPr/>
          <p:nvPr/>
        </p:nvSpPr>
        <p:spPr>
          <a:xfrm>
            <a:off x="3207140" y="3423510"/>
            <a:ext cx="202590" cy="173391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accent6"/>
                </a:solidFill>
              </a:rPr>
              <a:t>3</a:t>
            </a:r>
            <a:endParaRPr lang="ko-KR" altLang="en-US" sz="1200">
              <a:solidFill>
                <a:schemeClr val="accent6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B0CD4B-2D95-4294-91B2-C767412026EA}"/>
              </a:ext>
            </a:extLst>
          </p:cNvPr>
          <p:cNvSpPr txBox="1"/>
          <p:nvPr/>
        </p:nvSpPr>
        <p:spPr>
          <a:xfrm>
            <a:off x="2410307" y="3916472"/>
            <a:ext cx="8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aaab</a:t>
            </a:r>
            <a:endParaRPr lang="en-US" altLang="ko-KR" sz="1050" b="1" spc="60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ADE1B40-7CF9-484F-A290-A3B4ADE1DA0D}"/>
              </a:ext>
            </a:extLst>
          </p:cNvPr>
          <p:cNvCxnSpPr>
            <a:cxnSpLocks/>
          </p:cNvCxnSpPr>
          <p:nvPr/>
        </p:nvCxnSpPr>
        <p:spPr>
          <a:xfrm flipV="1">
            <a:off x="3049479" y="3591075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B58B259-5233-4506-9005-590C557BD9D5}"/>
              </a:ext>
            </a:extLst>
          </p:cNvPr>
          <p:cNvSpPr/>
          <p:nvPr/>
        </p:nvSpPr>
        <p:spPr>
          <a:xfrm>
            <a:off x="2433610" y="4006038"/>
            <a:ext cx="547884" cy="208957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7F28240-2481-4CC7-8D76-FAA015DA1815}"/>
              </a:ext>
            </a:extLst>
          </p:cNvPr>
          <p:cNvGrpSpPr/>
          <p:nvPr/>
        </p:nvGrpSpPr>
        <p:grpSpPr>
          <a:xfrm>
            <a:off x="2222249" y="3893588"/>
            <a:ext cx="1136417" cy="433856"/>
            <a:chOff x="1366506" y="4990138"/>
            <a:chExt cx="1136417" cy="433856"/>
          </a:xfrm>
        </p:grpSpPr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CB644B8D-5589-497C-83B4-48CF8AEEB415}"/>
                </a:ext>
              </a:extLst>
            </p:cNvPr>
            <p:cNvCxnSpPr>
              <a:cxnSpLocks/>
            </p:cNvCxnSpPr>
            <p:nvPr/>
          </p:nvCxnSpPr>
          <p:spPr>
            <a:xfrm>
              <a:off x="1366506" y="4990138"/>
              <a:ext cx="1136417" cy="4130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1EFDBB0A-076F-4D15-8454-EBD101BA94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7248" y="4990138"/>
              <a:ext cx="1115723" cy="43385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원호 45">
            <a:extLst>
              <a:ext uri="{FF2B5EF4-FFF2-40B4-BE49-F238E27FC236}">
                <a16:creationId xmlns:a16="http://schemas.microsoft.com/office/drawing/2014/main" id="{8DA57305-F4B1-4707-9949-2057E0E30430}"/>
              </a:ext>
            </a:extLst>
          </p:cNvPr>
          <p:cNvSpPr/>
          <p:nvPr/>
        </p:nvSpPr>
        <p:spPr>
          <a:xfrm rot="7566380" flipH="1" flipV="1">
            <a:off x="1979345" y="3586749"/>
            <a:ext cx="1625529" cy="562033"/>
          </a:xfrm>
          <a:prstGeom prst="arc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91F270B-4105-4F66-B0E1-FB5F7BF52207}"/>
              </a:ext>
            </a:extLst>
          </p:cNvPr>
          <p:cNvSpPr/>
          <p:nvPr/>
        </p:nvSpPr>
        <p:spPr>
          <a:xfrm>
            <a:off x="1756024" y="3122528"/>
            <a:ext cx="1035660" cy="286931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return false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14D71E4-C909-467E-8F95-0F0FDF8E2730}"/>
              </a:ext>
            </a:extLst>
          </p:cNvPr>
          <p:cNvGrpSpPr/>
          <p:nvPr/>
        </p:nvGrpSpPr>
        <p:grpSpPr>
          <a:xfrm>
            <a:off x="3229182" y="2944265"/>
            <a:ext cx="1136417" cy="433856"/>
            <a:chOff x="1366506" y="4990138"/>
            <a:chExt cx="1136417" cy="433856"/>
          </a:xfrm>
        </p:grpSpPr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AE4945C3-DB85-45DB-B62D-1E412B820B27}"/>
                </a:ext>
              </a:extLst>
            </p:cNvPr>
            <p:cNvCxnSpPr>
              <a:cxnSpLocks/>
            </p:cNvCxnSpPr>
            <p:nvPr/>
          </p:nvCxnSpPr>
          <p:spPr>
            <a:xfrm>
              <a:off x="1366506" y="4990138"/>
              <a:ext cx="1136417" cy="4130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4CF4D204-3143-404D-BDFD-513BDC3F1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7248" y="4990138"/>
              <a:ext cx="1115723" cy="43385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원호 56">
            <a:extLst>
              <a:ext uri="{FF2B5EF4-FFF2-40B4-BE49-F238E27FC236}">
                <a16:creationId xmlns:a16="http://schemas.microsoft.com/office/drawing/2014/main" id="{0E95F48F-D883-4ED6-B034-F48C592CECEC}"/>
              </a:ext>
            </a:extLst>
          </p:cNvPr>
          <p:cNvSpPr/>
          <p:nvPr/>
        </p:nvSpPr>
        <p:spPr>
          <a:xfrm rot="7566380" flipH="1" flipV="1">
            <a:off x="2925990" y="2706272"/>
            <a:ext cx="1625529" cy="562033"/>
          </a:xfrm>
          <a:prstGeom prst="arc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3C803A-AC87-4A44-8603-5627ED1D9CA3}"/>
              </a:ext>
            </a:extLst>
          </p:cNvPr>
          <p:cNvSpPr/>
          <p:nvPr/>
        </p:nvSpPr>
        <p:spPr>
          <a:xfrm>
            <a:off x="2803325" y="2146866"/>
            <a:ext cx="1035660" cy="286931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return false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1BDC95E-44C4-41B1-86D3-154ABAFBE46E}"/>
              </a:ext>
            </a:extLst>
          </p:cNvPr>
          <p:cNvCxnSpPr>
            <a:cxnSpLocks/>
          </p:cNvCxnSpPr>
          <p:nvPr/>
        </p:nvCxnSpPr>
        <p:spPr>
          <a:xfrm>
            <a:off x="4628888" y="2602149"/>
            <a:ext cx="577498" cy="3700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179AF059-4E96-4627-BE49-68C5077ECD0B}"/>
              </a:ext>
            </a:extLst>
          </p:cNvPr>
          <p:cNvSpPr/>
          <p:nvPr/>
        </p:nvSpPr>
        <p:spPr>
          <a:xfrm>
            <a:off x="4923005" y="2577932"/>
            <a:ext cx="202590" cy="173391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accent6"/>
                </a:solidFill>
              </a:rPr>
              <a:t>4</a:t>
            </a:r>
            <a:endParaRPr lang="ko-KR" altLang="en-US" sz="1200">
              <a:solidFill>
                <a:schemeClr val="accent6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56080C-0043-4EFB-810B-4A09D7C8BB07}"/>
              </a:ext>
            </a:extLst>
          </p:cNvPr>
          <p:cNvSpPr txBox="1"/>
          <p:nvPr/>
        </p:nvSpPr>
        <p:spPr>
          <a:xfrm>
            <a:off x="5125595" y="2989238"/>
            <a:ext cx="8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aaab</a:t>
            </a:r>
            <a:endParaRPr lang="en-US" altLang="ko-KR" sz="1050" b="1" spc="6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1C9D103-F612-44C1-9859-A654FDC8E40A}"/>
              </a:ext>
            </a:extLst>
          </p:cNvPr>
          <p:cNvSpPr/>
          <p:nvPr/>
        </p:nvSpPr>
        <p:spPr>
          <a:xfrm>
            <a:off x="5185842" y="3088039"/>
            <a:ext cx="494522" cy="208976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1AF86D5-CA99-452E-8EA2-159B56EA483C}"/>
              </a:ext>
            </a:extLst>
          </p:cNvPr>
          <p:cNvGrpSpPr/>
          <p:nvPr/>
        </p:nvGrpSpPr>
        <p:grpSpPr>
          <a:xfrm>
            <a:off x="4998372" y="2975603"/>
            <a:ext cx="1136417" cy="433856"/>
            <a:chOff x="1366506" y="4990138"/>
            <a:chExt cx="1136417" cy="433856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4294F5E4-02DF-4778-BC1E-F67041F0E53C}"/>
                </a:ext>
              </a:extLst>
            </p:cNvPr>
            <p:cNvCxnSpPr>
              <a:cxnSpLocks/>
            </p:cNvCxnSpPr>
            <p:nvPr/>
          </p:nvCxnSpPr>
          <p:spPr>
            <a:xfrm>
              <a:off x="1366506" y="4990138"/>
              <a:ext cx="1136417" cy="4130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40702870-C189-401C-93C4-747B3EC404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7248" y="4990138"/>
              <a:ext cx="1115723" cy="43385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원호 50">
            <a:extLst>
              <a:ext uri="{FF2B5EF4-FFF2-40B4-BE49-F238E27FC236}">
                <a16:creationId xmlns:a16="http://schemas.microsoft.com/office/drawing/2014/main" id="{63A4290E-C7BC-4BAC-BD30-5E5A60CDD44A}"/>
              </a:ext>
            </a:extLst>
          </p:cNvPr>
          <p:cNvSpPr/>
          <p:nvPr/>
        </p:nvSpPr>
        <p:spPr>
          <a:xfrm rot="6055318" flipH="1">
            <a:off x="4741655" y="2083409"/>
            <a:ext cx="767880" cy="1312136"/>
          </a:xfrm>
          <a:prstGeom prst="arc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8750894-33E6-4BAD-BD46-D55DFAC76BCA}"/>
              </a:ext>
            </a:extLst>
          </p:cNvPr>
          <p:cNvSpPr/>
          <p:nvPr/>
        </p:nvSpPr>
        <p:spPr>
          <a:xfrm>
            <a:off x="5680364" y="2277000"/>
            <a:ext cx="1035660" cy="286931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return false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9099DA1-7B0A-4C5D-A632-1E9948D4C715}"/>
              </a:ext>
            </a:extLst>
          </p:cNvPr>
          <p:cNvCxnSpPr>
            <a:cxnSpLocks/>
          </p:cNvCxnSpPr>
          <p:nvPr/>
        </p:nvCxnSpPr>
        <p:spPr>
          <a:xfrm flipH="1">
            <a:off x="4563301" y="2503348"/>
            <a:ext cx="295026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88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6FD9E4EF-49F8-4660-AEF1-D408F4E0197E}"/>
              </a:ext>
            </a:extLst>
          </p:cNvPr>
          <p:cNvSpPr txBox="1"/>
          <p:nvPr/>
        </p:nvSpPr>
        <p:spPr>
          <a:xfrm>
            <a:off x="63987" y="127717"/>
            <a:ext cx="1834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s = “aaab”</a:t>
            </a:r>
          </a:p>
          <a:p>
            <a:r>
              <a:rPr lang="en-US" altLang="ko-KR" sz="1050" b="1"/>
              <a:t>wordDict = {“a”, “aa”}</a:t>
            </a:r>
            <a:endParaRPr lang="ko-KR" altLang="en-US" sz="1050" b="1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742DB1D-2B4D-4E2B-AD7E-84B959F67579}"/>
              </a:ext>
            </a:extLst>
          </p:cNvPr>
          <p:cNvSpPr/>
          <p:nvPr/>
        </p:nvSpPr>
        <p:spPr>
          <a:xfrm>
            <a:off x="1148844" y="1182274"/>
            <a:ext cx="565917" cy="183572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5F6E97C-02E9-4808-944E-DD65FE3E5669}"/>
              </a:ext>
            </a:extLst>
          </p:cNvPr>
          <p:cNvCxnSpPr>
            <a:cxnSpLocks/>
          </p:cNvCxnSpPr>
          <p:nvPr/>
        </p:nvCxnSpPr>
        <p:spPr>
          <a:xfrm flipV="1">
            <a:off x="1394645" y="738424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8D61A15-84DB-4A12-92EB-B20F9EFCE2C4}"/>
              </a:ext>
            </a:extLst>
          </p:cNvPr>
          <p:cNvSpPr txBox="1"/>
          <p:nvPr/>
        </p:nvSpPr>
        <p:spPr>
          <a:xfrm>
            <a:off x="5206386" y="1331008"/>
            <a:ext cx="8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aaab</a:t>
            </a:r>
            <a:endParaRPr lang="en-US" altLang="ko-KR" sz="1050" b="1" spc="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46522FC-ED8D-42B0-AECA-A525BD2F2AC4}"/>
              </a:ext>
            </a:extLst>
          </p:cNvPr>
          <p:cNvSpPr txBox="1"/>
          <p:nvPr/>
        </p:nvSpPr>
        <p:spPr>
          <a:xfrm>
            <a:off x="124822" y="761199"/>
            <a:ext cx="795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탐색 기준</a:t>
            </a:r>
            <a:endParaRPr lang="en-US" altLang="ko-KR" sz="1050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B67D590-F747-4A21-AAA3-A2191C58D2F2}"/>
              </a:ext>
            </a:extLst>
          </p:cNvPr>
          <p:cNvSpPr txBox="1"/>
          <p:nvPr/>
        </p:nvSpPr>
        <p:spPr>
          <a:xfrm>
            <a:off x="124822" y="1162725"/>
            <a:ext cx="795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탐색 완료</a:t>
            </a:r>
            <a:endParaRPr lang="en-US" altLang="ko-KR" sz="1050" b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1F1B528-DDDA-4D85-B437-64BF004B3FAA}"/>
              </a:ext>
            </a:extLst>
          </p:cNvPr>
          <p:cNvSpPr txBox="1"/>
          <p:nvPr/>
        </p:nvSpPr>
        <p:spPr>
          <a:xfrm>
            <a:off x="0" y="1500226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다음 탐색 대상</a:t>
            </a:r>
            <a:endParaRPr lang="en-US" altLang="ko-KR" sz="1050" b="1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623CBE3-3218-4B91-8885-B51AE1F6A8A9}"/>
              </a:ext>
            </a:extLst>
          </p:cNvPr>
          <p:cNvCxnSpPr>
            <a:cxnSpLocks/>
          </p:cNvCxnSpPr>
          <p:nvPr/>
        </p:nvCxnSpPr>
        <p:spPr>
          <a:xfrm flipV="1">
            <a:off x="5309855" y="1005611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79BF455-057A-4D93-B599-C86170DF20A2}"/>
              </a:ext>
            </a:extLst>
          </p:cNvPr>
          <p:cNvCxnSpPr>
            <a:cxnSpLocks/>
          </p:cNvCxnSpPr>
          <p:nvPr/>
        </p:nvCxnSpPr>
        <p:spPr>
          <a:xfrm flipH="1">
            <a:off x="1163005" y="1638785"/>
            <a:ext cx="463280" cy="1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012391B5-DFEE-4327-B4D5-86B21957AC16}"/>
              </a:ext>
            </a:extLst>
          </p:cNvPr>
          <p:cNvCxnSpPr>
            <a:cxnSpLocks/>
          </p:cNvCxnSpPr>
          <p:nvPr/>
        </p:nvCxnSpPr>
        <p:spPr>
          <a:xfrm flipH="1">
            <a:off x="1293350" y="1791658"/>
            <a:ext cx="202589" cy="1733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3D9F0EF-27D0-4B4C-AB89-F6453CA02A63}"/>
              </a:ext>
            </a:extLst>
          </p:cNvPr>
          <p:cNvCxnSpPr>
            <a:cxnSpLocks/>
          </p:cNvCxnSpPr>
          <p:nvPr/>
        </p:nvCxnSpPr>
        <p:spPr>
          <a:xfrm>
            <a:off x="1320708" y="2079772"/>
            <a:ext cx="175231" cy="186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71E3D6B-047E-4EF7-8952-52967C0A4F5A}"/>
              </a:ext>
            </a:extLst>
          </p:cNvPr>
          <p:cNvSpPr txBox="1"/>
          <p:nvPr/>
        </p:nvSpPr>
        <p:spPr>
          <a:xfrm>
            <a:off x="-18472" y="1751395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/>
              <a:t>“a” </a:t>
            </a:r>
            <a:r>
              <a:rPr lang="ko-KR" altLang="en-US" sz="1050" b="1"/>
              <a:t>방문</a:t>
            </a:r>
            <a:endParaRPr lang="en-US" altLang="ko-KR" sz="1050" b="1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1812ABF-08D5-4C2B-AAEA-782B57CFA54D}"/>
              </a:ext>
            </a:extLst>
          </p:cNvPr>
          <p:cNvSpPr txBox="1"/>
          <p:nvPr/>
        </p:nvSpPr>
        <p:spPr>
          <a:xfrm>
            <a:off x="0" y="2046213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/>
              <a:t>“aa” </a:t>
            </a:r>
            <a:r>
              <a:rPr lang="ko-KR" altLang="en-US" sz="1050" b="1"/>
              <a:t>방문</a:t>
            </a:r>
            <a:endParaRPr lang="en-US" altLang="ko-KR" sz="1050" b="1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F84216E-D0F2-4738-9921-0F4A73A937EE}"/>
              </a:ext>
            </a:extLst>
          </p:cNvPr>
          <p:cNvSpPr txBox="1"/>
          <p:nvPr/>
        </p:nvSpPr>
        <p:spPr>
          <a:xfrm>
            <a:off x="2510146" y="113805"/>
            <a:ext cx="18345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Idx = 0</a:t>
            </a:r>
          </a:p>
          <a:p>
            <a:r>
              <a:rPr lang="en-US" altLang="ko-KR" sz="1050" b="1"/>
              <a:t>s.length() == 4</a:t>
            </a:r>
            <a:endParaRPr lang="ko-KR" altLang="en-US" sz="1050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463308-A412-44E9-861D-3E11B4E03751}"/>
              </a:ext>
            </a:extLst>
          </p:cNvPr>
          <p:cNvSpPr txBox="1"/>
          <p:nvPr/>
        </p:nvSpPr>
        <p:spPr>
          <a:xfrm>
            <a:off x="2595031" y="680408"/>
            <a:ext cx="183455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failResStrMap = {</a:t>
            </a:r>
          </a:p>
          <a:p>
            <a:r>
              <a:rPr lang="en-US" altLang="ko-KR" sz="1050" b="1"/>
              <a:t>   {“b”, false},</a:t>
            </a:r>
          </a:p>
          <a:p>
            <a:r>
              <a:rPr lang="en-US" altLang="ko-KR" sz="1050" b="1"/>
              <a:t>   {“ab”, false},</a:t>
            </a:r>
          </a:p>
          <a:p>
            <a:r>
              <a:rPr lang="en-US" altLang="ko-KR" sz="1050" b="1"/>
              <a:t>   </a:t>
            </a:r>
            <a:r>
              <a:rPr lang="en-US" altLang="ko-KR" sz="1050" b="1">
                <a:solidFill>
                  <a:srgbClr val="C00000"/>
                </a:solidFill>
              </a:rPr>
              <a:t>{“aab”, false}</a:t>
            </a:r>
          </a:p>
          <a:p>
            <a:r>
              <a:rPr lang="en-US" altLang="ko-KR" sz="1050" b="1"/>
              <a:t>}</a:t>
            </a:r>
            <a:endParaRPr lang="ko-KR" altLang="en-US" sz="1050" b="1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F57886C-822E-434A-9054-C721824BF430}"/>
              </a:ext>
            </a:extLst>
          </p:cNvPr>
          <p:cNvCxnSpPr>
            <a:cxnSpLocks/>
          </p:cNvCxnSpPr>
          <p:nvPr/>
        </p:nvCxnSpPr>
        <p:spPr>
          <a:xfrm flipH="1">
            <a:off x="4858327" y="1872823"/>
            <a:ext cx="673276" cy="3003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43F4D5FB-C918-43DB-B3B1-8F294D2D7090}"/>
              </a:ext>
            </a:extLst>
          </p:cNvPr>
          <p:cNvSpPr/>
          <p:nvPr/>
        </p:nvSpPr>
        <p:spPr>
          <a:xfrm>
            <a:off x="4992375" y="1822958"/>
            <a:ext cx="202590" cy="173391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accent6"/>
                </a:solidFill>
              </a:rPr>
              <a:t>1</a:t>
            </a:r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8FBEB0-E85D-43CD-B7B8-64DAFFAB9BEC}"/>
              </a:ext>
            </a:extLst>
          </p:cNvPr>
          <p:cNvSpPr txBox="1"/>
          <p:nvPr/>
        </p:nvSpPr>
        <p:spPr>
          <a:xfrm>
            <a:off x="4322220" y="2195572"/>
            <a:ext cx="8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aaab</a:t>
            </a:r>
            <a:endParaRPr lang="en-US" altLang="ko-KR" sz="1050" b="1" spc="60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A4DDBA7-B929-44F8-B5CA-6D4795B1B84E}"/>
              </a:ext>
            </a:extLst>
          </p:cNvPr>
          <p:cNvCxnSpPr>
            <a:cxnSpLocks/>
          </p:cNvCxnSpPr>
          <p:nvPr/>
        </p:nvCxnSpPr>
        <p:spPr>
          <a:xfrm flipV="1">
            <a:off x="4628888" y="1870175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97F44D-DA8D-414A-815B-E66BD2BDEBD8}"/>
              </a:ext>
            </a:extLst>
          </p:cNvPr>
          <p:cNvSpPr/>
          <p:nvPr/>
        </p:nvSpPr>
        <p:spPr>
          <a:xfrm>
            <a:off x="4382467" y="2294373"/>
            <a:ext cx="152189" cy="208975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593C359-94CE-44FA-B580-CB5879FFC329}"/>
              </a:ext>
            </a:extLst>
          </p:cNvPr>
          <p:cNvCxnSpPr>
            <a:cxnSpLocks/>
          </p:cNvCxnSpPr>
          <p:nvPr/>
        </p:nvCxnSpPr>
        <p:spPr>
          <a:xfrm flipH="1">
            <a:off x="5272911" y="1638785"/>
            <a:ext cx="131175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884621F-B37B-40FB-98F8-CAC1E1A15D34}"/>
              </a:ext>
            </a:extLst>
          </p:cNvPr>
          <p:cNvCxnSpPr>
            <a:cxnSpLocks/>
          </p:cNvCxnSpPr>
          <p:nvPr/>
        </p:nvCxnSpPr>
        <p:spPr>
          <a:xfrm flipH="1">
            <a:off x="4028961" y="2602149"/>
            <a:ext cx="599927" cy="3502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F8AB6AC2-6990-4037-A7CE-06BB5BB7C68C}"/>
              </a:ext>
            </a:extLst>
          </p:cNvPr>
          <p:cNvSpPr/>
          <p:nvPr/>
        </p:nvSpPr>
        <p:spPr>
          <a:xfrm>
            <a:off x="4135301" y="2574441"/>
            <a:ext cx="202590" cy="173391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accent6"/>
                </a:solidFill>
              </a:rPr>
              <a:t>2</a:t>
            </a:r>
            <a:endParaRPr lang="ko-KR" altLang="en-US" sz="1200">
              <a:solidFill>
                <a:schemeClr val="accent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9DFD25-FB1B-4D9A-AB88-DA3AA944138D}"/>
              </a:ext>
            </a:extLst>
          </p:cNvPr>
          <p:cNvSpPr txBox="1"/>
          <p:nvPr/>
        </p:nvSpPr>
        <p:spPr>
          <a:xfrm>
            <a:off x="3409730" y="3020943"/>
            <a:ext cx="8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aaab</a:t>
            </a:r>
            <a:endParaRPr lang="en-US" altLang="ko-KR" sz="1050" b="1" spc="60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1EE2079-B8E2-413A-B45A-6BED5DC538D7}"/>
              </a:ext>
            </a:extLst>
          </p:cNvPr>
          <p:cNvCxnSpPr>
            <a:cxnSpLocks/>
          </p:cNvCxnSpPr>
          <p:nvPr/>
        </p:nvCxnSpPr>
        <p:spPr>
          <a:xfrm flipV="1">
            <a:off x="3891886" y="2695546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CA390D6-7AB7-40C4-A064-6DD8A3A8F865}"/>
              </a:ext>
            </a:extLst>
          </p:cNvPr>
          <p:cNvSpPr/>
          <p:nvPr/>
        </p:nvSpPr>
        <p:spPr>
          <a:xfrm>
            <a:off x="3469977" y="3119745"/>
            <a:ext cx="344685" cy="208974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E4C990D-59F6-4668-8054-CF183BD2CD67}"/>
              </a:ext>
            </a:extLst>
          </p:cNvPr>
          <p:cNvCxnSpPr>
            <a:cxnSpLocks/>
          </p:cNvCxnSpPr>
          <p:nvPr/>
        </p:nvCxnSpPr>
        <p:spPr>
          <a:xfrm flipH="1">
            <a:off x="3214262" y="3427521"/>
            <a:ext cx="441499" cy="3372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A2FAAF3B-4F4A-4E54-B414-ECAC922D76F8}"/>
              </a:ext>
            </a:extLst>
          </p:cNvPr>
          <p:cNvSpPr/>
          <p:nvPr/>
        </p:nvSpPr>
        <p:spPr>
          <a:xfrm>
            <a:off x="3207140" y="3423510"/>
            <a:ext cx="202590" cy="173391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accent6"/>
                </a:solidFill>
              </a:rPr>
              <a:t>3</a:t>
            </a:r>
            <a:endParaRPr lang="ko-KR" altLang="en-US" sz="1200">
              <a:solidFill>
                <a:schemeClr val="accent6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B0CD4B-2D95-4294-91B2-C767412026EA}"/>
              </a:ext>
            </a:extLst>
          </p:cNvPr>
          <p:cNvSpPr txBox="1"/>
          <p:nvPr/>
        </p:nvSpPr>
        <p:spPr>
          <a:xfrm>
            <a:off x="2410307" y="3916472"/>
            <a:ext cx="8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aaab</a:t>
            </a:r>
            <a:endParaRPr lang="en-US" altLang="ko-KR" sz="1050" b="1" spc="60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ADE1B40-7CF9-484F-A290-A3B4ADE1DA0D}"/>
              </a:ext>
            </a:extLst>
          </p:cNvPr>
          <p:cNvCxnSpPr>
            <a:cxnSpLocks/>
          </p:cNvCxnSpPr>
          <p:nvPr/>
        </p:nvCxnSpPr>
        <p:spPr>
          <a:xfrm flipV="1">
            <a:off x="3049479" y="3591075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B58B259-5233-4506-9005-590C557BD9D5}"/>
              </a:ext>
            </a:extLst>
          </p:cNvPr>
          <p:cNvSpPr/>
          <p:nvPr/>
        </p:nvSpPr>
        <p:spPr>
          <a:xfrm>
            <a:off x="2433610" y="4006038"/>
            <a:ext cx="547884" cy="208957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7F28240-2481-4CC7-8D76-FAA015DA1815}"/>
              </a:ext>
            </a:extLst>
          </p:cNvPr>
          <p:cNvGrpSpPr/>
          <p:nvPr/>
        </p:nvGrpSpPr>
        <p:grpSpPr>
          <a:xfrm>
            <a:off x="2222249" y="3893588"/>
            <a:ext cx="1136417" cy="433856"/>
            <a:chOff x="1366506" y="4990138"/>
            <a:chExt cx="1136417" cy="433856"/>
          </a:xfrm>
        </p:grpSpPr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CB644B8D-5589-497C-83B4-48CF8AEEB415}"/>
                </a:ext>
              </a:extLst>
            </p:cNvPr>
            <p:cNvCxnSpPr>
              <a:cxnSpLocks/>
            </p:cNvCxnSpPr>
            <p:nvPr/>
          </p:nvCxnSpPr>
          <p:spPr>
            <a:xfrm>
              <a:off x="1366506" y="4990138"/>
              <a:ext cx="1136417" cy="4130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1EFDBB0A-076F-4D15-8454-EBD101BA94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7248" y="4990138"/>
              <a:ext cx="1115723" cy="43385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원호 45">
            <a:extLst>
              <a:ext uri="{FF2B5EF4-FFF2-40B4-BE49-F238E27FC236}">
                <a16:creationId xmlns:a16="http://schemas.microsoft.com/office/drawing/2014/main" id="{8DA57305-F4B1-4707-9949-2057E0E30430}"/>
              </a:ext>
            </a:extLst>
          </p:cNvPr>
          <p:cNvSpPr/>
          <p:nvPr/>
        </p:nvSpPr>
        <p:spPr>
          <a:xfrm rot="7566380" flipH="1" flipV="1">
            <a:off x="1979345" y="3586749"/>
            <a:ext cx="1625529" cy="562033"/>
          </a:xfrm>
          <a:prstGeom prst="arc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91F270B-4105-4F66-B0E1-FB5F7BF52207}"/>
              </a:ext>
            </a:extLst>
          </p:cNvPr>
          <p:cNvSpPr/>
          <p:nvPr/>
        </p:nvSpPr>
        <p:spPr>
          <a:xfrm>
            <a:off x="1756024" y="3122528"/>
            <a:ext cx="1035660" cy="286931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return false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14D71E4-C909-467E-8F95-0F0FDF8E2730}"/>
              </a:ext>
            </a:extLst>
          </p:cNvPr>
          <p:cNvGrpSpPr/>
          <p:nvPr/>
        </p:nvGrpSpPr>
        <p:grpSpPr>
          <a:xfrm>
            <a:off x="3229182" y="2944265"/>
            <a:ext cx="1136417" cy="433856"/>
            <a:chOff x="1366506" y="4990138"/>
            <a:chExt cx="1136417" cy="433856"/>
          </a:xfrm>
        </p:grpSpPr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AE4945C3-DB85-45DB-B62D-1E412B820B27}"/>
                </a:ext>
              </a:extLst>
            </p:cNvPr>
            <p:cNvCxnSpPr>
              <a:cxnSpLocks/>
            </p:cNvCxnSpPr>
            <p:nvPr/>
          </p:nvCxnSpPr>
          <p:spPr>
            <a:xfrm>
              <a:off x="1366506" y="4990138"/>
              <a:ext cx="1136417" cy="4130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4CF4D204-3143-404D-BDFD-513BDC3F1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7248" y="4990138"/>
              <a:ext cx="1115723" cy="43385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원호 56">
            <a:extLst>
              <a:ext uri="{FF2B5EF4-FFF2-40B4-BE49-F238E27FC236}">
                <a16:creationId xmlns:a16="http://schemas.microsoft.com/office/drawing/2014/main" id="{0E95F48F-D883-4ED6-B034-F48C592CECEC}"/>
              </a:ext>
            </a:extLst>
          </p:cNvPr>
          <p:cNvSpPr/>
          <p:nvPr/>
        </p:nvSpPr>
        <p:spPr>
          <a:xfrm rot="7566380" flipH="1" flipV="1">
            <a:off x="2925990" y="2706272"/>
            <a:ext cx="1625529" cy="562033"/>
          </a:xfrm>
          <a:prstGeom prst="arc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3C803A-AC87-4A44-8603-5627ED1D9CA3}"/>
              </a:ext>
            </a:extLst>
          </p:cNvPr>
          <p:cNvSpPr/>
          <p:nvPr/>
        </p:nvSpPr>
        <p:spPr>
          <a:xfrm>
            <a:off x="2803325" y="2146866"/>
            <a:ext cx="1035660" cy="286931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return false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1BDC95E-44C4-41B1-86D3-154ABAFBE46E}"/>
              </a:ext>
            </a:extLst>
          </p:cNvPr>
          <p:cNvCxnSpPr>
            <a:cxnSpLocks/>
          </p:cNvCxnSpPr>
          <p:nvPr/>
        </p:nvCxnSpPr>
        <p:spPr>
          <a:xfrm>
            <a:off x="4628888" y="2602149"/>
            <a:ext cx="577498" cy="3700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179AF059-4E96-4627-BE49-68C5077ECD0B}"/>
              </a:ext>
            </a:extLst>
          </p:cNvPr>
          <p:cNvSpPr/>
          <p:nvPr/>
        </p:nvSpPr>
        <p:spPr>
          <a:xfrm>
            <a:off x="4923005" y="2577932"/>
            <a:ext cx="202590" cy="173391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accent6"/>
                </a:solidFill>
              </a:rPr>
              <a:t>4</a:t>
            </a:r>
            <a:endParaRPr lang="ko-KR" altLang="en-US" sz="1200">
              <a:solidFill>
                <a:schemeClr val="accent6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56080C-0043-4EFB-810B-4A09D7C8BB07}"/>
              </a:ext>
            </a:extLst>
          </p:cNvPr>
          <p:cNvSpPr txBox="1"/>
          <p:nvPr/>
        </p:nvSpPr>
        <p:spPr>
          <a:xfrm>
            <a:off x="5125595" y="2989238"/>
            <a:ext cx="8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aaab</a:t>
            </a:r>
            <a:endParaRPr lang="en-US" altLang="ko-KR" sz="1050" b="1" spc="6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1C9D103-F612-44C1-9859-A654FDC8E40A}"/>
              </a:ext>
            </a:extLst>
          </p:cNvPr>
          <p:cNvSpPr/>
          <p:nvPr/>
        </p:nvSpPr>
        <p:spPr>
          <a:xfrm>
            <a:off x="5185842" y="3088039"/>
            <a:ext cx="494522" cy="208976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1AF86D5-CA99-452E-8EA2-159B56EA483C}"/>
              </a:ext>
            </a:extLst>
          </p:cNvPr>
          <p:cNvGrpSpPr/>
          <p:nvPr/>
        </p:nvGrpSpPr>
        <p:grpSpPr>
          <a:xfrm>
            <a:off x="4998372" y="2975603"/>
            <a:ext cx="1136417" cy="433856"/>
            <a:chOff x="1366506" y="4990138"/>
            <a:chExt cx="1136417" cy="433856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4294F5E4-02DF-4778-BC1E-F67041F0E53C}"/>
                </a:ext>
              </a:extLst>
            </p:cNvPr>
            <p:cNvCxnSpPr>
              <a:cxnSpLocks/>
            </p:cNvCxnSpPr>
            <p:nvPr/>
          </p:nvCxnSpPr>
          <p:spPr>
            <a:xfrm>
              <a:off x="1366506" y="4990138"/>
              <a:ext cx="1136417" cy="4130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40702870-C189-401C-93C4-747B3EC404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7248" y="4990138"/>
              <a:ext cx="1115723" cy="43385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원호 50">
            <a:extLst>
              <a:ext uri="{FF2B5EF4-FFF2-40B4-BE49-F238E27FC236}">
                <a16:creationId xmlns:a16="http://schemas.microsoft.com/office/drawing/2014/main" id="{63A4290E-C7BC-4BAC-BD30-5E5A60CDD44A}"/>
              </a:ext>
            </a:extLst>
          </p:cNvPr>
          <p:cNvSpPr/>
          <p:nvPr/>
        </p:nvSpPr>
        <p:spPr>
          <a:xfrm rot="6055318" flipH="1">
            <a:off x="4741655" y="2083409"/>
            <a:ext cx="767880" cy="1312136"/>
          </a:xfrm>
          <a:prstGeom prst="arc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8750894-33E6-4BAD-BD46-D55DFAC76BCA}"/>
              </a:ext>
            </a:extLst>
          </p:cNvPr>
          <p:cNvSpPr/>
          <p:nvPr/>
        </p:nvSpPr>
        <p:spPr>
          <a:xfrm>
            <a:off x="5680364" y="2277000"/>
            <a:ext cx="1035660" cy="286931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return false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405D047-E487-445D-997E-0AAF4F601F81}"/>
              </a:ext>
            </a:extLst>
          </p:cNvPr>
          <p:cNvGrpSpPr/>
          <p:nvPr/>
        </p:nvGrpSpPr>
        <p:grpSpPr>
          <a:xfrm>
            <a:off x="4136494" y="2088981"/>
            <a:ext cx="1136417" cy="433856"/>
            <a:chOff x="1366506" y="4990138"/>
            <a:chExt cx="1136417" cy="433856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2DEDEB5F-D65B-43AF-98D0-C69F02370D8E}"/>
                </a:ext>
              </a:extLst>
            </p:cNvPr>
            <p:cNvCxnSpPr>
              <a:cxnSpLocks/>
            </p:cNvCxnSpPr>
            <p:nvPr/>
          </p:nvCxnSpPr>
          <p:spPr>
            <a:xfrm>
              <a:off x="1366506" y="4990138"/>
              <a:ext cx="1136417" cy="4130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37C9657B-C87D-4FE7-A380-2F94C7471C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7248" y="4990138"/>
              <a:ext cx="1115723" cy="43385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원호 64">
            <a:extLst>
              <a:ext uri="{FF2B5EF4-FFF2-40B4-BE49-F238E27FC236}">
                <a16:creationId xmlns:a16="http://schemas.microsoft.com/office/drawing/2014/main" id="{65796026-86E2-4587-A93A-3BB9D96437FF}"/>
              </a:ext>
            </a:extLst>
          </p:cNvPr>
          <p:cNvSpPr/>
          <p:nvPr/>
        </p:nvSpPr>
        <p:spPr>
          <a:xfrm rot="7566380" flipH="1" flipV="1">
            <a:off x="3806502" y="1824600"/>
            <a:ext cx="1625529" cy="562033"/>
          </a:xfrm>
          <a:prstGeom prst="arc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6970640-0770-4B3E-9C2B-BA44362E0606}"/>
              </a:ext>
            </a:extLst>
          </p:cNvPr>
          <p:cNvSpPr/>
          <p:nvPr/>
        </p:nvSpPr>
        <p:spPr>
          <a:xfrm>
            <a:off x="3804390" y="1124425"/>
            <a:ext cx="1035660" cy="286931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return false</a:t>
            </a:r>
            <a:endParaRPr lang="ko-KR" altLang="en-US" sz="1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83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6FD9E4EF-49F8-4660-AEF1-D408F4E0197E}"/>
              </a:ext>
            </a:extLst>
          </p:cNvPr>
          <p:cNvSpPr txBox="1"/>
          <p:nvPr/>
        </p:nvSpPr>
        <p:spPr>
          <a:xfrm>
            <a:off x="63987" y="127717"/>
            <a:ext cx="1834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s = “aaab”</a:t>
            </a:r>
          </a:p>
          <a:p>
            <a:r>
              <a:rPr lang="en-US" altLang="ko-KR" sz="1050" b="1"/>
              <a:t>wordDict = {“a”, “aa”}</a:t>
            </a:r>
            <a:endParaRPr lang="ko-KR" altLang="en-US" sz="1050" b="1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742DB1D-2B4D-4E2B-AD7E-84B959F67579}"/>
              </a:ext>
            </a:extLst>
          </p:cNvPr>
          <p:cNvSpPr/>
          <p:nvPr/>
        </p:nvSpPr>
        <p:spPr>
          <a:xfrm>
            <a:off x="1148844" y="1182274"/>
            <a:ext cx="565917" cy="183572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5F6E97C-02E9-4808-944E-DD65FE3E5669}"/>
              </a:ext>
            </a:extLst>
          </p:cNvPr>
          <p:cNvCxnSpPr>
            <a:cxnSpLocks/>
          </p:cNvCxnSpPr>
          <p:nvPr/>
        </p:nvCxnSpPr>
        <p:spPr>
          <a:xfrm flipV="1">
            <a:off x="1394645" y="738424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8D61A15-84DB-4A12-92EB-B20F9EFCE2C4}"/>
              </a:ext>
            </a:extLst>
          </p:cNvPr>
          <p:cNvSpPr txBox="1"/>
          <p:nvPr/>
        </p:nvSpPr>
        <p:spPr>
          <a:xfrm>
            <a:off x="5206386" y="1331008"/>
            <a:ext cx="8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aaab</a:t>
            </a:r>
            <a:endParaRPr lang="en-US" altLang="ko-KR" sz="1050" b="1" spc="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46522FC-ED8D-42B0-AECA-A525BD2F2AC4}"/>
              </a:ext>
            </a:extLst>
          </p:cNvPr>
          <p:cNvSpPr txBox="1"/>
          <p:nvPr/>
        </p:nvSpPr>
        <p:spPr>
          <a:xfrm>
            <a:off x="124822" y="761199"/>
            <a:ext cx="795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탐색 기준</a:t>
            </a:r>
            <a:endParaRPr lang="en-US" altLang="ko-KR" sz="1050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B67D590-F747-4A21-AAA3-A2191C58D2F2}"/>
              </a:ext>
            </a:extLst>
          </p:cNvPr>
          <p:cNvSpPr txBox="1"/>
          <p:nvPr/>
        </p:nvSpPr>
        <p:spPr>
          <a:xfrm>
            <a:off x="124822" y="1162725"/>
            <a:ext cx="795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탐색 완료</a:t>
            </a:r>
            <a:endParaRPr lang="en-US" altLang="ko-KR" sz="1050" b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1F1B528-DDDA-4D85-B437-64BF004B3FAA}"/>
              </a:ext>
            </a:extLst>
          </p:cNvPr>
          <p:cNvSpPr txBox="1"/>
          <p:nvPr/>
        </p:nvSpPr>
        <p:spPr>
          <a:xfrm>
            <a:off x="0" y="1500226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다음 탐색 대상</a:t>
            </a:r>
            <a:endParaRPr lang="en-US" altLang="ko-KR" sz="1050" b="1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623CBE3-3218-4B91-8885-B51AE1F6A8A9}"/>
              </a:ext>
            </a:extLst>
          </p:cNvPr>
          <p:cNvCxnSpPr>
            <a:cxnSpLocks/>
          </p:cNvCxnSpPr>
          <p:nvPr/>
        </p:nvCxnSpPr>
        <p:spPr>
          <a:xfrm flipV="1">
            <a:off x="5309855" y="1005611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79BF455-057A-4D93-B599-C86170DF20A2}"/>
              </a:ext>
            </a:extLst>
          </p:cNvPr>
          <p:cNvCxnSpPr>
            <a:cxnSpLocks/>
          </p:cNvCxnSpPr>
          <p:nvPr/>
        </p:nvCxnSpPr>
        <p:spPr>
          <a:xfrm flipH="1">
            <a:off x="1163005" y="1638785"/>
            <a:ext cx="463280" cy="1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012391B5-DFEE-4327-B4D5-86B21957AC16}"/>
              </a:ext>
            </a:extLst>
          </p:cNvPr>
          <p:cNvCxnSpPr>
            <a:cxnSpLocks/>
          </p:cNvCxnSpPr>
          <p:nvPr/>
        </p:nvCxnSpPr>
        <p:spPr>
          <a:xfrm flipH="1">
            <a:off x="1293350" y="1791658"/>
            <a:ext cx="202589" cy="1733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3D9F0EF-27D0-4B4C-AB89-F6453CA02A63}"/>
              </a:ext>
            </a:extLst>
          </p:cNvPr>
          <p:cNvCxnSpPr>
            <a:cxnSpLocks/>
          </p:cNvCxnSpPr>
          <p:nvPr/>
        </p:nvCxnSpPr>
        <p:spPr>
          <a:xfrm>
            <a:off x="1320708" y="2079772"/>
            <a:ext cx="175231" cy="186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71E3D6B-047E-4EF7-8952-52967C0A4F5A}"/>
              </a:ext>
            </a:extLst>
          </p:cNvPr>
          <p:cNvSpPr txBox="1"/>
          <p:nvPr/>
        </p:nvSpPr>
        <p:spPr>
          <a:xfrm>
            <a:off x="-18472" y="1751395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/>
              <a:t>“a” </a:t>
            </a:r>
            <a:r>
              <a:rPr lang="ko-KR" altLang="en-US" sz="1050" b="1"/>
              <a:t>방문</a:t>
            </a:r>
            <a:endParaRPr lang="en-US" altLang="ko-KR" sz="1050" b="1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1812ABF-08D5-4C2B-AAEA-782B57CFA54D}"/>
              </a:ext>
            </a:extLst>
          </p:cNvPr>
          <p:cNvSpPr txBox="1"/>
          <p:nvPr/>
        </p:nvSpPr>
        <p:spPr>
          <a:xfrm>
            <a:off x="0" y="2046213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/>
              <a:t>“aa” </a:t>
            </a:r>
            <a:r>
              <a:rPr lang="ko-KR" altLang="en-US" sz="1050" b="1"/>
              <a:t>방문</a:t>
            </a:r>
            <a:endParaRPr lang="en-US" altLang="ko-KR" sz="1050" b="1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F84216E-D0F2-4738-9921-0F4A73A937EE}"/>
              </a:ext>
            </a:extLst>
          </p:cNvPr>
          <p:cNvSpPr txBox="1"/>
          <p:nvPr/>
        </p:nvSpPr>
        <p:spPr>
          <a:xfrm>
            <a:off x="2510146" y="113805"/>
            <a:ext cx="18345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Idx = 0</a:t>
            </a:r>
          </a:p>
          <a:p>
            <a:r>
              <a:rPr lang="en-US" altLang="ko-KR" sz="1050" b="1"/>
              <a:t>s.length() == 4</a:t>
            </a:r>
            <a:endParaRPr lang="ko-KR" altLang="en-US" sz="1050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463308-A412-44E9-861D-3E11B4E03751}"/>
              </a:ext>
            </a:extLst>
          </p:cNvPr>
          <p:cNvSpPr txBox="1"/>
          <p:nvPr/>
        </p:nvSpPr>
        <p:spPr>
          <a:xfrm>
            <a:off x="2595031" y="680408"/>
            <a:ext cx="183455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failResStrMap = {</a:t>
            </a:r>
          </a:p>
          <a:p>
            <a:r>
              <a:rPr lang="en-US" altLang="ko-KR" sz="1050" b="1"/>
              <a:t>   {“b”, false},</a:t>
            </a:r>
          </a:p>
          <a:p>
            <a:r>
              <a:rPr lang="en-US" altLang="ko-KR" sz="1050" b="1"/>
              <a:t>   {“ab”, false},</a:t>
            </a:r>
          </a:p>
          <a:p>
            <a:r>
              <a:rPr lang="en-US" altLang="ko-KR" sz="1050" b="1"/>
              <a:t>   {“aab”, false}</a:t>
            </a:r>
          </a:p>
          <a:p>
            <a:r>
              <a:rPr lang="en-US" altLang="ko-KR" sz="1050" b="1"/>
              <a:t>}</a:t>
            </a:r>
            <a:endParaRPr lang="ko-KR" altLang="en-US" sz="1050" b="1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F57886C-822E-434A-9054-C721824BF430}"/>
              </a:ext>
            </a:extLst>
          </p:cNvPr>
          <p:cNvCxnSpPr>
            <a:cxnSpLocks/>
          </p:cNvCxnSpPr>
          <p:nvPr/>
        </p:nvCxnSpPr>
        <p:spPr>
          <a:xfrm flipH="1">
            <a:off x="4858327" y="1872823"/>
            <a:ext cx="673276" cy="3003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43F4D5FB-C918-43DB-B3B1-8F294D2D7090}"/>
              </a:ext>
            </a:extLst>
          </p:cNvPr>
          <p:cNvSpPr/>
          <p:nvPr/>
        </p:nvSpPr>
        <p:spPr>
          <a:xfrm>
            <a:off x="4992375" y="1822958"/>
            <a:ext cx="202590" cy="173391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accent6"/>
                </a:solidFill>
              </a:rPr>
              <a:t>1</a:t>
            </a:r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8FBEB0-E85D-43CD-B7B8-64DAFFAB9BEC}"/>
              </a:ext>
            </a:extLst>
          </p:cNvPr>
          <p:cNvSpPr txBox="1"/>
          <p:nvPr/>
        </p:nvSpPr>
        <p:spPr>
          <a:xfrm>
            <a:off x="4322220" y="2195572"/>
            <a:ext cx="8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aaab</a:t>
            </a:r>
            <a:endParaRPr lang="en-US" altLang="ko-KR" sz="1050" b="1" spc="60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A4DDBA7-B929-44F8-B5CA-6D4795B1B84E}"/>
              </a:ext>
            </a:extLst>
          </p:cNvPr>
          <p:cNvCxnSpPr>
            <a:cxnSpLocks/>
          </p:cNvCxnSpPr>
          <p:nvPr/>
        </p:nvCxnSpPr>
        <p:spPr>
          <a:xfrm flipV="1">
            <a:off x="4628888" y="1870175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97F44D-DA8D-414A-815B-E66BD2BDEBD8}"/>
              </a:ext>
            </a:extLst>
          </p:cNvPr>
          <p:cNvSpPr/>
          <p:nvPr/>
        </p:nvSpPr>
        <p:spPr>
          <a:xfrm>
            <a:off x="4382467" y="2294373"/>
            <a:ext cx="152189" cy="208975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593C359-94CE-44FA-B580-CB5879FFC329}"/>
              </a:ext>
            </a:extLst>
          </p:cNvPr>
          <p:cNvCxnSpPr>
            <a:cxnSpLocks/>
          </p:cNvCxnSpPr>
          <p:nvPr/>
        </p:nvCxnSpPr>
        <p:spPr>
          <a:xfrm flipH="1">
            <a:off x="5235969" y="1638785"/>
            <a:ext cx="37828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884621F-B37B-40FB-98F8-CAC1E1A15D34}"/>
              </a:ext>
            </a:extLst>
          </p:cNvPr>
          <p:cNvCxnSpPr>
            <a:cxnSpLocks/>
          </p:cNvCxnSpPr>
          <p:nvPr/>
        </p:nvCxnSpPr>
        <p:spPr>
          <a:xfrm flipH="1">
            <a:off x="4028961" y="2602149"/>
            <a:ext cx="599927" cy="3502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F8AB6AC2-6990-4037-A7CE-06BB5BB7C68C}"/>
              </a:ext>
            </a:extLst>
          </p:cNvPr>
          <p:cNvSpPr/>
          <p:nvPr/>
        </p:nvSpPr>
        <p:spPr>
          <a:xfrm>
            <a:off x="4135301" y="2574441"/>
            <a:ext cx="202590" cy="173391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accent6"/>
                </a:solidFill>
              </a:rPr>
              <a:t>2</a:t>
            </a:r>
            <a:endParaRPr lang="ko-KR" altLang="en-US" sz="1200">
              <a:solidFill>
                <a:schemeClr val="accent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9DFD25-FB1B-4D9A-AB88-DA3AA944138D}"/>
              </a:ext>
            </a:extLst>
          </p:cNvPr>
          <p:cNvSpPr txBox="1"/>
          <p:nvPr/>
        </p:nvSpPr>
        <p:spPr>
          <a:xfrm>
            <a:off x="3409730" y="3020943"/>
            <a:ext cx="8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aaab</a:t>
            </a:r>
            <a:endParaRPr lang="en-US" altLang="ko-KR" sz="1050" b="1" spc="60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1EE2079-B8E2-413A-B45A-6BED5DC538D7}"/>
              </a:ext>
            </a:extLst>
          </p:cNvPr>
          <p:cNvCxnSpPr>
            <a:cxnSpLocks/>
          </p:cNvCxnSpPr>
          <p:nvPr/>
        </p:nvCxnSpPr>
        <p:spPr>
          <a:xfrm flipV="1">
            <a:off x="3891886" y="2695546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CA390D6-7AB7-40C4-A064-6DD8A3A8F865}"/>
              </a:ext>
            </a:extLst>
          </p:cNvPr>
          <p:cNvSpPr/>
          <p:nvPr/>
        </p:nvSpPr>
        <p:spPr>
          <a:xfrm>
            <a:off x="3469977" y="3119745"/>
            <a:ext cx="344685" cy="208974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E4C990D-59F6-4668-8054-CF183BD2CD67}"/>
              </a:ext>
            </a:extLst>
          </p:cNvPr>
          <p:cNvCxnSpPr>
            <a:cxnSpLocks/>
          </p:cNvCxnSpPr>
          <p:nvPr/>
        </p:nvCxnSpPr>
        <p:spPr>
          <a:xfrm flipH="1">
            <a:off x="3214262" y="3427521"/>
            <a:ext cx="441499" cy="3372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A2FAAF3B-4F4A-4E54-B414-ECAC922D76F8}"/>
              </a:ext>
            </a:extLst>
          </p:cNvPr>
          <p:cNvSpPr/>
          <p:nvPr/>
        </p:nvSpPr>
        <p:spPr>
          <a:xfrm>
            <a:off x="3207140" y="3423510"/>
            <a:ext cx="202590" cy="173391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accent6"/>
                </a:solidFill>
              </a:rPr>
              <a:t>3</a:t>
            </a:r>
            <a:endParaRPr lang="ko-KR" altLang="en-US" sz="1200">
              <a:solidFill>
                <a:schemeClr val="accent6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B0CD4B-2D95-4294-91B2-C767412026EA}"/>
              </a:ext>
            </a:extLst>
          </p:cNvPr>
          <p:cNvSpPr txBox="1"/>
          <p:nvPr/>
        </p:nvSpPr>
        <p:spPr>
          <a:xfrm>
            <a:off x="2410307" y="3916472"/>
            <a:ext cx="8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aaab</a:t>
            </a:r>
            <a:endParaRPr lang="en-US" altLang="ko-KR" sz="1050" b="1" spc="60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ADE1B40-7CF9-484F-A290-A3B4ADE1DA0D}"/>
              </a:ext>
            </a:extLst>
          </p:cNvPr>
          <p:cNvCxnSpPr>
            <a:cxnSpLocks/>
          </p:cNvCxnSpPr>
          <p:nvPr/>
        </p:nvCxnSpPr>
        <p:spPr>
          <a:xfrm flipV="1">
            <a:off x="3049479" y="3591075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B58B259-5233-4506-9005-590C557BD9D5}"/>
              </a:ext>
            </a:extLst>
          </p:cNvPr>
          <p:cNvSpPr/>
          <p:nvPr/>
        </p:nvSpPr>
        <p:spPr>
          <a:xfrm>
            <a:off x="2433610" y="4006038"/>
            <a:ext cx="547884" cy="208957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7F28240-2481-4CC7-8D76-FAA015DA1815}"/>
              </a:ext>
            </a:extLst>
          </p:cNvPr>
          <p:cNvGrpSpPr/>
          <p:nvPr/>
        </p:nvGrpSpPr>
        <p:grpSpPr>
          <a:xfrm>
            <a:off x="2222249" y="3893588"/>
            <a:ext cx="1136417" cy="433856"/>
            <a:chOff x="1366506" y="4990138"/>
            <a:chExt cx="1136417" cy="433856"/>
          </a:xfrm>
        </p:grpSpPr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CB644B8D-5589-497C-83B4-48CF8AEEB415}"/>
                </a:ext>
              </a:extLst>
            </p:cNvPr>
            <p:cNvCxnSpPr>
              <a:cxnSpLocks/>
            </p:cNvCxnSpPr>
            <p:nvPr/>
          </p:nvCxnSpPr>
          <p:spPr>
            <a:xfrm>
              <a:off x="1366506" y="4990138"/>
              <a:ext cx="1136417" cy="4130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1EFDBB0A-076F-4D15-8454-EBD101BA94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7248" y="4990138"/>
              <a:ext cx="1115723" cy="43385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원호 45">
            <a:extLst>
              <a:ext uri="{FF2B5EF4-FFF2-40B4-BE49-F238E27FC236}">
                <a16:creationId xmlns:a16="http://schemas.microsoft.com/office/drawing/2014/main" id="{8DA57305-F4B1-4707-9949-2057E0E30430}"/>
              </a:ext>
            </a:extLst>
          </p:cNvPr>
          <p:cNvSpPr/>
          <p:nvPr/>
        </p:nvSpPr>
        <p:spPr>
          <a:xfrm rot="7566380" flipH="1" flipV="1">
            <a:off x="1979345" y="3586749"/>
            <a:ext cx="1625529" cy="562033"/>
          </a:xfrm>
          <a:prstGeom prst="arc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91F270B-4105-4F66-B0E1-FB5F7BF52207}"/>
              </a:ext>
            </a:extLst>
          </p:cNvPr>
          <p:cNvSpPr/>
          <p:nvPr/>
        </p:nvSpPr>
        <p:spPr>
          <a:xfrm>
            <a:off x="1756024" y="3122528"/>
            <a:ext cx="1035660" cy="286931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return false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14D71E4-C909-467E-8F95-0F0FDF8E2730}"/>
              </a:ext>
            </a:extLst>
          </p:cNvPr>
          <p:cNvGrpSpPr/>
          <p:nvPr/>
        </p:nvGrpSpPr>
        <p:grpSpPr>
          <a:xfrm>
            <a:off x="3229182" y="2944265"/>
            <a:ext cx="1136417" cy="433856"/>
            <a:chOff x="1366506" y="4990138"/>
            <a:chExt cx="1136417" cy="433856"/>
          </a:xfrm>
        </p:grpSpPr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AE4945C3-DB85-45DB-B62D-1E412B820B27}"/>
                </a:ext>
              </a:extLst>
            </p:cNvPr>
            <p:cNvCxnSpPr>
              <a:cxnSpLocks/>
            </p:cNvCxnSpPr>
            <p:nvPr/>
          </p:nvCxnSpPr>
          <p:spPr>
            <a:xfrm>
              <a:off x="1366506" y="4990138"/>
              <a:ext cx="1136417" cy="4130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4CF4D204-3143-404D-BDFD-513BDC3F1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7248" y="4990138"/>
              <a:ext cx="1115723" cy="43385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원호 56">
            <a:extLst>
              <a:ext uri="{FF2B5EF4-FFF2-40B4-BE49-F238E27FC236}">
                <a16:creationId xmlns:a16="http://schemas.microsoft.com/office/drawing/2014/main" id="{0E95F48F-D883-4ED6-B034-F48C592CECEC}"/>
              </a:ext>
            </a:extLst>
          </p:cNvPr>
          <p:cNvSpPr/>
          <p:nvPr/>
        </p:nvSpPr>
        <p:spPr>
          <a:xfrm rot="7566380" flipH="1" flipV="1">
            <a:off x="2925990" y="2706272"/>
            <a:ext cx="1625529" cy="562033"/>
          </a:xfrm>
          <a:prstGeom prst="arc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3C803A-AC87-4A44-8603-5627ED1D9CA3}"/>
              </a:ext>
            </a:extLst>
          </p:cNvPr>
          <p:cNvSpPr/>
          <p:nvPr/>
        </p:nvSpPr>
        <p:spPr>
          <a:xfrm>
            <a:off x="2803325" y="2146866"/>
            <a:ext cx="1035660" cy="286931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return false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1BDC95E-44C4-41B1-86D3-154ABAFBE46E}"/>
              </a:ext>
            </a:extLst>
          </p:cNvPr>
          <p:cNvCxnSpPr>
            <a:cxnSpLocks/>
          </p:cNvCxnSpPr>
          <p:nvPr/>
        </p:nvCxnSpPr>
        <p:spPr>
          <a:xfrm>
            <a:off x="4628888" y="2602149"/>
            <a:ext cx="577498" cy="3700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179AF059-4E96-4627-BE49-68C5077ECD0B}"/>
              </a:ext>
            </a:extLst>
          </p:cNvPr>
          <p:cNvSpPr/>
          <p:nvPr/>
        </p:nvSpPr>
        <p:spPr>
          <a:xfrm>
            <a:off x="4923005" y="2577932"/>
            <a:ext cx="202590" cy="173391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accent6"/>
                </a:solidFill>
              </a:rPr>
              <a:t>4</a:t>
            </a:r>
            <a:endParaRPr lang="ko-KR" altLang="en-US" sz="1200">
              <a:solidFill>
                <a:schemeClr val="accent6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56080C-0043-4EFB-810B-4A09D7C8BB07}"/>
              </a:ext>
            </a:extLst>
          </p:cNvPr>
          <p:cNvSpPr txBox="1"/>
          <p:nvPr/>
        </p:nvSpPr>
        <p:spPr>
          <a:xfrm>
            <a:off x="5125595" y="2989238"/>
            <a:ext cx="8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aaab</a:t>
            </a:r>
            <a:endParaRPr lang="en-US" altLang="ko-KR" sz="1050" b="1" spc="6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1C9D103-F612-44C1-9859-A654FDC8E40A}"/>
              </a:ext>
            </a:extLst>
          </p:cNvPr>
          <p:cNvSpPr/>
          <p:nvPr/>
        </p:nvSpPr>
        <p:spPr>
          <a:xfrm>
            <a:off x="5185842" y="3088039"/>
            <a:ext cx="494522" cy="208976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1AF86D5-CA99-452E-8EA2-159B56EA483C}"/>
              </a:ext>
            </a:extLst>
          </p:cNvPr>
          <p:cNvGrpSpPr/>
          <p:nvPr/>
        </p:nvGrpSpPr>
        <p:grpSpPr>
          <a:xfrm>
            <a:off x="4998372" y="2975603"/>
            <a:ext cx="1136417" cy="433856"/>
            <a:chOff x="1366506" y="4990138"/>
            <a:chExt cx="1136417" cy="433856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4294F5E4-02DF-4778-BC1E-F67041F0E53C}"/>
                </a:ext>
              </a:extLst>
            </p:cNvPr>
            <p:cNvCxnSpPr>
              <a:cxnSpLocks/>
            </p:cNvCxnSpPr>
            <p:nvPr/>
          </p:nvCxnSpPr>
          <p:spPr>
            <a:xfrm>
              <a:off x="1366506" y="4990138"/>
              <a:ext cx="1136417" cy="4130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40702870-C189-401C-93C4-747B3EC404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7248" y="4990138"/>
              <a:ext cx="1115723" cy="43385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원호 50">
            <a:extLst>
              <a:ext uri="{FF2B5EF4-FFF2-40B4-BE49-F238E27FC236}">
                <a16:creationId xmlns:a16="http://schemas.microsoft.com/office/drawing/2014/main" id="{63A4290E-C7BC-4BAC-BD30-5E5A60CDD44A}"/>
              </a:ext>
            </a:extLst>
          </p:cNvPr>
          <p:cNvSpPr/>
          <p:nvPr/>
        </p:nvSpPr>
        <p:spPr>
          <a:xfrm rot="6055318" flipH="1">
            <a:off x="4741655" y="2083409"/>
            <a:ext cx="767880" cy="1312136"/>
          </a:xfrm>
          <a:prstGeom prst="arc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8750894-33E6-4BAD-BD46-D55DFAC76BCA}"/>
              </a:ext>
            </a:extLst>
          </p:cNvPr>
          <p:cNvSpPr/>
          <p:nvPr/>
        </p:nvSpPr>
        <p:spPr>
          <a:xfrm>
            <a:off x="5680364" y="2277000"/>
            <a:ext cx="1035660" cy="286931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return false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405D047-E487-445D-997E-0AAF4F601F81}"/>
              </a:ext>
            </a:extLst>
          </p:cNvPr>
          <p:cNvGrpSpPr/>
          <p:nvPr/>
        </p:nvGrpSpPr>
        <p:grpSpPr>
          <a:xfrm>
            <a:off x="4136494" y="2088981"/>
            <a:ext cx="1136417" cy="433856"/>
            <a:chOff x="1366506" y="4990138"/>
            <a:chExt cx="1136417" cy="433856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2DEDEB5F-D65B-43AF-98D0-C69F02370D8E}"/>
                </a:ext>
              </a:extLst>
            </p:cNvPr>
            <p:cNvCxnSpPr>
              <a:cxnSpLocks/>
            </p:cNvCxnSpPr>
            <p:nvPr/>
          </p:nvCxnSpPr>
          <p:spPr>
            <a:xfrm>
              <a:off x="1366506" y="4990138"/>
              <a:ext cx="1136417" cy="4130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37C9657B-C87D-4FE7-A380-2F94C7471C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7248" y="4990138"/>
              <a:ext cx="1115723" cy="43385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원호 64">
            <a:extLst>
              <a:ext uri="{FF2B5EF4-FFF2-40B4-BE49-F238E27FC236}">
                <a16:creationId xmlns:a16="http://schemas.microsoft.com/office/drawing/2014/main" id="{65796026-86E2-4587-A93A-3BB9D96437FF}"/>
              </a:ext>
            </a:extLst>
          </p:cNvPr>
          <p:cNvSpPr/>
          <p:nvPr/>
        </p:nvSpPr>
        <p:spPr>
          <a:xfrm rot="7566380" flipH="1" flipV="1">
            <a:off x="3806502" y="1824600"/>
            <a:ext cx="1625529" cy="562033"/>
          </a:xfrm>
          <a:prstGeom prst="arc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6970640-0770-4B3E-9C2B-BA44362E0606}"/>
              </a:ext>
            </a:extLst>
          </p:cNvPr>
          <p:cNvSpPr/>
          <p:nvPr/>
        </p:nvSpPr>
        <p:spPr>
          <a:xfrm>
            <a:off x="3804390" y="1124425"/>
            <a:ext cx="1035660" cy="286931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return false</a:t>
            </a:r>
            <a:endParaRPr lang="ko-KR" altLang="en-US" sz="1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919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6FD9E4EF-49F8-4660-AEF1-D408F4E0197E}"/>
              </a:ext>
            </a:extLst>
          </p:cNvPr>
          <p:cNvSpPr txBox="1"/>
          <p:nvPr/>
        </p:nvSpPr>
        <p:spPr>
          <a:xfrm>
            <a:off x="63987" y="127717"/>
            <a:ext cx="1834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s = “aaab”</a:t>
            </a:r>
          </a:p>
          <a:p>
            <a:r>
              <a:rPr lang="en-US" altLang="ko-KR" sz="1050" b="1"/>
              <a:t>wordDict = {“a”, “aa”}</a:t>
            </a:r>
            <a:endParaRPr lang="ko-KR" altLang="en-US" sz="1050" b="1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742DB1D-2B4D-4E2B-AD7E-84B959F67579}"/>
              </a:ext>
            </a:extLst>
          </p:cNvPr>
          <p:cNvSpPr/>
          <p:nvPr/>
        </p:nvSpPr>
        <p:spPr>
          <a:xfrm>
            <a:off x="1148844" y="1182274"/>
            <a:ext cx="565917" cy="183572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5F6E97C-02E9-4808-944E-DD65FE3E5669}"/>
              </a:ext>
            </a:extLst>
          </p:cNvPr>
          <p:cNvCxnSpPr>
            <a:cxnSpLocks/>
          </p:cNvCxnSpPr>
          <p:nvPr/>
        </p:nvCxnSpPr>
        <p:spPr>
          <a:xfrm flipV="1">
            <a:off x="1394645" y="738424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8D61A15-84DB-4A12-92EB-B20F9EFCE2C4}"/>
              </a:ext>
            </a:extLst>
          </p:cNvPr>
          <p:cNvSpPr txBox="1"/>
          <p:nvPr/>
        </p:nvSpPr>
        <p:spPr>
          <a:xfrm>
            <a:off x="5206386" y="1331008"/>
            <a:ext cx="8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aaab</a:t>
            </a:r>
            <a:endParaRPr lang="en-US" altLang="ko-KR" sz="1050" b="1" spc="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46522FC-ED8D-42B0-AECA-A525BD2F2AC4}"/>
              </a:ext>
            </a:extLst>
          </p:cNvPr>
          <p:cNvSpPr txBox="1"/>
          <p:nvPr/>
        </p:nvSpPr>
        <p:spPr>
          <a:xfrm>
            <a:off x="124822" y="761199"/>
            <a:ext cx="795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탐색 기준</a:t>
            </a:r>
            <a:endParaRPr lang="en-US" altLang="ko-KR" sz="1050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B67D590-F747-4A21-AAA3-A2191C58D2F2}"/>
              </a:ext>
            </a:extLst>
          </p:cNvPr>
          <p:cNvSpPr txBox="1"/>
          <p:nvPr/>
        </p:nvSpPr>
        <p:spPr>
          <a:xfrm>
            <a:off x="124822" y="1162725"/>
            <a:ext cx="795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탐색 완료</a:t>
            </a:r>
            <a:endParaRPr lang="en-US" altLang="ko-KR" sz="1050" b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1F1B528-DDDA-4D85-B437-64BF004B3FAA}"/>
              </a:ext>
            </a:extLst>
          </p:cNvPr>
          <p:cNvSpPr txBox="1"/>
          <p:nvPr/>
        </p:nvSpPr>
        <p:spPr>
          <a:xfrm>
            <a:off x="0" y="1500226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다음 탐색 대상</a:t>
            </a:r>
            <a:endParaRPr lang="en-US" altLang="ko-KR" sz="1050" b="1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623CBE3-3218-4B91-8885-B51AE1F6A8A9}"/>
              </a:ext>
            </a:extLst>
          </p:cNvPr>
          <p:cNvCxnSpPr>
            <a:cxnSpLocks/>
          </p:cNvCxnSpPr>
          <p:nvPr/>
        </p:nvCxnSpPr>
        <p:spPr>
          <a:xfrm flipV="1">
            <a:off x="5309855" y="1005611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79BF455-057A-4D93-B599-C86170DF20A2}"/>
              </a:ext>
            </a:extLst>
          </p:cNvPr>
          <p:cNvCxnSpPr>
            <a:cxnSpLocks/>
          </p:cNvCxnSpPr>
          <p:nvPr/>
        </p:nvCxnSpPr>
        <p:spPr>
          <a:xfrm flipH="1">
            <a:off x="1163005" y="1638785"/>
            <a:ext cx="463280" cy="1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012391B5-DFEE-4327-B4D5-86B21957AC16}"/>
              </a:ext>
            </a:extLst>
          </p:cNvPr>
          <p:cNvCxnSpPr>
            <a:cxnSpLocks/>
          </p:cNvCxnSpPr>
          <p:nvPr/>
        </p:nvCxnSpPr>
        <p:spPr>
          <a:xfrm flipH="1">
            <a:off x="1293350" y="1791658"/>
            <a:ext cx="202589" cy="1733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3D9F0EF-27D0-4B4C-AB89-F6453CA02A63}"/>
              </a:ext>
            </a:extLst>
          </p:cNvPr>
          <p:cNvCxnSpPr>
            <a:cxnSpLocks/>
          </p:cNvCxnSpPr>
          <p:nvPr/>
        </p:nvCxnSpPr>
        <p:spPr>
          <a:xfrm>
            <a:off x="1320708" y="2079772"/>
            <a:ext cx="175231" cy="186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71E3D6B-047E-4EF7-8952-52967C0A4F5A}"/>
              </a:ext>
            </a:extLst>
          </p:cNvPr>
          <p:cNvSpPr txBox="1"/>
          <p:nvPr/>
        </p:nvSpPr>
        <p:spPr>
          <a:xfrm>
            <a:off x="-18472" y="1751395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/>
              <a:t>“a” </a:t>
            </a:r>
            <a:r>
              <a:rPr lang="ko-KR" altLang="en-US" sz="1050" b="1"/>
              <a:t>방문</a:t>
            </a:r>
            <a:endParaRPr lang="en-US" altLang="ko-KR" sz="1050" b="1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1812ABF-08D5-4C2B-AAEA-782B57CFA54D}"/>
              </a:ext>
            </a:extLst>
          </p:cNvPr>
          <p:cNvSpPr txBox="1"/>
          <p:nvPr/>
        </p:nvSpPr>
        <p:spPr>
          <a:xfrm>
            <a:off x="0" y="2046213"/>
            <a:ext cx="1122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/>
              <a:t>“aa” </a:t>
            </a:r>
            <a:r>
              <a:rPr lang="ko-KR" altLang="en-US" sz="1050" b="1"/>
              <a:t>방문</a:t>
            </a:r>
            <a:endParaRPr lang="en-US" altLang="ko-KR" sz="1050" b="1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F84216E-D0F2-4738-9921-0F4A73A937EE}"/>
              </a:ext>
            </a:extLst>
          </p:cNvPr>
          <p:cNvSpPr txBox="1"/>
          <p:nvPr/>
        </p:nvSpPr>
        <p:spPr>
          <a:xfrm>
            <a:off x="2510146" y="113805"/>
            <a:ext cx="18345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Idx = 0</a:t>
            </a:r>
          </a:p>
          <a:p>
            <a:r>
              <a:rPr lang="en-US" altLang="ko-KR" sz="1050" b="1"/>
              <a:t>s.length() == 4</a:t>
            </a:r>
            <a:endParaRPr lang="ko-KR" altLang="en-US" sz="1050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463308-A412-44E9-861D-3E11B4E03751}"/>
              </a:ext>
            </a:extLst>
          </p:cNvPr>
          <p:cNvSpPr txBox="1"/>
          <p:nvPr/>
        </p:nvSpPr>
        <p:spPr>
          <a:xfrm>
            <a:off x="2595031" y="680408"/>
            <a:ext cx="183455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failResStrMap = {</a:t>
            </a:r>
          </a:p>
          <a:p>
            <a:r>
              <a:rPr lang="en-US" altLang="ko-KR" sz="1050" b="1"/>
              <a:t>   {“b”, false},</a:t>
            </a:r>
          </a:p>
          <a:p>
            <a:r>
              <a:rPr lang="en-US" altLang="ko-KR" sz="1050" b="1"/>
              <a:t>   {“ab”, false},</a:t>
            </a:r>
          </a:p>
          <a:p>
            <a:r>
              <a:rPr lang="en-US" altLang="ko-KR" sz="1050" b="1"/>
              <a:t>   {“aab”, false}</a:t>
            </a:r>
          </a:p>
          <a:p>
            <a:r>
              <a:rPr lang="en-US" altLang="ko-KR" sz="1050" b="1"/>
              <a:t>}</a:t>
            </a:r>
            <a:endParaRPr lang="ko-KR" altLang="en-US" sz="1050" b="1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F57886C-822E-434A-9054-C721824BF430}"/>
              </a:ext>
            </a:extLst>
          </p:cNvPr>
          <p:cNvCxnSpPr>
            <a:cxnSpLocks/>
          </p:cNvCxnSpPr>
          <p:nvPr/>
        </p:nvCxnSpPr>
        <p:spPr>
          <a:xfrm flipH="1">
            <a:off x="4858327" y="1872823"/>
            <a:ext cx="673276" cy="3003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43F4D5FB-C918-43DB-B3B1-8F294D2D7090}"/>
              </a:ext>
            </a:extLst>
          </p:cNvPr>
          <p:cNvSpPr/>
          <p:nvPr/>
        </p:nvSpPr>
        <p:spPr>
          <a:xfrm>
            <a:off x="4992375" y="1822958"/>
            <a:ext cx="202590" cy="173391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accent6"/>
                </a:solidFill>
              </a:rPr>
              <a:t>1</a:t>
            </a:r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8FBEB0-E85D-43CD-B7B8-64DAFFAB9BEC}"/>
              </a:ext>
            </a:extLst>
          </p:cNvPr>
          <p:cNvSpPr txBox="1"/>
          <p:nvPr/>
        </p:nvSpPr>
        <p:spPr>
          <a:xfrm>
            <a:off x="4322220" y="2195572"/>
            <a:ext cx="8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aaab</a:t>
            </a:r>
            <a:endParaRPr lang="en-US" altLang="ko-KR" sz="1050" b="1" spc="60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A4DDBA7-B929-44F8-B5CA-6D4795B1B84E}"/>
              </a:ext>
            </a:extLst>
          </p:cNvPr>
          <p:cNvCxnSpPr>
            <a:cxnSpLocks/>
          </p:cNvCxnSpPr>
          <p:nvPr/>
        </p:nvCxnSpPr>
        <p:spPr>
          <a:xfrm flipV="1">
            <a:off x="4628888" y="1870175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97F44D-DA8D-414A-815B-E66BD2BDEBD8}"/>
              </a:ext>
            </a:extLst>
          </p:cNvPr>
          <p:cNvSpPr/>
          <p:nvPr/>
        </p:nvSpPr>
        <p:spPr>
          <a:xfrm>
            <a:off x="4382467" y="2294373"/>
            <a:ext cx="152189" cy="208975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884621F-B37B-40FB-98F8-CAC1E1A15D34}"/>
              </a:ext>
            </a:extLst>
          </p:cNvPr>
          <p:cNvCxnSpPr>
            <a:cxnSpLocks/>
          </p:cNvCxnSpPr>
          <p:nvPr/>
        </p:nvCxnSpPr>
        <p:spPr>
          <a:xfrm flipH="1">
            <a:off x="4028961" y="2602149"/>
            <a:ext cx="599927" cy="3502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F8AB6AC2-6990-4037-A7CE-06BB5BB7C68C}"/>
              </a:ext>
            </a:extLst>
          </p:cNvPr>
          <p:cNvSpPr/>
          <p:nvPr/>
        </p:nvSpPr>
        <p:spPr>
          <a:xfrm>
            <a:off x="4135301" y="2574441"/>
            <a:ext cx="202590" cy="173391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accent6"/>
                </a:solidFill>
              </a:rPr>
              <a:t>2</a:t>
            </a:r>
            <a:endParaRPr lang="ko-KR" altLang="en-US" sz="1200">
              <a:solidFill>
                <a:schemeClr val="accent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9DFD25-FB1B-4D9A-AB88-DA3AA944138D}"/>
              </a:ext>
            </a:extLst>
          </p:cNvPr>
          <p:cNvSpPr txBox="1"/>
          <p:nvPr/>
        </p:nvSpPr>
        <p:spPr>
          <a:xfrm>
            <a:off x="3409730" y="3020943"/>
            <a:ext cx="8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aaab</a:t>
            </a:r>
            <a:endParaRPr lang="en-US" altLang="ko-KR" sz="1050" b="1" spc="60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1EE2079-B8E2-413A-B45A-6BED5DC538D7}"/>
              </a:ext>
            </a:extLst>
          </p:cNvPr>
          <p:cNvCxnSpPr>
            <a:cxnSpLocks/>
          </p:cNvCxnSpPr>
          <p:nvPr/>
        </p:nvCxnSpPr>
        <p:spPr>
          <a:xfrm flipV="1">
            <a:off x="3891886" y="2695546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CA390D6-7AB7-40C4-A064-6DD8A3A8F865}"/>
              </a:ext>
            </a:extLst>
          </p:cNvPr>
          <p:cNvSpPr/>
          <p:nvPr/>
        </p:nvSpPr>
        <p:spPr>
          <a:xfrm>
            <a:off x="3469977" y="3119745"/>
            <a:ext cx="344685" cy="208974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E4C990D-59F6-4668-8054-CF183BD2CD67}"/>
              </a:ext>
            </a:extLst>
          </p:cNvPr>
          <p:cNvCxnSpPr>
            <a:cxnSpLocks/>
          </p:cNvCxnSpPr>
          <p:nvPr/>
        </p:nvCxnSpPr>
        <p:spPr>
          <a:xfrm flipH="1">
            <a:off x="3214262" y="3427521"/>
            <a:ext cx="441499" cy="3372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A2FAAF3B-4F4A-4E54-B414-ECAC922D76F8}"/>
              </a:ext>
            </a:extLst>
          </p:cNvPr>
          <p:cNvSpPr/>
          <p:nvPr/>
        </p:nvSpPr>
        <p:spPr>
          <a:xfrm>
            <a:off x="3207140" y="3423510"/>
            <a:ext cx="202590" cy="173391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accent6"/>
                </a:solidFill>
              </a:rPr>
              <a:t>3</a:t>
            </a:r>
            <a:endParaRPr lang="ko-KR" altLang="en-US" sz="1200">
              <a:solidFill>
                <a:schemeClr val="accent6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B0CD4B-2D95-4294-91B2-C767412026EA}"/>
              </a:ext>
            </a:extLst>
          </p:cNvPr>
          <p:cNvSpPr txBox="1"/>
          <p:nvPr/>
        </p:nvSpPr>
        <p:spPr>
          <a:xfrm>
            <a:off x="2410307" y="3916472"/>
            <a:ext cx="8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aaab</a:t>
            </a:r>
            <a:endParaRPr lang="en-US" altLang="ko-KR" sz="1050" b="1" spc="60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ADE1B40-7CF9-484F-A290-A3B4ADE1DA0D}"/>
              </a:ext>
            </a:extLst>
          </p:cNvPr>
          <p:cNvCxnSpPr>
            <a:cxnSpLocks/>
          </p:cNvCxnSpPr>
          <p:nvPr/>
        </p:nvCxnSpPr>
        <p:spPr>
          <a:xfrm flipV="1">
            <a:off x="3049479" y="3591075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B58B259-5233-4506-9005-590C557BD9D5}"/>
              </a:ext>
            </a:extLst>
          </p:cNvPr>
          <p:cNvSpPr/>
          <p:nvPr/>
        </p:nvSpPr>
        <p:spPr>
          <a:xfrm>
            <a:off x="2433610" y="4006038"/>
            <a:ext cx="547884" cy="208957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7F28240-2481-4CC7-8D76-FAA015DA1815}"/>
              </a:ext>
            </a:extLst>
          </p:cNvPr>
          <p:cNvGrpSpPr/>
          <p:nvPr/>
        </p:nvGrpSpPr>
        <p:grpSpPr>
          <a:xfrm>
            <a:off x="2222249" y="3893588"/>
            <a:ext cx="1136417" cy="433856"/>
            <a:chOff x="1366506" y="4990138"/>
            <a:chExt cx="1136417" cy="433856"/>
          </a:xfrm>
        </p:grpSpPr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CB644B8D-5589-497C-83B4-48CF8AEEB415}"/>
                </a:ext>
              </a:extLst>
            </p:cNvPr>
            <p:cNvCxnSpPr>
              <a:cxnSpLocks/>
            </p:cNvCxnSpPr>
            <p:nvPr/>
          </p:nvCxnSpPr>
          <p:spPr>
            <a:xfrm>
              <a:off x="1366506" y="4990138"/>
              <a:ext cx="1136417" cy="4130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1EFDBB0A-076F-4D15-8454-EBD101BA94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7248" y="4990138"/>
              <a:ext cx="1115723" cy="43385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원호 45">
            <a:extLst>
              <a:ext uri="{FF2B5EF4-FFF2-40B4-BE49-F238E27FC236}">
                <a16:creationId xmlns:a16="http://schemas.microsoft.com/office/drawing/2014/main" id="{8DA57305-F4B1-4707-9949-2057E0E30430}"/>
              </a:ext>
            </a:extLst>
          </p:cNvPr>
          <p:cNvSpPr/>
          <p:nvPr/>
        </p:nvSpPr>
        <p:spPr>
          <a:xfrm rot="7566380" flipH="1" flipV="1">
            <a:off x="1979345" y="3586749"/>
            <a:ext cx="1625529" cy="562033"/>
          </a:xfrm>
          <a:prstGeom prst="arc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91F270B-4105-4F66-B0E1-FB5F7BF52207}"/>
              </a:ext>
            </a:extLst>
          </p:cNvPr>
          <p:cNvSpPr/>
          <p:nvPr/>
        </p:nvSpPr>
        <p:spPr>
          <a:xfrm>
            <a:off x="1756024" y="3122528"/>
            <a:ext cx="1035660" cy="286931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return false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14D71E4-C909-467E-8F95-0F0FDF8E2730}"/>
              </a:ext>
            </a:extLst>
          </p:cNvPr>
          <p:cNvGrpSpPr/>
          <p:nvPr/>
        </p:nvGrpSpPr>
        <p:grpSpPr>
          <a:xfrm>
            <a:off x="3229182" y="2944265"/>
            <a:ext cx="1136417" cy="433856"/>
            <a:chOff x="1366506" y="4990138"/>
            <a:chExt cx="1136417" cy="433856"/>
          </a:xfrm>
        </p:grpSpPr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AE4945C3-DB85-45DB-B62D-1E412B820B27}"/>
                </a:ext>
              </a:extLst>
            </p:cNvPr>
            <p:cNvCxnSpPr>
              <a:cxnSpLocks/>
            </p:cNvCxnSpPr>
            <p:nvPr/>
          </p:nvCxnSpPr>
          <p:spPr>
            <a:xfrm>
              <a:off x="1366506" y="4990138"/>
              <a:ext cx="1136417" cy="4130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4CF4D204-3143-404D-BDFD-513BDC3F1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7248" y="4990138"/>
              <a:ext cx="1115723" cy="43385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원호 56">
            <a:extLst>
              <a:ext uri="{FF2B5EF4-FFF2-40B4-BE49-F238E27FC236}">
                <a16:creationId xmlns:a16="http://schemas.microsoft.com/office/drawing/2014/main" id="{0E95F48F-D883-4ED6-B034-F48C592CECEC}"/>
              </a:ext>
            </a:extLst>
          </p:cNvPr>
          <p:cNvSpPr/>
          <p:nvPr/>
        </p:nvSpPr>
        <p:spPr>
          <a:xfrm rot="7566380" flipH="1" flipV="1">
            <a:off x="2925990" y="2706272"/>
            <a:ext cx="1625529" cy="562033"/>
          </a:xfrm>
          <a:prstGeom prst="arc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3C803A-AC87-4A44-8603-5627ED1D9CA3}"/>
              </a:ext>
            </a:extLst>
          </p:cNvPr>
          <p:cNvSpPr/>
          <p:nvPr/>
        </p:nvSpPr>
        <p:spPr>
          <a:xfrm>
            <a:off x="2803325" y="2146866"/>
            <a:ext cx="1035660" cy="286931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return false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1BDC95E-44C4-41B1-86D3-154ABAFBE46E}"/>
              </a:ext>
            </a:extLst>
          </p:cNvPr>
          <p:cNvCxnSpPr>
            <a:cxnSpLocks/>
          </p:cNvCxnSpPr>
          <p:nvPr/>
        </p:nvCxnSpPr>
        <p:spPr>
          <a:xfrm>
            <a:off x="4628888" y="2602149"/>
            <a:ext cx="577498" cy="3700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179AF059-4E96-4627-BE49-68C5077ECD0B}"/>
              </a:ext>
            </a:extLst>
          </p:cNvPr>
          <p:cNvSpPr/>
          <p:nvPr/>
        </p:nvSpPr>
        <p:spPr>
          <a:xfrm>
            <a:off x="4923005" y="2577932"/>
            <a:ext cx="202590" cy="173391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accent6"/>
                </a:solidFill>
              </a:rPr>
              <a:t>4</a:t>
            </a:r>
            <a:endParaRPr lang="ko-KR" altLang="en-US" sz="1200">
              <a:solidFill>
                <a:schemeClr val="accent6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56080C-0043-4EFB-810B-4A09D7C8BB07}"/>
              </a:ext>
            </a:extLst>
          </p:cNvPr>
          <p:cNvSpPr txBox="1"/>
          <p:nvPr/>
        </p:nvSpPr>
        <p:spPr>
          <a:xfrm>
            <a:off x="5125595" y="2989238"/>
            <a:ext cx="8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aaab</a:t>
            </a:r>
            <a:endParaRPr lang="en-US" altLang="ko-KR" sz="1050" b="1" spc="6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1C9D103-F612-44C1-9859-A654FDC8E40A}"/>
              </a:ext>
            </a:extLst>
          </p:cNvPr>
          <p:cNvSpPr/>
          <p:nvPr/>
        </p:nvSpPr>
        <p:spPr>
          <a:xfrm>
            <a:off x="5185842" y="3088039"/>
            <a:ext cx="494522" cy="208976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1AF86D5-CA99-452E-8EA2-159B56EA483C}"/>
              </a:ext>
            </a:extLst>
          </p:cNvPr>
          <p:cNvGrpSpPr/>
          <p:nvPr/>
        </p:nvGrpSpPr>
        <p:grpSpPr>
          <a:xfrm>
            <a:off x="4998372" y="2975603"/>
            <a:ext cx="1136417" cy="433856"/>
            <a:chOff x="1366506" y="4990138"/>
            <a:chExt cx="1136417" cy="433856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4294F5E4-02DF-4778-BC1E-F67041F0E53C}"/>
                </a:ext>
              </a:extLst>
            </p:cNvPr>
            <p:cNvCxnSpPr>
              <a:cxnSpLocks/>
            </p:cNvCxnSpPr>
            <p:nvPr/>
          </p:nvCxnSpPr>
          <p:spPr>
            <a:xfrm>
              <a:off x="1366506" y="4990138"/>
              <a:ext cx="1136417" cy="4130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40702870-C189-401C-93C4-747B3EC404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7248" y="4990138"/>
              <a:ext cx="1115723" cy="43385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원호 50">
            <a:extLst>
              <a:ext uri="{FF2B5EF4-FFF2-40B4-BE49-F238E27FC236}">
                <a16:creationId xmlns:a16="http://schemas.microsoft.com/office/drawing/2014/main" id="{63A4290E-C7BC-4BAC-BD30-5E5A60CDD44A}"/>
              </a:ext>
            </a:extLst>
          </p:cNvPr>
          <p:cNvSpPr/>
          <p:nvPr/>
        </p:nvSpPr>
        <p:spPr>
          <a:xfrm rot="6055318" flipH="1">
            <a:off x="4741655" y="2083409"/>
            <a:ext cx="767880" cy="1312136"/>
          </a:xfrm>
          <a:prstGeom prst="arc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8750894-33E6-4BAD-BD46-D55DFAC76BCA}"/>
              </a:ext>
            </a:extLst>
          </p:cNvPr>
          <p:cNvSpPr/>
          <p:nvPr/>
        </p:nvSpPr>
        <p:spPr>
          <a:xfrm>
            <a:off x="5680364" y="2277000"/>
            <a:ext cx="1035660" cy="286931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return false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405D047-E487-445D-997E-0AAF4F601F81}"/>
              </a:ext>
            </a:extLst>
          </p:cNvPr>
          <p:cNvGrpSpPr/>
          <p:nvPr/>
        </p:nvGrpSpPr>
        <p:grpSpPr>
          <a:xfrm>
            <a:off x="4136494" y="2088981"/>
            <a:ext cx="1136417" cy="433856"/>
            <a:chOff x="1366506" y="4990138"/>
            <a:chExt cx="1136417" cy="433856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2DEDEB5F-D65B-43AF-98D0-C69F02370D8E}"/>
                </a:ext>
              </a:extLst>
            </p:cNvPr>
            <p:cNvCxnSpPr>
              <a:cxnSpLocks/>
            </p:cNvCxnSpPr>
            <p:nvPr/>
          </p:nvCxnSpPr>
          <p:spPr>
            <a:xfrm>
              <a:off x="1366506" y="4990138"/>
              <a:ext cx="1136417" cy="4130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37C9657B-C87D-4FE7-A380-2F94C7471C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7248" y="4990138"/>
              <a:ext cx="1115723" cy="43385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원호 64">
            <a:extLst>
              <a:ext uri="{FF2B5EF4-FFF2-40B4-BE49-F238E27FC236}">
                <a16:creationId xmlns:a16="http://schemas.microsoft.com/office/drawing/2014/main" id="{65796026-86E2-4587-A93A-3BB9D96437FF}"/>
              </a:ext>
            </a:extLst>
          </p:cNvPr>
          <p:cNvSpPr/>
          <p:nvPr/>
        </p:nvSpPr>
        <p:spPr>
          <a:xfrm rot="7566380" flipH="1" flipV="1">
            <a:off x="3806502" y="1824600"/>
            <a:ext cx="1625529" cy="562033"/>
          </a:xfrm>
          <a:prstGeom prst="arc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6970640-0770-4B3E-9C2B-BA44362E0606}"/>
              </a:ext>
            </a:extLst>
          </p:cNvPr>
          <p:cNvSpPr/>
          <p:nvPr/>
        </p:nvSpPr>
        <p:spPr>
          <a:xfrm>
            <a:off x="3804390" y="1124425"/>
            <a:ext cx="1035660" cy="286931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return false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8E7B8F6-E736-421E-BAB2-B697CBFAF717}"/>
              </a:ext>
            </a:extLst>
          </p:cNvPr>
          <p:cNvCxnSpPr>
            <a:cxnSpLocks/>
          </p:cNvCxnSpPr>
          <p:nvPr/>
        </p:nvCxnSpPr>
        <p:spPr>
          <a:xfrm flipH="1">
            <a:off x="5235969" y="1638785"/>
            <a:ext cx="37828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BDEA84B-ADAD-42F8-8F6A-2FECA5EDB6B1}"/>
              </a:ext>
            </a:extLst>
          </p:cNvPr>
          <p:cNvCxnSpPr>
            <a:cxnSpLocks/>
          </p:cNvCxnSpPr>
          <p:nvPr/>
        </p:nvCxnSpPr>
        <p:spPr>
          <a:xfrm>
            <a:off x="5531603" y="1870175"/>
            <a:ext cx="2060688" cy="3680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CCFF18F8-75F3-4AF6-8C09-4EB7354262EF}"/>
              </a:ext>
            </a:extLst>
          </p:cNvPr>
          <p:cNvSpPr/>
          <p:nvPr/>
        </p:nvSpPr>
        <p:spPr>
          <a:xfrm>
            <a:off x="6561947" y="1810129"/>
            <a:ext cx="202590" cy="173391"/>
          </a:xfrm>
          <a:prstGeom prst="ellipse">
            <a:avLst/>
          </a:prstGeom>
          <a:solidFill>
            <a:srgbClr val="C00000">
              <a:alpha val="0"/>
            </a:srgb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accent6"/>
                </a:solidFill>
              </a:rPr>
              <a:t>5</a:t>
            </a:r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2F30E13-F035-45C1-AEB4-686D8E345E73}"/>
              </a:ext>
            </a:extLst>
          </p:cNvPr>
          <p:cNvSpPr txBox="1"/>
          <p:nvPr/>
        </p:nvSpPr>
        <p:spPr>
          <a:xfrm>
            <a:off x="7798636" y="2190173"/>
            <a:ext cx="8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/>
              <a:t>aaab</a:t>
            </a:r>
            <a:endParaRPr lang="en-US" altLang="ko-KR" sz="1050" b="1" spc="60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9C5D2B23-ED7B-4338-99C6-CD8834B2923A}"/>
              </a:ext>
            </a:extLst>
          </p:cNvPr>
          <p:cNvCxnSpPr>
            <a:cxnSpLocks/>
          </p:cNvCxnSpPr>
          <p:nvPr/>
        </p:nvCxnSpPr>
        <p:spPr>
          <a:xfrm flipV="1">
            <a:off x="7902105" y="1864776"/>
            <a:ext cx="0" cy="27669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A165336-E6B2-4013-A63D-13BAD54C06BD}"/>
              </a:ext>
            </a:extLst>
          </p:cNvPr>
          <p:cNvSpPr/>
          <p:nvPr/>
        </p:nvSpPr>
        <p:spPr>
          <a:xfrm>
            <a:off x="7846289" y="2266571"/>
            <a:ext cx="351385" cy="231366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394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1181</Words>
  <Application>Microsoft Office PowerPoint</Application>
  <PresentationFormat>와이드스크린</PresentationFormat>
  <Paragraphs>419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상원</dc:creator>
  <cp:lastModifiedBy>이 상원</cp:lastModifiedBy>
  <cp:revision>1</cp:revision>
  <dcterms:created xsi:type="dcterms:W3CDTF">2021-01-22T08:50:20Z</dcterms:created>
  <dcterms:modified xsi:type="dcterms:W3CDTF">2021-01-22T08:51:00Z</dcterms:modified>
</cp:coreProperties>
</file>