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>
      <p:cViewPr>
        <p:scale>
          <a:sx n="90" d="100"/>
          <a:sy n="90" d="100"/>
        </p:scale>
        <p:origin x="14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68AD-A35E-EA0D-2412-6036E6964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3FA1C-B3FB-EE2B-B356-73E6DD832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2D13-7F44-DED8-6383-3780FDF1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E69A-5CCB-192B-FA6A-CC928018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A434-C2EA-AA3C-9818-F34CCEBB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17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51C0-A73D-D4DE-5624-C8A4E428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24E82-AAC3-0887-A57D-A21D3C605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FDA7-1DB3-A8F2-4BE8-4E39F40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528D-6E6F-611E-9540-D0377A11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223D-0332-65BB-9514-63AB60A6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01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5197D-7AFA-B3DA-3987-7FE3E3A39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F1D33-0986-E9F3-9CFD-3784E4E46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2453-FDAB-9916-481D-91B48905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1D66-57BB-A1BA-2D08-8EE145F5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94F5-3A12-A29F-2D0A-DE472206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494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2CB-AF80-7471-E565-EA464D3B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9F08-F6D5-D1B4-CF97-9E7E1C4A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E914-82F2-C875-D7CB-A879A272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EEB-8365-C9DF-7FC1-B0A4D172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6C45-3C7F-3E8D-3766-7BA038A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79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CC7E-6E0E-6394-C004-5924FB93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662F-BBFF-3F8F-0997-7289FDBD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6F9C-2989-A33A-6CFF-84755993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4316-ACD8-E2D3-7277-DAE5B396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2265-BFDD-7B1C-BFDA-91849AB5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4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9095-DD6A-E02D-BC28-405C1B96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A8E7-5F73-BA99-4DD1-E684D3A2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66508-5ECA-E4B4-4B06-BD9307D9A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F04E8-79B1-9BCA-3BF3-3C7AFCA6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887E1-B548-6EEA-EEE4-CD9829CD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BCEE-D605-E6EC-8DD5-D2B3F014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4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CD3D-C6CD-1B1C-F59B-566F1FA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34BA-5D43-CED8-A5AE-D2B141339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8E59-6E54-1AD9-9028-CDAF7D8CB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27A5D-5F70-C79D-D43B-01FB48662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2CFE8-645F-B64A-ECE1-C38A0C69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E2949-B7ED-23DA-FECC-0295C97B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5F89B-B0EE-3162-C835-80A7690D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7065E-DB35-DCCC-E87A-0BD673A2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553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6D8-3EF9-A0E8-A909-E5F28130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CE388-BFFA-6BE6-6B28-1D647A1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9A5FD-3D04-4824-5B70-2ADA3D01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E8B5E-4BF7-BF47-4BCD-626CE36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704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2CB64-D7CE-EC66-7D18-480D887E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F8168-5D74-4194-D6AB-19E6E94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E9A98-A34A-A940-52AA-0DD2D4F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785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9CD0-004C-8B48-EA4A-7BBF98D5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28B8-B090-FF00-590C-66E1E8D2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5055-F4B4-97DC-813B-AB18F89E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3E185-1A14-DDAD-683E-C78854C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67AF-1FE1-3A09-204F-6A778C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8AD3D-D08D-EE20-DF1E-E6F88404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593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F545-993B-8B4A-DF38-4C92A25A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19107-0657-391D-8BE3-45D22A4E3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2DCE1-5734-B321-C6EE-B56772A1F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754A-053C-DC69-56C5-C96587D6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8ED6-F019-5B3D-16C6-E4852AA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E5B3-CB0D-0053-CF93-9542392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85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F85D3-FA11-5F3E-483C-50E1622A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6F32-D2EF-66CB-4056-24C0E992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DB61-6A94-0C82-4403-A8280BF4D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FB48-5648-E64F-A853-43A2A6E035F2}" type="datetimeFigureOut">
              <a:rPr lang="en-KR" smtClean="0"/>
              <a:t>2023/05/24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0A98-E551-1487-E15D-58038C27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F667-B91F-BC6D-F436-8E3031A69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1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37C96B0-1C66-3492-B5BC-86FC684AC498}"/>
              </a:ext>
            </a:extLst>
          </p:cNvPr>
          <p:cNvGrpSpPr/>
          <p:nvPr/>
        </p:nvGrpSpPr>
        <p:grpSpPr>
          <a:xfrm>
            <a:off x="-171450" y="0"/>
            <a:ext cx="12369927" cy="7043738"/>
            <a:chOff x="9525" y="0"/>
            <a:chExt cx="12188952" cy="6858000"/>
          </a:xfrm>
        </p:grpSpPr>
        <p:pic>
          <p:nvPicPr>
            <p:cNvPr id="1030" name="Picture 6" descr="Optimizing Prometheus and Grafana with the #PrometheusOperator">
              <a:extLst>
                <a:ext uri="{FF2B5EF4-FFF2-40B4-BE49-F238E27FC236}">
                  <a16:creationId xmlns:a16="http://schemas.microsoft.com/office/drawing/2014/main" id="{E88D4168-4631-86E8-5466-83D161E2B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21"/>
            <a:stretch/>
          </p:blipFill>
          <p:spPr bwMode="auto">
            <a:xfrm>
              <a:off x="6046849" y="0"/>
              <a:ext cx="615162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Optimizing Prometheus and Grafana with the #PrometheusOperator">
              <a:extLst>
                <a:ext uri="{FF2B5EF4-FFF2-40B4-BE49-F238E27FC236}">
                  <a16:creationId xmlns:a16="http://schemas.microsoft.com/office/drawing/2014/main" id="{A52886F4-7DEB-8ED2-40E1-5D12A83B66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4" r="40011"/>
            <a:stretch/>
          </p:blipFill>
          <p:spPr bwMode="auto">
            <a:xfrm>
              <a:off x="9525" y="0"/>
              <a:ext cx="60864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3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8943DF6-EBBF-F2CF-456B-FE5C0FEE29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12138834" cy="70437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CC8A72-ABB0-D76C-168C-5539BD99B132}"/>
              </a:ext>
            </a:extLst>
          </p:cNvPr>
          <p:cNvSpPr txBox="1">
            <a:spLocks/>
          </p:cNvSpPr>
          <p:nvPr/>
        </p:nvSpPr>
        <p:spPr>
          <a:xfrm>
            <a:off x="4547687" y="-85725"/>
            <a:ext cx="7493622" cy="14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8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7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br>
              <a:rPr kumimoji="0" lang="en-US" sz="31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lang="en-US" altLang="ko-KR" sz="4400" b="1" dirty="0">
                <a:solidFill>
                  <a:srgbClr val="FFFFFF"/>
                </a:solidFill>
                <a:latin typeface="IBM Plex Sans"/>
              </a:rPr>
              <a:t>Observability in Kubernetes</a:t>
            </a: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pPr algn="r"/>
            <a:r>
              <a:rPr lang="en-US" sz="2000" b="1" dirty="0">
                <a:solidFill>
                  <a:srgbClr val="FFFFFF"/>
                </a:solidFill>
                <a:latin typeface="IBM Plex Sans"/>
              </a:rPr>
              <a:t>2023 May, Sangwon Choi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7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62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Sangwon Choi</dc:creator>
  <cp:lastModifiedBy>Sangwon Choi</cp:lastModifiedBy>
  <cp:revision>2</cp:revision>
  <dcterms:created xsi:type="dcterms:W3CDTF">2023-05-24T08:58:36Z</dcterms:created>
  <dcterms:modified xsi:type="dcterms:W3CDTF">2023-05-24T09:19:35Z</dcterms:modified>
</cp:coreProperties>
</file>