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0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4CE39-11BF-4F66-876A-46AF1A36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EBCBD6-D576-480A-BCC9-A07B50711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7D5D8-BDAA-48F9-90D4-213C40251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D5D8-BDAA-48F9-90D4-213C40251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164-1542-4F97-9A47-FA40ACD4778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4339884"/>
            <a:ext cx="9144000" cy="11493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ko-KR" altLang="en-US" sz="2500" dirty="0"/>
              <a:t>완전 친절한 파이썬 </a:t>
            </a:r>
            <a:br>
              <a:rPr lang="en-US" altLang="ko-KR" dirty="0"/>
            </a:br>
            <a:r>
              <a:rPr lang="ko-KR" altLang="en-US" dirty="0"/>
              <a:t>웹크롤러 대마왕편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Chap 9. Beautiful Soup </a:t>
            </a:r>
            <a:r>
              <a:rPr lang="ko-KR" altLang="en-US" dirty="0"/>
              <a:t>활용하기</a:t>
            </a:r>
          </a:p>
        </p:txBody>
      </p:sp>
    </p:spTree>
    <p:extLst>
      <p:ext uri="{BB962C8B-B14F-4D97-AF65-F5344CB8AC3E}">
        <p14:creationId xmlns:p14="http://schemas.microsoft.com/office/powerpoint/2010/main" val="58797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27FF00-1EB4-459B-BA81-E248F9622BAA}"/>
              </a:ext>
            </a:extLst>
          </p:cNvPr>
          <p:cNvSpPr/>
          <p:nvPr/>
        </p:nvSpPr>
        <p:spPr>
          <a:xfrm>
            <a:off x="206296" y="1038030"/>
            <a:ext cx="230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2)select(‘.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클래스명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’)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D74D5-F1B5-4E34-83A2-A49FCE521C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672" y="1610356"/>
            <a:ext cx="5731510" cy="13125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43A11DC-EBA1-43F4-A9FD-FF1B76DFAFF4}"/>
              </a:ext>
            </a:extLst>
          </p:cNvPr>
          <p:cNvSpPr/>
          <p:nvPr/>
        </p:nvSpPr>
        <p:spPr>
          <a:xfrm>
            <a:off x="206296" y="3125895"/>
            <a:ext cx="592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3)select(‘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상위태그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하위태그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하위태그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‘ 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56301E-28B5-4498-A53D-DA3E88B75C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3672" y="3625305"/>
            <a:ext cx="5731510" cy="180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72BA1C-15C0-4221-9534-07DE1E90DD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5353" y="1376774"/>
            <a:ext cx="8393294" cy="27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3F3169-8748-4AB3-98F8-68EEF99A156A}"/>
              </a:ext>
            </a:extLst>
          </p:cNvPr>
          <p:cNvSpPr/>
          <p:nvPr/>
        </p:nvSpPr>
        <p:spPr>
          <a:xfrm>
            <a:off x="218631" y="1117644"/>
            <a:ext cx="6421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4) select(‘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상위태그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클래스이름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하위태그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클래스이름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’)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F814A4-C2B0-4FB9-BC7C-5FCDD7B5F4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839" y="1631326"/>
            <a:ext cx="8569749" cy="8602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AB44BA-7D10-45D0-98A6-45B3E2077F73}"/>
              </a:ext>
            </a:extLst>
          </p:cNvPr>
          <p:cNvSpPr/>
          <p:nvPr/>
        </p:nvSpPr>
        <p:spPr>
          <a:xfrm>
            <a:off x="218631" y="2635879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5) select(‘#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아이디명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”)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08E789-28F8-495A-972A-3B4F68B2BF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8838" y="3149560"/>
            <a:ext cx="8591973" cy="201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9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EF8D1A-F05A-4850-92A4-B25CB02182B5}"/>
              </a:ext>
            </a:extLst>
          </p:cNvPr>
          <p:cNvSpPr/>
          <p:nvPr/>
        </p:nvSpPr>
        <p:spPr>
          <a:xfrm>
            <a:off x="243571" y="1054808"/>
            <a:ext cx="432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6)select(‘#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아이디명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태그명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클래스명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3009A-F9FD-4FE3-9FF9-2ECE8551E8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450" y="1558817"/>
            <a:ext cx="8464696" cy="8656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FB74A7-F94B-48D3-93A2-4DD3C1C991E0}"/>
              </a:ext>
            </a:extLst>
          </p:cNvPr>
          <p:cNvSpPr/>
          <p:nvPr/>
        </p:nvSpPr>
        <p:spPr>
          <a:xfrm>
            <a:off x="243571" y="2559095"/>
            <a:ext cx="390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7)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soup.select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(‘</a:t>
            </a:r>
            <a:r>
              <a:rPr lang="ko-KR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태그명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속성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1=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1]’)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9F0B59-000C-4EED-B28B-872A50AFD6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0449" y="3063104"/>
            <a:ext cx="8464695" cy="22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54D794-9867-432D-9604-E633DF9A5ECD}"/>
              </a:ext>
            </a:extLst>
          </p:cNvPr>
          <p:cNvSpPr/>
          <p:nvPr/>
        </p:nvSpPr>
        <p:spPr>
          <a:xfrm>
            <a:off x="276837" y="1066013"/>
            <a:ext cx="85903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연습문제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먼저 주어진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“bs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.html”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파일을 아래 명령을 실행하여 불러온 후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Beautiful Soup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에게 파싱을 시키세요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with open("c:\\data\\bs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.html") as ex: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soup =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BeautifulSoup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(ex, '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html.parser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')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 후 아래의 문제를 풀어보세요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위의 과정으로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soup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변수에 있는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html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코드 중에서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img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태그만 모두 추출하려고 합니다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아래 그림에서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네모칸에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들어갈 적절한 함수를 넣어서 아래 코드를 완성하세요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결과는 아래 그림처럼 같이 총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100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개가 추출되어야 합니다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A482F6-3746-4311-9C5A-01B3D1E41C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2728" y="4564602"/>
            <a:ext cx="8527469" cy="10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3B063D-093A-43B0-AD18-F7068D27568D}"/>
              </a:ext>
            </a:extLst>
          </p:cNvPr>
          <p:cNvSpPr/>
          <p:nvPr/>
        </p:nvSpPr>
        <p:spPr>
          <a:xfrm>
            <a:off x="272642" y="1117482"/>
            <a:ext cx="8670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 결과로 추출된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img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 목록에서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src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속성만 추출하면 아래 그림과 같이 출력됩니다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총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개인데 일부만 샘플로 보여 드립니다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E7032C-C8C9-4DE6-9ABA-6B224F52C5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915" y="1913211"/>
            <a:ext cx="7184235" cy="23815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4CA566-7327-4371-8EC6-D650E2BCF6E1}"/>
              </a:ext>
            </a:extLst>
          </p:cNvPr>
          <p:cNvSpPr/>
          <p:nvPr/>
        </p:nvSpPr>
        <p:spPr>
          <a:xfrm>
            <a:off x="3429517" y="1848550"/>
            <a:ext cx="594760" cy="2446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4874AB-1686-49F8-81D9-85EC9F8DCF76}"/>
              </a:ext>
            </a:extLst>
          </p:cNvPr>
          <p:cNvSpPr/>
          <p:nvPr/>
        </p:nvSpPr>
        <p:spPr>
          <a:xfrm>
            <a:off x="272642" y="4494023"/>
            <a:ext cx="8795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 결과를 보면 빨간색 네모 부분에 연도가 보이죠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 결과 중에서 연도별로 추출하여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2017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년도는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img_src_2017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리스트에 전부 저장하고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2018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년도는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img_src_2018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리스트에 저장하도록 코드를 작성하세요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수집 결과 화면은 다음 그림을 참고하세요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96F0B5-1677-40A1-90A0-9299D8BD65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284" y="1153991"/>
            <a:ext cx="5731510" cy="24707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2FAF00-2B9B-4D7F-A8B4-F3CAD2C881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5284" y="3843063"/>
            <a:ext cx="5731510" cy="24771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4659D6-6F48-4617-B522-7B5FF5597D60}"/>
              </a:ext>
            </a:extLst>
          </p:cNvPr>
          <p:cNvSpPr/>
          <p:nvPr/>
        </p:nvSpPr>
        <p:spPr>
          <a:xfrm>
            <a:off x="3786100" y="2329934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[ 2017</a:t>
            </a:r>
            <a:r>
              <a:rPr lang="ko-KR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년 목록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B7571C-1A94-4506-9BBF-FDF9A0E5D363}"/>
              </a:ext>
            </a:extLst>
          </p:cNvPr>
          <p:cNvSpPr/>
          <p:nvPr/>
        </p:nvSpPr>
        <p:spPr>
          <a:xfrm>
            <a:off x="3786099" y="4896964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[ 2018</a:t>
            </a:r>
            <a:r>
              <a:rPr lang="ko-KR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년 목록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4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FE6A507-6E6E-47F1-A90A-3D37EAFDC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3" y="1501144"/>
            <a:ext cx="8615494" cy="363285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726C1C-D206-448F-88C7-0FF0F5A1C768}"/>
              </a:ext>
            </a:extLst>
          </p:cNvPr>
          <p:cNvSpPr/>
          <p:nvPr/>
        </p:nvSpPr>
        <p:spPr>
          <a:xfrm>
            <a:off x="114286" y="983424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 Beautiful Soup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설치하기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1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CB5699-F2A9-4485-BB32-E92E9C993701}"/>
              </a:ext>
            </a:extLst>
          </p:cNvPr>
          <p:cNvSpPr/>
          <p:nvPr/>
        </p:nvSpPr>
        <p:spPr>
          <a:xfrm>
            <a:off x="230696" y="1050532"/>
            <a:ext cx="8284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1) [ find( )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함수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 –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조건을 만족하는 태그를 하나만 가져옵니다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61B36-08CC-4EA1-91E9-3D500DF099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696" y="1635360"/>
            <a:ext cx="6874779" cy="34488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3420E8-0673-4047-B8A2-C6D08CF489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0695" y="5124022"/>
            <a:ext cx="6884803" cy="6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6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565633-6E31-4FB9-B684-C110A79139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949" y="1232322"/>
            <a:ext cx="7001705" cy="34403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A9D483-4FC8-4967-8685-07843F8F15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4949" y="4785791"/>
            <a:ext cx="7001704" cy="694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F76604-3E33-437D-B252-DE4D2023C5E2}"/>
              </a:ext>
            </a:extLst>
          </p:cNvPr>
          <p:cNvSpPr/>
          <p:nvPr/>
        </p:nvSpPr>
        <p:spPr>
          <a:xfrm>
            <a:off x="4681057" y="1895912"/>
            <a:ext cx="4177717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find(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함수는 </a:t>
            </a:r>
            <a:r>
              <a:rPr lang="en-US" altLang="ko-KR" dirty="0"/>
              <a:t>1</a:t>
            </a:r>
            <a:r>
              <a:rPr lang="ko-KR" altLang="en-US" dirty="0"/>
              <a:t>건만 추출합니다</a:t>
            </a:r>
          </a:p>
        </p:txBody>
      </p:sp>
    </p:spTree>
    <p:extLst>
      <p:ext uri="{BB962C8B-B14F-4D97-AF65-F5344CB8AC3E}">
        <p14:creationId xmlns:p14="http://schemas.microsoft.com/office/powerpoint/2010/main" val="128358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A6EE4D-650B-4A15-864E-618E5EA1B9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004" y="1141313"/>
            <a:ext cx="5731510" cy="2813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84035B-4780-4E30-A7BC-25C0CCFD29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3004" y="4092851"/>
            <a:ext cx="5731510" cy="19272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4C42137-9322-41D5-A6BE-76661A2C5544}"/>
              </a:ext>
            </a:extLst>
          </p:cNvPr>
          <p:cNvSpPr/>
          <p:nvPr/>
        </p:nvSpPr>
        <p:spPr>
          <a:xfrm>
            <a:off x="4681057" y="1895912"/>
            <a:ext cx="4177717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속성값을 사용하여 조회하기</a:t>
            </a:r>
          </a:p>
        </p:txBody>
      </p:sp>
    </p:spTree>
    <p:extLst>
      <p:ext uri="{BB962C8B-B14F-4D97-AF65-F5344CB8AC3E}">
        <p14:creationId xmlns:p14="http://schemas.microsoft.com/office/powerpoint/2010/main" val="126869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077E8E-423C-4D46-9F95-B54A05D9A99D}"/>
              </a:ext>
            </a:extLst>
          </p:cNvPr>
          <p:cNvSpPr/>
          <p:nvPr/>
        </p:nvSpPr>
        <p:spPr>
          <a:xfrm>
            <a:off x="222308" y="1050532"/>
            <a:ext cx="8737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2) [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find_all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 )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함수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 –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해당 태그가 여러 개 있을 경우 한꺼번에 모두 가져옵니다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F9614F-F8B6-4E08-BB06-FECE542F03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673" y="1528343"/>
            <a:ext cx="5731510" cy="27946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EC5263-E4E6-4445-8D8C-00BC536544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3673" y="4355497"/>
            <a:ext cx="5731510" cy="8902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E3557F-82A1-4F8D-A2D4-7D4E7E617B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3673" y="5329657"/>
            <a:ext cx="5731510" cy="10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34AF83-6207-4068-8ECD-1199892ABAF6}"/>
              </a:ext>
            </a:extLst>
          </p:cNvPr>
          <p:cNvSpPr/>
          <p:nvPr/>
        </p:nvSpPr>
        <p:spPr>
          <a:xfrm>
            <a:off x="192352" y="108836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문장 가져오기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7E8C41-8B6B-4B4B-A139-0BE5C0566D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351" y="1590136"/>
            <a:ext cx="7730053" cy="9549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BFBC63-E9D3-4E2D-B249-B3F0AAA16C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351" y="2673846"/>
            <a:ext cx="7730051" cy="1592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37181D-6AE4-4B6B-8C32-24C0E2915C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2352" y="4395590"/>
            <a:ext cx="7730052" cy="16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2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AD846C-70B0-4696-906F-A5D39E8B5A07}"/>
              </a:ext>
            </a:extLst>
          </p:cNvPr>
          <p:cNvSpPr/>
          <p:nvPr/>
        </p:nvSpPr>
        <p:spPr>
          <a:xfrm>
            <a:off x="205530" y="1092477"/>
            <a:ext cx="7361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Bef>
                <a:spcPts val="1200"/>
              </a:spcBef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4) select( )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함수를 사용하여 원하는 데이터 추출하기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31B89D-3ADD-43E7-BB52-AD5B1C6C3E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229" y="1579204"/>
            <a:ext cx="5114004" cy="45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1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Beautiful Soup 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활용하기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05A744-1509-45D7-88C7-4DA2D888F8A9}"/>
              </a:ext>
            </a:extLst>
          </p:cNvPr>
          <p:cNvSpPr/>
          <p:nvPr/>
        </p:nvSpPr>
        <p:spPr>
          <a:xfrm>
            <a:off x="221044" y="103803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1) select(‘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태그이름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’)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16236-2E68-4B63-B32E-7E3A28BF9C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1119" y="1501121"/>
            <a:ext cx="8226286" cy="416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7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278</Words>
  <Application>Microsoft Office PowerPoint</Application>
  <PresentationFormat>화면 슬라이드 쇼(4:3)</PresentationFormat>
  <Paragraphs>45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 ExtraBold</vt:lpstr>
      <vt:lpstr>맑은 고딕</vt:lpstr>
      <vt:lpstr>Arial</vt:lpstr>
      <vt:lpstr>Calibri</vt:lpstr>
      <vt:lpstr>Calibri Light</vt:lpstr>
      <vt:lpstr>Office 테마</vt:lpstr>
      <vt:lpstr>완전 친절한 파이썬  웹크롤러 대마왕편  Chap 9. Beautiful Soup 활용하기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완전 친절한 파이썬  웹크롤러 대마왕편</dc:title>
  <dc:creator>진수 서</dc:creator>
  <cp:lastModifiedBy>진수 서</cp:lastModifiedBy>
  <cp:revision>31</cp:revision>
  <dcterms:created xsi:type="dcterms:W3CDTF">2019-08-02T22:09:19Z</dcterms:created>
  <dcterms:modified xsi:type="dcterms:W3CDTF">2019-08-04T00:26:35Z</dcterms:modified>
</cp:coreProperties>
</file>