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  <p:sldId id="262" r:id="rId3"/>
    <p:sldId id="269" r:id="rId4"/>
    <p:sldId id="270" r:id="rId5"/>
    <p:sldId id="271" r:id="rId6"/>
    <p:sldId id="273" r:id="rId7"/>
    <p:sldId id="274" r:id="rId8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2ABFF7C-1DF8-8547-8C16-C31168B8340A}" v="78" dt="2023-04-09T01:59:38.29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06799F8-075E-4A3A-A7F6-7FBC6576F1A4}" styleName="테마 스타일 2 - 강조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08"/>
    <p:restoredTop sz="94673"/>
  </p:normalViewPr>
  <p:slideViewPr>
    <p:cSldViewPr snapToGrid="0" snapToObjects="1">
      <p:cViewPr varScale="1">
        <p:scale>
          <a:sx n="129" d="100"/>
          <a:sy n="129" d="100"/>
        </p:scale>
        <p:origin x="36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박상원" userId="e69e594e-509b-48b4-b626-a5023c72e67e" providerId="ADAL" clId="{D2ABFF7C-1DF8-8547-8C16-C31168B8340A}"/>
    <pc:docChg chg="undo custSel addSld delSld modSld">
      <pc:chgData name="박상원" userId="e69e594e-509b-48b4-b626-a5023c72e67e" providerId="ADAL" clId="{D2ABFF7C-1DF8-8547-8C16-C31168B8340A}" dt="2023-04-09T02:00:15.205" v="1162" actId="20577"/>
      <pc:docMkLst>
        <pc:docMk/>
      </pc:docMkLst>
      <pc:sldChg chg="addSp delSp modSp mod">
        <pc:chgData name="박상원" userId="e69e594e-509b-48b4-b626-a5023c72e67e" providerId="ADAL" clId="{D2ABFF7C-1DF8-8547-8C16-C31168B8340A}" dt="2023-04-09T01:17:38.063" v="16" actId="1076"/>
        <pc:sldMkLst>
          <pc:docMk/>
          <pc:sldMk cId="3298962972" sldId="260"/>
        </pc:sldMkLst>
        <pc:spChg chg="del">
          <ac:chgData name="박상원" userId="e69e594e-509b-48b4-b626-a5023c72e67e" providerId="ADAL" clId="{D2ABFF7C-1DF8-8547-8C16-C31168B8340A}" dt="2023-04-09T01:16:58.511" v="0" actId="478"/>
          <ac:spMkLst>
            <pc:docMk/>
            <pc:sldMk cId="3298962972" sldId="260"/>
            <ac:spMk id="2" creationId="{2638140D-6F29-6548-A2BF-50F002819406}"/>
          </ac:spMkLst>
        </pc:spChg>
        <pc:spChg chg="mod">
          <ac:chgData name="박상원" userId="e69e594e-509b-48b4-b626-a5023c72e67e" providerId="ADAL" clId="{D2ABFF7C-1DF8-8547-8C16-C31168B8340A}" dt="2023-04-09T01:17:19.255" v="14" actId="20577"/>
          <ac:spMkLst>
            <pc:docMk/>
            <pc:sldMk cId="3298962972" sldId="260"/>
            <ac:spMk id="3" creationId="{1050541D-FFD8-D145-9C07-32ABFD6D3AED}"/>
          </ac:spMkLst>
        </pc:spChg>
        <pc:spChg chg="del">
          <ac:chgData name="박상원" userId="e69e594e-509b-48b4-b626-a5023c72e67e" providerId="ADAL" clId="{D2ABFF7C-1DF8-8547-8C16-C31168B8340A}" dt="2023-04-09T01:16:58.511" v="0" actId="478"/>
          <ac:spMkLst>
            <pc:docMk/>
            <pc:sldMk cId="3298962972" sldId="260"/>
            <ac:spMk id="6" creationId="{9709CA1E-9E7F-A142-8DBD-4F80A7418055}"/>
          </ac:spMkLst>
        </pc:spChg>
        <pc:spChg chg="add mod">
          <ac:chgData name="박상원" userId="e69e594e-509b-48b4-b626-a5023c72e67e" providerId="ADAL" clId="{D2ABFF7C-1DF8-8547-8C16-C31168B8340A}" dt="2023-04-09T01:17:23.389" v="15" actId="1076"/>
          <ac:spMkLst>
            <pc:docMk/>
            <pc:sldMk cId="3298962972" sldId="260"/>
            <ac:spMk id="8" creationId="{A29CEB70-B352-5542-86E1-2F69898DE69E}"/>
          </ac:spMkLst>
        </pc:spChg>
        <pc:spChg chg="del">
          <ac:chgData name="박상원" userId="e69e594e-509b-48b4-b626-a5023c72e67e" providerId="ADAL" clId="{D2ABFF7C-1DF8-8547-8C16-C31168B8340A}" dt="2023-04-09T01:16:58.511" v="0" actId="478"/>
          <ac:spMkLst>
            <pc:docMk/>
            <pc:sldMk cId="3298962972" sldId="260"/>
            <ac:spMk id="12" creationId="{16D354B1-5392-7E41-B941-5F084E3731F9}"/>
          </ac:spMkLst>
        </pc:spChg>
        <pc:picChg chg="del">
          <ac:chgData name="박상원" userId="e69e594e-509b-48b4-b626-a5023c72e67e" providerId="ADAL" clId="{D2ABFF7C-1DF8-8547-8C16-C31168B8340A}" dt="2023-04-09T01:16:58.511" v="0" actId="478"/>
          <ac:picMkLst>
            <pc:docMk/>
            <pc:sldMk cId="3298962972" sldId="260"/>
            <ac:picMk id="4" creationId="{8FE15B52-4356-B849-8425-07A482E3CDA5}"/>
          </ac:picMkLst>
        </pc:picChg>
        <pc:picChg chg="del">
          <ac:chgData name="박상원" userId="e69e594e-509b-48b4-b626-a5023c72e67e" providerId="ADAL" clId="{D2ABFF7C-1DF8-8547-8C16-C31168B8340A}" dt="2023-04-09T01:16:58.511" v="0" actId="478"/>
          <ac:picMkLst>
            <pc:docMk/>
            <pc:sldMk cId="3298962972" sldId="260"/>
            <ac:picMk id="5" creationId="{DBD1B4DD-73D3-2C48-8A51-8BEA6EFBB094}"/>
          </ac:picMkLst>
        </pc:picChg>
        <pc:picChg chg="add mod">
          <ac:chgData name="박상원" userId="e69e594e-509b-48b4-b626-a5023c72e67e" providerId="ADAL" clId="{D2ABFF7C-1DF8-8547-8C16-C31168B8340A}" dt="2023-04-09T01:17:38.063" v="16" actId="1076"/>
          <ac:picMkLst>
            <pc:docMk/>
            <pc:sldMk cId="3298962972" sldId="260"/>
            <ac:picMk id="9" creationId="{59ECE5ED-FAE2-7141-8ECA-4402D51AC58E}"/>
          </ac:picMkLst>
        </pc:picChg>
        <pc:picChg chg="add mod">
          <ac:chgData name="박상원" userId="e69e594e-509b-48b4-b626-a5023c72e67e" providerId="ADAL" clId="{D2ABFF7C-1DF8-8547-8C16-C31168B8340A}" dt="2023-04-09T01:17:38.063" v="16" actId="1076"/>
          <ac:picMkLst>
            <pc:docMk/>
            <pc:sldMk cId="3298962972" sldId="260"/>
            <ac:picMk id="10" creationId="{93E31C0B-EF0D-FE4C-9AED-1DCB1EA14B40}"/>
          </ac:picMkLst>
        </pc:picChg>
      </pc:sldChg>
      <pc:sldChg chg="addSp delSp modSp mod">
        <pc:chgData name="박상원" userId="e69e594e-509b-48b4-b626-a5023c72e67e" providerId="ADAL" clId="{D2ABFF7C-1DF8-8547-8C16-C31168B8340A}" dt="2023-04-09T01:58:36.013" v="1129" actId="20577"/>
        <pc:sldMkLst>
          <pc:docMk/>
          <pc:sldMk cId="1096846854" sldId="262"/>
        </pc:sldMkLst>
        <pc:spChg chg="add mod">
          <ac:chgData name="박상원" userId="e69e594e-509b-48b4-b626-a5023c72e67e" providerId="ADAL" clId="{D2ABFF7C-1DF8-8547-8C16-C31168B8340A}" dt="2023-04-09T01:36:21.909" v="523" actId="1076"/>
          <ac:spMkLst>
            <pc:docMk/>
            <pc:sldMk cId="1096846854" sldId="262"/>
            <ac:spMk id="3" creationId="{3D025112-51EB-904F-92C8-E377FCBCAA11}"/>
          </ac:spMkLst>
        </pc:spChg>
        <pc:spChg chg="add mod">
          <ac:chgData name="박상원" userId="e69e594e-509b-48b4-b626-a5023c72e67e" providerId="ADAL" clId="{D2ABFF7C-1DF8-8547-8C16-C31168B8340A}" dt="2023-04-09T01:37:10.233" v="546" actId="1076"/>
          <ac:spMkLst>
            <pc:docMk/>
            <pc:sldMk cId="1096846854" sldId="262"/>
            <ac:spMk id="4" creationId="{635A965F-EEFA-9245-87F8-4802132D65C4}"/>
          </ac:spMkLst>
        </pc:spChg>
        <pc:spChg chg="mod">
          <ac:chgData name="박상원" userId="e69e594e-509b-48b4-b626-a5023c72e67e" providerId="ADAL" clId="{D2ABFF7C-1DF8-8547-8C16-C31168B8340A}" dt="2023-04-09T01:37:19.544" v="564" actId="1076"/>
          <ac:spMkLst>
            <pc:docMk/>
            <pc:sldMk cId="1096846854" sldId="262"/>
            <ac:spMk id="5" creationId="{94F4C12F-096C-7F42-B29C-1E9199059AD2}"/>
          </ac:spMkLst>
        </pc:spChg>
        <pc:spChg chg="add del mod">
          <ac:chgData name="박상원" userId="e69e594e-509b-48b4-b626-a5023c72e67e" providerId="ADAL" clId="{D2ABFF7C-1DF8-8547-8C16-C31168B8340A}" dt="2023-04-09T01:35:32.141" v="493" actId="478"/>
          <ac:spMkLst>
            <pc:docMk/>
            <pc:sldMk cId="1096846854" sldId="262"/>
            <ac:spMk id="6" creationId="{09EB0449-0CC5-9942-AF77-7C681C046822}"/>
          </ac:spMkLst>
        </pc:spChg>
        <pc:spChg chg="add del mod">
          <ac:chgData name="박상원" userId="e69e594e-509b-48b4-b626-a5023c72e67e" providerId="ADAL" clId="{D2ABFF7C-1DF8-8547-8C16-C31168B8340A}" dt="2023-04-09T01:36:04.714" v="518" actId="478"/>
          <ac:spMkLst>
            <pc:docMk/>
            <pc:sldMk cId="1096846854" sldId="262"/>
            <ac:spMk id="7" creationId="{24E916D3-BB3C-A842-9D31-C8AA75A03660}"/>
          </ac:spMkLst>
        </pc:spChg>
        <pc:spChg chg="add del mod">
          <ac:chgData name="박상원" userId="e69e594e-509b-48b4-b626-a5023c72e67e" providerId="ADAL" clId="{D2ABFF7C-1DF8-8547-8C16-C31168B8340A}" dt="2023-04-09T01:36:04.714" v="518" actId="478"/>
          <ac:spMkLst>
            <pc:docMk/>
            <pc:sldMk cId="1096846854" sldId="262"/>
            <ac:spMk id="8" creationId="{B5980F18-6D58-4A4F-8911-C8CFF5C5A401}"/>
          </ac:spMkLst>
        </pc:spChg>
        <pc:spChg chg="add del mod">
          <ac:chgData name="박상원" userId="e69e594e-509b-48b4-b626-a5023c72e67e" providerId="ADAL" clId="{D2ABFF7C-1DF8-8547-8C16-C31168B8340A}" dt="2023-04-09T01:36:04.714" v="518" actId="478"/>
          <ac:spMkLst>
            <pc:docMk/>
            <pc:sldMk cId="1096846854" sldId="262"/>
            <ac:spMk id="9" creationId="{C8FBE4DB-95D3-0643-9189-E5C03AFFCD0D}"/>
          </ac:spMkLst>
        </pc:spChg>
        <pc:spChg chg="add del mod">
          <ac:chgData name="박상원" userId="e69e594e-509b-48b4-b626-a5023c72e67e" providerId="ADAL" clId="{D2ABFF7C-1DF8-8547-8C16-C31168B8340A}" dt="2023-04-09T01:36:04.714" v="518" actId="478"/>
          <ac:spMkLst>
            <pc:docMk/>
            <pc:sldMk cId="1096846854" sldId="262"/>
            <ac:spMk id="10" creationId="{4CD00D8F-5493-7A4D-BDA7-3D7C4BD21B09}"/>
          </ac:spMkLst>
        </pc:spChg>
        <pc:spChg chg="add del mod">
          <ac:chgData name="박상원" userId="e69e594e-509b-48b4-b626-a5023c72e67e" providerId="ADAL" clId="{D2ABFF7C-1DF8-8547-8C16-C31168B8340A}" dt="2023-04-09T01:36:04.714" v="518" actId="478"/>
          <ac:spMkLst>
            <pc:docMk/>
            <pc:sldMk cId="1096846854" sldId="262"/>
            <ac:spMk id="11" creationId="{399240CA-F5DF-A442-A375-612E3510DAD5}"/>
          </ac:spMkLst>
        </pc:spChg>
        <pc:spChg chg="add del mod">
          <ac:chgData name="박상원" userId="e69e594e-509b-48b4-b626-a5023c72e67e" providerId="ADAL" clId="{D2ABFF7C-1DF8-8547-8C16-C31168B8340A}" dt="2023-04-09T01:36:04.714" v="518" actId="478"/>
          <ac:spMkLst>
            <pc:docMk/>
            <pc:sldMk cId="1096846854" sldId="262"/>
            <ac:spMk id="12" creationId="{4CCF8BA5-FDB2-324A-8AA8-3A0C7FFF3CBC}"/>
          </ac:spMkLst>
        </pc:spChg>
        <pc:spChg chg="add mod">
          <ac:chgData name="박상원" userId="e69e594e-509b-48b4-b626-a5023c72e67e" providerId="ADAL" clId="{D2ABFF7C-1DF8-8547-8C16-C31168B8340A}" dt="2023-04-09T01:36:11.818" v="520" actId="1076"/>
          <ac:spMkLst>
            <pc:docMk/>
            <pc:sldMk cId="1096846854" sldId="262"/>
            <ac:spMk id="13" creationId="{838EA982-BFAE-674D-AC34-05A312D690DC}"/>
          </ac:spMkLst>
        </pc:spChg>
        <pc:spChg chg="add mod">
          <ac:chgData name="박상원" userId="e69e594e-509b-48b4-b626-a5023c72e67e" providerId="ADAL" clId="{D2ABFF7C-1DF8-8547-8C16-C31168B8340A}" dt="2023-04-09T01:36:15.031" v="522" actId="113"/>
          <ac:spMkLst>
            <pc:docMk/>
            <pc:sldMk cId="1096846854" sldId="262"/>
            <ac:spMk id="14" creationId="{1147B58A-C0CF-0648-80E5-AFE6C78D596A}"/>
          </ac:spMkLst>
        </pc:spChg>
        <pc:spChg chg="mod">
          <ac:chgData name="박상원" userId="e69e594e-509b-48b4-b626-a5023c72e67e" providerId="ADAL" clId="{D2ABFF7C-1DF8-8547-8C16-C31168B8340A}" dt="2023-04-09T01:17:45.624" v="28" actId="20577"/>
          <ac:spMkLst>
            <pc:docMk/>
            <pc:sldMk cId="1096846854" sldId="262"/>
            <ac:spMk id="15" creationId="{D8368E25-3992-FD4F-BF14-E63D30EF4410}"/>
          </ac:spMkLst>
        </pc:spChg>
        <pc:spChg chg="add mod">
          <ac:chgData name="박상원" userId="e69e594e-509b-48b4-b626-a5023c72e67e" providerId="ADAL" clId="{D2ABFF7C-1DF8-8547-8C16-C31168B8340A}" dt="2023-04-09T01:34:31.127" v="458" actId="164"/>
          <ac:spMkLst>
            <pc:docMk/>
            <pc:sldMk cId="1096846854" sldId="262"/>
            <ac:spMk id="16" creationId="{B8DA3BAF-1352-4741-974E-3CA4F2F3B40A}"/>
          </ac:spMkLst>
        </pc:spChg>
        <pc:spChg chg="add mod">
          <ac:chgData name="박상원" userId="e69e594e-509b-48b4-b626-a5023c72e67e" providerId="ADAL" clId="{D2ABFF7C-1DF8-8547-8C16-C31168B8340A}" dt="2023-04-09T01:34:31.127" v="458" actId="164"/>
          <ac:spMkLst>
            <pc:docMk/>
            <pc:sldMk cId="1096846854" sldId="262"/>
            <ac:spMk id="17" creationId="{9A335DAA-4A7C-7844-9FF8-F8E3A25F6949}"/>
          </ac:spMkLst>
        </pc:spChg>
        <pc:spChg chg="add mod">
          <ac:chgData name="박상원" userId="e69e594e-509b-48b4-b626-a5023c72e67e" providerId="ADAL" clId="{D2ABFF7C-1DF8-8547-8C16-C31168B8340A}" dt="2023-04-09T01:34:31.127" v="458" actId="164"/>
          <ac:spMkLst>
            <pc:docMk/>
            <pc:sldMk cId="1096846854" sldId="262"/>
            <ac:spMk id="18" creationId="{3B97ED6B-B160-7646-BBC7-6902C83D2A4E}"/>
          </ac:spMkLst>
        </pc:spChg>
        <pc:spChg chg="add mod">
          <ac:chgData name="박상원" userId="e69e594e-509b-48b4-b626-a5023c72e67e" providerId="ADAL" clId="{D2ABFF7C-1DF8-8547-8C16-C31168B8340A}" dt="2023-04-09T01:34:31.127" v="458" actId="164"/>
          <ac:spMkLst>
            <pc:docMk/>
            <pc:sldMk cId="1096846854" sldId="262"/>
            <ac:spMk id="19" creationId="{D6F75B57-7983-4A4C-BE82-D7240E425CC0}"/>
          </ac:spMkLst>
        </pc:spChg>
        <pc:spChg chg="add mod">
          <ac:chgData name="박상원" userId="e69e594e-509b-48b4-b626-a5023c72e67e" providerId="ADAL" clId="{D2ABFF7C-1DF8-8547-8C16-C31168B8340A}" dt="2023-04-09T01:34:33.526" v="459" actId="164"/>
          <ac:spMkLst>
            <pc:docMk/>
            <pc:sldMk cId="1096846854" sldId="262"/>
            <ac:spMk id="20" creationId="{8A963F41-1772-C44F-BA2A-E5DDB0E17B1E}"/>
          </ac:spMkLst>
        </pc:spChg>
        <pc:spChg chg="add mod">
          <ac:chgData name="박상원" userId="e69e594e-509b-48b4-b626-a5023c72e67e" providerId="ADAL" clId="{D2ABFF7C-1DF8-8547-8C16-C31168B8340A}" dt="2023-04-09T01:34:33.526" v="459" actId="164"/>
          <ac:spMkLst>
            <pc:docMk/>
            <pc:sldMk cId="1096846854" sldId="262"/>
            <ac:spMk id="21" creationId="{D9DF65A6-9497-D549-884C-20E820E79B4F}"/>
          </ac:spMkLst>
        </pc:spChg>
        <pc:spChg chg="add mod">
          <ac:chgData name="박상원" userId="e69e594e-509b-48b4-b626-a5023c72e67e" providerId="ADAL" clId="{D2ABFF7C-1DF8-8547-8C16-C31168B8340A}" dt="2023-04-09T01:34:33.526" v="459" actId="164"/>
          <ac:spMkLst>
            <pc:docMk/>
            <pc:sldMk cId="1096846854" sldId="262"/>
            <ac:spMk id="22" creationId="{C172AA95-3A83-E04F-ABF4-C0FD9AD0E2CC}"/>
          </ac:spMkLst>
        </pc:spChg>
        <pc:spChg chg="add mod">
          <ac:chgData name="박상원" userId="e69e594e-509b-48b4-b626-a5023c72e67e" providerId="ADAL" clId="{D2ABFF7C-1DF8-8547-8C16-C31168B8340A}" dt="2023-04-09T01:34:33.526" v="459" actId="164"/>
          <ac:spMkLst>
            <pc:docMk/>
            <pc:sldMk cId="1096846854" sldId="262"/>
            <ac:spMk id="23" creationId="{85BD827A-E58D-7348-82BD-759BB0FF9B59}"/>
          </ac:spMkLst>
        </pc:spChg>
        <pc:spChg chg="add mod">
          <ac:chgData name="박상원" userId="e69e594e-509b-48b4-b626-a5023c72e67e" providerId="ADAL" clId="{D2ABFF7C-1DF8-8547-8C16-C31168B8340A}" dt="2023-04-09T01:58:36.013" v="1129" actId="20577"/>
          <ac:spMkLst>
            <pc:docMk/>
            <pc:sldMk cId="1096846854" sldId="262"/>
            <ac:spMk id="26" creationId="{240457FA-4767-824D-A027-F228DFDBC007}"/>
          </ac:spMkLst>
        </pc:spChg>
        <pc:spChg chg="add mod">
          <ac:chgData name="박상원" userId="e69e594e-509b-48b4-b626-a5023c72e67e" providerId="ADAL" clId="{D2ABFF7C-1DF8-8547-8C16-C31168B8340A}" dt="2023-04-09T01:34:35.825" v="460" actId="164"/>
          <ac:spMkLst>
            <pc:docMk/>
            <pc:sldMk cId="1096846854" sldId="262"/>
            <ac:spMk id="27" creationId="{D762D59D-C6FE-AE44-9907-07959D26AE88}"/>
          </ac:spMkLst>
        </pc:spChg>
        <pc:spChg chg="add del mod">
          <ac:chgData name="박상원" userId="e69e594e-509b-48b4-b626-a5023c72e67e" providerId="ADAL" clId="{D2ABFF7C-1DF8-8547-8C16-C31168B8340A}" dt="2023-04-09T01:31:52.578" v="386" actId="478"/>
          <ac:spMkLst>
            <pc:docMk/>
            <pc:sldMk cId="1096846854" sldId="262"/>
            <ac:spMk id="28" creationId="{E2EA9A3D-7535-6E42-ADA8-E1FFE48DD850}"/>
          </ac:spMkLst>
        </pc:spChg>
        <pc:spChg chg="add del mod">
          <ac:chgData name="박상원" userId="e69e594e-509b-48b4-b626-a5023c72e67e" providerId="ADAL" clId="{D2ABFF7C-1DF8-8547-8C16-C31168B8340A}" dt="2023-04-09T01:31:50.746" v="385" actId="478"/>
          <ac:spMkLst>
            <pc:docMk/>
            <pc:sldMk cId="1096846854" sldId="262"/>
            <ac:spMk id="29" creationId="{A520A7D6-FD7F-B24B-8083-FDCA511C69AC}"/>
          </ac:spMkLst>
        </pc:spChg>
        <pc:spChg chg="add mod">
          <ac:chgData name="박상원" userId="e69e594e-509b-48b4-b626-a5023c72e67e" providerId="ADAL" clId="{D2ABFF7C-1DF8-8547-8C16-C31168B8340A}" dt="2023-04-09T01:36:21.909" v="523" actId="1076"/>
          <ac:spMkLst>
            <pc:docMk/>
            <pc:sldMk cId="1096846854" sldId="262"/>
            <ac:spMk id="34" creationId="{A695A12F-EDB7-CD43-8DAC-7155AF0610A3}"/>
          </ac:spMkLst>
        </pc:spChg>
        <pc:spChg chg="add mod">
          <ac:chgData name="박상원" userId="e69e594e-509b-48b4-b626-a5023c72e67e" providerId="ADAL" clId="{D2ABFF7C-1DF8-8547-8C16-C31168B8340A}" dt="2023-04-09T01:36:21.909" v="523" actId="1076"/>
          <ac:spMkLst>
            <pc:docMk/>
            <pc:sldMk cId="1096846854" sldId="262"/>
            <ac:spMk id="35" creationId="{4C4A586B-2B28-684F-A673-D209631EF9BA}"/>
          </ac:spMkLst>
        </pc:spChg>
        <pc:spChg chg="add mod">
          <ac:chgData name="박상원" userId="e69e594e-509b-48b4-b626-a5023c72e67e" providerId="ADAL" clId="{D2ABFF7C-1DF8-8547-8C16-C31168B8340A}" dt="2023-04-09T01:36:21.909" v="523" actId="1076"/>
          <ac:spMkLst>
            <pc:docMk/>
            <pc:sldMk cId="1096846854" sldId="262"/>
            <ac:spMk id="36" creationId="{6343E382-D4C5-9142-AB6A-A827A92E3A88}"/>
          </ac:spMkLst>
        </pc:spChg>
        <pc:spChg chg="add mod">
          <ac:chgData name="박상원" userId="e69e594e-509b-48b4-b626-a5023c72e67e" providerId="ADAL" clId="{D2ABFF7C-1DF8-8547-8C16-C31168B8340A}" dt="2023-04-09T01:36:21.909" v="523" actId="1076"/>
          <ac:spMkLst>
            <pc:docMk/>
            <pc:sldMk cId="1096846854" sldId="262"/>
            <ac:spMk id="37" creationId="{38E29EB5-1284-8247-91F5-C6060C81B482}"/>
          </ac:spMkLst>
        </pc:spChg>
        <pc:spChg chg="add mod">
          <ac:chgData name="박상원" userId="e69e594e-509b-48b4-b626-a5023c72e67e" providerId="ADAL" clId="{D2ABFF7C-1DF8-8547-8C16-C31168B8340A}" dt="2023-04-09T01:36:21.909" v="523" actId="1076"/>
          <ac:spMkLst>
            <pc:docMk/>
            <pc:sldMk cId="1096846854" sldId="262"/>
            <ac:spMk id="38" creationId="{4ECC99E7-3D1F-AA47-9EE6-B7009442D413}"/>
          </ac:spMkLst>
        </pc:spChg>
        <pc:spChg chg="add mod">
          <ac:chgData name="박상원" userId="e69e594e-509b-48b4-b626-a5023c72e67e" providerId="ADAL" clId="{D2ABFF7C-1DF8-8547-8C16-C31168B8340A}" dt="2023-04-09T01:36:21.909" v="523" actId="1076"/>
          <ac:spMkLst>
            <pc:docMk/>
            <pc:sldMk cId="1096846854" sldId="262"/>
            <ac:spMk id="39" creationId="{A90EE91A-81E1-DC44-8009-F6C45B9C0348}"/>
          </ac:spMkLst>
        </pc:spChg>
        <pc:spChg chg="add mod">
          <ac:chgData name="박상원" userId="e69e594e-509b-48b4-b626-a5023c72e67e" providerId="ADAL" clId="{D2ABFF7C-1DF8-8547-8C16-C31168B8340A}" dt="2023-04-09T01:36:21.909" v="523" actId="1076"/>
          <ac:spMkLst>
            <pc:docMk/>
            <pc:sldMk cId="1096846854" sldId="262"/>
            <ac:spMk id="40" creationId="{5CE186CF-049C-B845-8BBD-B3776D71C150}"/>
          </ac:spMkLst>
        </pc:spChg>
        <pc:spChg chg="add mod">
          <ac:chgData name="박상원" userId="e69e594e-509b-48b4-b626-a5023c72e67e" providerId="ADAL" clId="{D2ABFF7C-1DF8-8547-8C16-C31168B8340A}" dt="2023-04-09T01:37:15.119" v="560" actId="20577"/>
          <ac:spMkLst>
            <pc:docMk/>
            <pc:sldMk cId="1096846854" sldId="262"/>
            <ac:spMk id="41" creationId="{B56CA76B-AE23-2143-9E8B-87C6E6B964D0}"/>
          </ac:spMkLst>
        </pc:spChg>
        <pc:spChg chg="mod">
          <ac:chgData name="박상원" userId="e69e594e-509b-48b4-b626-a5023c72e67e" providerId="ADAL" clId="{D2ABFF7C-1DF8-8547-8C16-C31168B8340A}" dt="2023-04-09T01:40:00.035" v="645"/>
          <ac:spMkLst>
            <pc:docMk/>
            <pc:sldMk cId="1096846854" sldId="262"/>
            <ac:spMk id="43" creationId="{B6F48507-BA48-CA43-B904-9D5956833188}"/>
          </ac:spMkLst>
        </pc:spChg>
        <pc:spChg chg="mod">
          <ac:chgData name="박상원" userId="e69e594e-509b-48b4-b626-a5023c72e67e" providerId="ADAL" clId="{D2ABFF7C-1DF8-8547-8C16-C31168B8340A}" dt="2023-04-09T01:40:00.035" v="645"/>
          <ac:spMkLst>
            <pc:docMk/>
            <pc:sldMk cId="1096846854" sldId="262"/>
            <ac:spMk id="44" creationId="{2A542A9D-1D42-1A48-A0ED-45938F4E9840}"/>
          </ac:spMkLst>
        </pc:spChg>
        <pc:spChg chg="mod">
          <ac:chgData name="박상원" userId="e69e594e-509b-48b4-b626-a5023c72e67e" providerId="ADAL" clId="{D2ABFF7C-1DF8-8547-8C16-C31168B8340A}" dt="2023-04-09T01:40:00.035" v="645"/>
          <ac:spMkLst>
            <pc:docMk/>
            <pc:sldMk cId="1096846854" sldId="262"/>
            <ac:spMk id="45" creationId="{48D9CBE0-C674-634E-B59E-D1EA807B5462}"/>
          </ac:spMkLst>
        </pc:spChg>
        <pc:spChg chg="mod">
          <ac:chgData name="박상원" userId="e69e594e-509b-48b4-b626-a5023c72e67e" providerId="ADAL" clId="{D2ABFF7C-1DF8-8547-8C16-C31168B8340A}" dt="2023-04-09T01:40:00.035" v="645"/>
          <ac:spMkLst>
            <pc:docMk/>
            <pc:sldMk cId="1096846854" sldId="262"/>
            <ac:spMk id="46" creationId="{AA450502-9EB4-B745-A3E0-E85C963ABCD6}"/>
          </ac:spMkLst>
        </pc:spChg>
        <pc:spChg chg="mod">
          <ac:chgData name="박상원" userId="e69e594e-509b-48b4-b626-a5023c72e67e" providerId="ADAL" clId="{D2ABFF7C-1DF8-8547-8C16-C31168B8340A}" dt="2023-04-09T01:40:00.035" v="645"/>
          <ac:spMkLst>
            <pc:docMk/>
            <pc:sldMk cId="1096846854" sldId="262"/>
            <ac:spMk id="48" creationId="{75F6E2FD-59FB-8B4A-AAD7-143D423CC167}"/>
          </ac:spMkLst>
        </pc:spChg>
        <pc:spChg chg="mod">
          <ac:chgData name="박상원" userId="e69e594e-509b-48b4-b626-a5023c72e67e" providerId="ADAL" clId="{D2ABFF7C-1DF8-8547-8C16-C31168B8340A}" dt="2023-04-09T01:40:00.035" v="645"/>
          <ac:spMkLst>
            <pc:docMk/>
            <pc:sldMk cId="1096846854" sldId="262"/>
            <ac:spMk id="49" creationId="{87155AC8-CC3F-0C41-9FA3-10280FF71C62}"/>
          </ac:spMkLst>
        </pc:spChg>
        <pc:spChg chg="mod">
          <ac:chgData name="박상원" userId="e69e594e-509b-48b4-b626-a5023c72e67e" providerId="ADAL" clId="{D2ABFF7C-1DF8-8547-8C16-C31168B8340A}" dt="2023-04-09T01:40:00.035" v="645"/>
          <ac:spMkLst>
            <pc:docMk/>
            <pc:sldMk cId="1096846854" sldId="262"/>
            <ac:spMk id="50" creationId="{123163D3-9D44-8647-BCB0-A4EFDB0043AF}"/>
          </ac:spMkLst>
        </pc:spChg>
        <pc:spChg chg="mod">
          <ac:chgData name="박상원" userId="e69e594e-509b-48b4-b626-a5023c72e67e" providerId="ADAL" clId="{D2ABFF7C-1DF8-8547-8C16-C31168B8340A}" dt="2023-04-09T01:40:00.035" v="645"/>
          <ac:spMkLst>
            <pc:docMk/>
            <pc:sldMk cId="1096846854" sldId="262"/>
            <ac:spMk id="51" creationId="{03614F90-A6B6-784E-97F1-28F48A2CB66A}"/>
          </ac:spMkLst>
        </pc:spChg>
        <pc:spChg chg="mod">
          <ac:chgData name="박상원" userId="e69e594e-509b-48b4-b626-a5023c72e67e" providerId="ADAL" clId="{D2ABFF7C-1DF8-8547-8C16-C31168B8340A}" dt="2023-04-09T01:40:00.035" v="645"/>
          <ac:spMkLst>
            <pc:docMk/>
            <pc:sldMk cId="1096846854" sldId="262"/>
            <ac:spMk id="53" creationId="{FABAB3FF-93DB-8046-ADFC-BBB4ACF1F8B2}"/>
          </ac:spMkLst>
        </pc:spChg>
        <pc:spChg chg="mod">
          <ac:chgData name="박상원" userId="e69e594e-509b-48b4-b626-a5023c72e67e" providerId="ADAL" clId="{D2ABFF7C-1DF8-8547-8C16-C31168B8340A}" dt="2023-04-09T01:40:00.035" v="645"/>
          <ac:spMkLst>
            <pc:docMk/>
            <pc:sldMk cId="1096846854" sldId="262"/>
            <ac:spMk id="54" creationId="{2B319AC1-CE59-DA49-A143-697E17FD269B}"/>
          </ac:spMkLst>
        </pc:spChg>
        <pc:grpChg chg="add del mod">
          <ac:chgData name="박상원" userId="e69e594e-509b-48b4-b626-a5023c72e67e" providerId="ADAL" clId="{D2ABFF7C-1DF8-8547-8C16-C31168B8340A}" dt="2023-04-09T01:40:09.993" v="649" actId="478"/>
          <ac:grpSpMkLst>
            <pc:docMk/>
            <pc:sldMk cId="1096846854" sldId="262"/>
            <ac:grpSpMk id="30" creationId="{FDF1A904-625E-2949-AFB2-9912223A2EC4}"/>
          </ac:grpSpMkLst>
        </pc:grpChg>
        <pc:grpChg chg="add del mod">
          <ac:chgData name="박상원" userId="e69e594e-509b-48b4-b626-a5023c72e67e" providerId="ADAL" clId="{D2ABFF7C-1DF8-8547-8C16-C31168B8340A}" dt="2023-04-09T01:40:09.993" v="649" actId="478"/>
          <ac:grpSpMkLst>
            <pc:docMk/>
            <pc:sldMk cId="1096846854" sldId="262"/>
            <ac:grpSpMk id="31" creationId="{02B5234E-95C2-9446-A51E-C79CC2114FF3}"/>
          </ac:grpSpMkLst>
        </pc:grpChg>
        <pc:grpChg chg="add del mod">
          <ac:chgData name="박상원" userId="e69e594e-509b-48b4-b626-a5023c72e67e" providerId="ADAL" clId="{D2ABFF7C-1DF8-8547-8C16-C31168B8340A}" dt="2023-04-09T01:40:09.993" v="649" actId="478"/>
          <ac:grpSpMkLst>
            <pc:docMk/>
            <pc:sldMk cId="1096846854" sldId="262"/>
            <ac:grpSpMk id="32" creationId="{D0750EEE-FF6D-3D46-8A9E-C1A38341E516}"/>
          </ac:grpSpMkLst>
        </pc:grpChg>
        <pc:grpChg chg="add del mod">
          <ac:chgData name="박상원" userId="e69e594e-509b-48b4-b626-a5023c72e67e" providerId="ADAL" clId="{D2ABFF7C-1DF8-8547-8C16-C31168B8340A}" dt="2023-04-09T01:40:09.727" v="648"/>
          <ac:grpSpMkLst>
            <pc:docMk/>
            <pc:sldMk cId="1096846854" sldId="262"/>
            <ac:grpSpMk id="42" creationId="{ED12B48E-29FA-8A4B-AEAB-6E4D8F70D057}"/>
          </ac:grpSpMkLst>
        </pc:grpChg>
        <pc:grpChg chg="add del mod">
          <ac:chgData name="박상원" userId="e69e594e-509b-48b4-b626-a5023c72e67e" providerId="ADAL" clId="{D2ABFF7C-1DF8-8547-8C16-C31168B8340A}" dt="2023-04-09T01:40:09.727" v="648"/>
          <ac:grpSpMkLst>
            <pc:docMk/>
            <pc:sldMk cId="1096846854" sldId="262"/>
            <ac:grpSpMk id="47" creationId="{025FEB90-3FC8-AE4B-9E05-2060E3D4689B}"/>
          </ac:grpSpMkLst>
        </pc:grpChg>
        <pc:grpChg chg="add del mod">
          <ac:chgData name="박상원" userId="e69e594e-509b-48b4-b626-a5023c72e67e" providerId="ADAL" clId="{D2ABFF7C-1DF8-8547-8C16-C31168B8340A}" dt="2023-04-09T01:40:09.727" v="648"/>
          <ac:grpSpMkLst>
            <pc:docMk/>
            <pc:sldMk cId="1096846854" sldId="262"/>
            <ac:grpSpMk id="52" creationId="{8DA5779C-3189-9C41-9A25-0AB7A12E40B7}"/>
          </ac:grpSpMkLst>
        </pc:grpChg>
        <pc:graphicFrameChg chg="add del mod modGraphic">
          <ac:chgData name="박상원" userId="e69e594e-509b-48b4-b626-a5023c72e67e" providerId="ADAL" clId="{D2ABFF7C-1DF8-8547-8C16-C31168B8340A}" dt="2023-04-09T01:36:07.152" v="519" actId="478"/>
          <ac:graphicFrameMkLst>
            <pc:docMk/>
            <pc:sldMk cId="1096846854" sldId="262"/>
            <ac:graphicFrameMk id="2" creationId="{3D112E4B-80E4-274B-AD78-6EDB61E507B4}"/>
          </ac:graphicFrameMkLst>
        </pc:graphicFrameChg>
        <pc:graphicFrameChg chg="add mod modGraphic">
          <ac:chgData name="박상원" userId="e69e594e-509b-48b4-b626-a5023c72e67e" providerId="ADAL" clId="{D2ABFF7C-1DF8-8547-8C16-C31168B8340A}" dt="2023-04-09T01:36:11.818" v="520" actId="1076"/>
          <ac:graphicFrameMkLst>
            <pc:docMk/>
            <pc:sldMk cId="1096846854" sldId="262"/>
            <ac:graphicFrameMk id="33" creationId="{333B1D93-1DF5-A744-BD77-12CCF8220FCF}"/>
          </ac:graphicFrameMkLst>
        </pc:graphicFrameChg>
        <pc:cxnChg chg="add del mod">
          <ac:chgData name="박상원" userId="e69e594e-509b-48b4-b626-a5023c72e67e" providerId="ADAL" clId="{D2ABFF7C-1DF8-8547-8C16-C31168B8340A}" dt="2023-04-09T01:34:38.545" v="461" actId="478"/>
          <ac:cxnSpMkLst>
            <pc:docMk/>
            <pc:sldMk cId="1096846854" sldId="262"/>
            <ac:cxnSpMk id="25" creationId="{11A98FCF-8B4A-D44F-85F7-E360F708ACEC}"/>
          </ac:cxnSpMkLst>
        </pc:cxnChg>
      </pc:sldChg>
      <pc:sldChg chg="del">
        <pc:chgData name="박상원" userId="e69e594e-509b-48b4-b626-a5023c72e67e" providerId="ADAL" clId="{D2ABFF7C-1DF8-8547-8C16-C31168B8340A}" dt="2023-04-09T01:58:41.413" v="1130" actId="2696"/>
        <pc:sldMkLst>
          <pc:docMk/>
          <pc:sldMk cId="3782615167" sldId="266"/>
        </pc:sldMkLst>
      </pc:sldChg>
      <pc:sldChg chg="del">
        <pc:chgData name="박상원" userId="e69e594e-509b-48b4-b626-a5023c72e67e" providerId="ADAL" clId="{D2ABFF7C-1DF8-8547-8C16-C31168B8340A}" dt="2023-04-09T01:58:41.413" v="1130" actId="2696"/>
        <pc:sldMkLst>
          <pc:docMk/>
          <pc:sldMk cId="2227642961" sldId="267"/>
        </pc:sldMkLst>
      </pc:sldChg>
      <pc:sldChg chg="add del">
        <pc:chgData name="박상원" userId="e69e594e-509b-48b4-b626-a5023c72e67e" providerId="ADAL" clId="{D2ABFF7C-1DF8-8547-8C16-C31168B8340A}" dt="2023-04-09T01:32:25.046" v="421" actId="2696"/>
        <pc:sldMkLst>
          <pc:docMk/>
          <pc:sldMk cId="3037401488" sldId="268"/>
        </pc:sldMkLst>
      </pc:sldChg>
      <pc:sldChg chg="addSp delSp modSp add mod">
        <pc:chgData name="박상원" userId="e69e594e-509b-48b4-b626-a5023c72e67e" providerId="ADAL" clId="{D2ABFF7C-1DF8-8547-8C16-C31168B8340A}" dt="2023-04-09T01:49:22.875" v="858" actId="113"/>
        <pc:sldMkLst>
          <pc:docMk/>
          <pc:sldMk cId="2753637242" sldId="269"/>
        </pc:sldMkLst>
        <pc:spChg chg="mod">
          <ac:chgData name="박상원" userId="e69e594e-509b-48b4-b626-a5023c72e67e" providerId="ADAL" clId="{D2ABFF7C-1DF8-8547-8C16-C31168B8340A}" dt="2023-04-09T01:39:26.649" v="629" actId="1076"/>
          <ac:spMkLst>
            <pc:docMk/>
            <pc:sldMk cId="2753637242" sldId="269"/>
            <ac:spMk id="3" creationId="{3D025112-51EB-904F-92C8-E377FCBCAA11}"/>
          </ac:spMkLst>
        </pc:spChg>
        <pc:spChg chg="del mod">
          <ac:chgData name="박상원" userId="e69e594e-509b-48b4-b626-a5023c72e67e" providerId="ADAL" clId="{D2ABFF7C-1DF8-8547-8C16-C31168B8340A}" dt="2023-04-09T01:34:03.370" v="454" actId="478"/>
          <ac:spMkLst>
            <pc:docMk/>
            <pc:sldMk cId="2753637242" sldId="269"/>
            <ac:spMk id="4" creationId="{635A965F-EEFA-9245-87F8-4802132D65C4}"/>
          </ac:spMkLst>
        </pc:spChg>
        <pc:spChg chg="mod">
          <ac:chgData name="박상원" userId="e69e594e-509b-48b4-b626-a5023c72e67e" providerId="ADAL" clId="{D2ABFF7C-1DF8-8547-8C16-C31168B8340A}" dt="2023-04-09T01:39:31.191" v="634" actId="20577"/>
          <ac:spMkLst>
            <pc:docMk/>
            <pc:sldMk cId="2753637242" sldId="269"/>
            <ac:spMk id="5" creationId="{94F4C12F-096C-7F42-B29C-1E9199059AD2}"/>
          </ac:spMkLst>
        </pc:spChg>
        <pc:spChg chg="del">
          <ac:chgData name="박상원" userId="e69e594e-509b-48b4-b626-a5023c72e67e" providerId="ADAL" clId="{D2ABFF7C-1DF8-8547-8C16-C31168B8340A}" dt="2023-04-09T01:33:34.898" v="431" actId="478"/>
          <ac:spMkLst>
            <pc:docMk/>
            <pc:sldMk cId="2753637242" sldId="269"/>
            <ac:spMk id="6" creationId="{09EB0449-0CC5-9942-AF77-7C681C046822}"/>
          </ac:spMkLst>
        </pc:spChg>
        <pc:spChg chg="del">
          <ac:chgData name="박상원" userId="e69e594e-509b-48b4-b626-a5023c72e67e" providerId="ADAL" clId="{D2ABFF7C-1DF8-8547-8C16-C31168B8340A}" dt="2023-04-09T01:33:34.898" v="431" actId="478"/>
          <ac:spMkLst>
            <pc:docMk/>
            <pc:sldMk cId="2753637242" sldId="269"/>
            <ac:spMk id="7" creationId="{24E916D3-BB3C-A842-9D31-C8AA75A03660}"/>
          </ac:spMkLst>
        </pc:spChg>
        <pc:spChg chg="del">
          <ac:chgData name="박상원" userId="e69e594e-509b-48b4-b626-a5023c72e67e" providerId="ADAL" clId="{D2ABFF7C-1DF8-8547-8C16-C31168B8340A}" dt="2023-04-09T01:33:34.898" v="431" actId="478"/>
          <ac:spMkLst>
            <pc:docMk/>
            <pc:sldMk cId="2753637242" sldId="269"/>
            <ac:spMk id="8" creationId="{B5980F18-6D58-4A4F-8911-C8CFF5C5A401}"/>
          </ac:spMkLst>
        </pc:spChg>
        <pc:spChg chg="del">
          <ac:chgData name="박상원" userId="e69e594e-509b-48b4-b626-a5023c72e67e" providerId="ADAL" clId="{D2ABFF7C-1DF8-8547-8C16-C31168B8340A}" dt="2023-04-09T01:33:34.898" v="431" actId="478"/>
          <ac:spMkLst>
            <pc:docMk/>
            <pc:sldMk cId="2753637242" sldId="269"/>
            <ac:spMk id="9" creationId="{C8FBE4DB-95D3-0643-9189-E5C03AFFCD0D}"/>
          </ac:spMkLst>
        </pc:spChg>
        <pc:spChg chg="del">
          <ac:chgData name="박상원" userId="e69e594e-509b-48b4-b626-a5023c72e67e" providerId="ADAL" clId="{D2ABFF7C-1DF8-8547-8C16-C31168B8340A}" dt="2023-04-09T01:33:34.898" v="431" actId="478"/>
          <ac:spMkLst>
            <pc:docMk/>
            <pc:sldMk cId="2753637242" sldId="269"/>
            <ac:spMk id="10" creationId="{4CD00D8F-5493-7A4D-BDA7-3D7C4BD21B09}"/>
          </ac:spMkLst>
        </pc:spChg>
        <pc:spChg chg="del">
          <ac:chgData name="박상원" userId="e69e594e-509b-48b4-b626-a5023c72e67e" providerId="ADAL" clId="{D2ABFF7C-1DF8-8547-8C16-C31168B8340A}" dt="2023-04-09T01:33:34.898" v="431" actId="478"/>
          <ac:spMkLst>
            <pc:docMk/>
            <pc:sldMk cId="2753637242" sldId="269"/>
            <ac:spMk id="11" creationId="{399240CA-F5DF-A442-A375-612E3510DAD5}"/>
          </ac:spMkLst>
        </pc:spChg>
        <pc:spChg chg="del">
          <ac:chgData name="박상원" userId="e69e594e-509b-48b4-b626-a5023c72e67e" providerId="ADAL" clId="{D2ABFF7C-1DF8-8547-8C16-C31168B8340A}" dt="2023-04-09T01:33:34.898" v="431" actId="478"/>
          <ac:spMkLst>
            <pc:docMk/>
            <pc:sldMk cId="2753637242" sldId="269"/>
            <ac:spMk id="12" creationId="{4CCF8BA5-FDB2-324A-8AA8-3A0C7FFF3CBC}"/>
          </ac:spMkLst>
        </pc:spChg>
        <pc:spChg chg="del">
          <ac:chgData name="박상원" userId="e69e594e-509b-48b4-b626-a5023c72e67e" providerId="ADAL" clId="{D2ABFF7C-1DF8-8547-8C16-C31168B8340A}" dt="2023-04-09T01:33:51.654" v="443" actId="478"/>
          <ac:spMkLst>
            <pc:docMk/>
            <pc:sldMk cId="2753637242" sldId="269"/>
            <ac:spMk id="13" creationId="{838EA982-BFAE-674D-AC34-05A312D690DC}"/>
          </ac:spMkLst>
        </pc:spChg>
        <pc:spChg chg="del">
          <ac:chgData name="박상원" userId="e69e594e-509b-48b4-b626-a5023c72e67e" providerId="ADAL" clId="{D2ABFF7C-1DF8-8547-8C16-C31168B8340A}" dt="2023-04-09T01:33:52.484" v="444" actId="478"/>
          <ac:spMkLst>
            <pc:docMk/>
            <pc:sldMk cId="2753637242" sldId="269"/>
            <ac:spMk id="14" creationId="{1147B58A-C0CF-0648-80E5-AFE6C78D596A}"/>
          </ac:spMkLst>
        </pc:spChg>
        <pc:spChg chg="mod">
          <ac:chgData name="박상원" userId="e69e594e-509b-48b4-b626-a5023c72e67e" providerId="ADAL" clId="{D2ABFF7C-1DF8-8547-8C16-C31168B8340A}" dt="2023-04-09T01:39:32.491" v="636" actId="20577"/>
          <ac:spMkLst>
            <pc:docMk/>
            <pc:sldMk cId="2753637242" sldId="269"/>
            <ac:spMk id="15" creationId="{D8368E25-3992-FD4F-BF14-E63D30EF4410}"/>
          </ac:spMkLst>
        </pc:spChg>
        <pc:spChg chg="del">
          <ac:chgData name="박상원" userId="e69e594e-509b-48b4-b626-a5023c72e67e" providerId="ADAL" clId="{D2ABFF7C-1DF8-8547-8C16-C31168B8340A}" dt="2023-04-09T01:32:53.297" v="422" actId="478"/>
          <ac:spMkLst>
            <pc:docMk/>
            <pc:sldMk cId="2753637242" sldId="269"/>
            <ac:spMk id="16" creationId="{B8DA3BAF-1352-4741-974E-3CA4F2F3B40A}"/>
          </ac:spMkLst>
        </pc:spChg>
        <pc:spChg chg="del">
          <ac:chgData name="박상원" userId="e69e594e-509b-48b4-b626-a5023c72e67e" providerId="ADAL" clId="{D2ABFF7C-1DF8-8547-8C16-C31168B8340A}" dt="2023-04-09T01:32:53.297" v="422" actId="478"/>
          <ac:spMkLst>
            <pc:docMk/>
            <pc:sldMk cId="2753637242" sldId="269"/>
            <ac:spMk id="17" creationId="{9A335DAA-4A7C-7844-9FF8-F8E3A25F6949}"/>
          </ac:spMkLst>
        </pc:spChg>
        <pc:spChg chg="del">
          <ac:chgData name="박상원" userId="e69e594e-509b-48b4-b626-a5023c72e67e" providerId="ADAL" clId="{D2ABFF7C-1DF8-8547-8C16-C31168B8340A}" dt="2023-04-09T01:32:53.297" v="422" actId="478"/>
          <ac:spMkLst>
            <pc:docMk/>
            <pc:sldMk cId="2753637242" sldId="269"/>
            <ac:spMk id="18" creationId="{3B97ED6B-B160-7646-BBC7-6902C83D2A4E}"/>
          </ac:spMkLst>
        </pc:spChg>
        <pc:spChg chg="del">
          <ac:chgData name="박상원" userId="e69e594e-509b-48b4-b626-a5023c72e67e" providerId="ADAL" clId="{D2ABFF7C-1DF8-8547-8C16-C31168B8340A}" dt="2023-04-09T01:32:53.297" v="422" actId="478"/>
          <ac:spMkLst>
            <pc:docMk/>
            <pc:sldMk cId="2753637242" sldId="269"/>
            <ac:spMk id="19" creationId="{D6F75B57-7983-4A4C-BE82-D7240E425CC0}"/>
          </ac:spMkLst>
        </pc:spChg>
        <pc:spChg chg="del">
          <ac:chgData name="박상원" userId="e69e594e-509b-48b4-b626-a5023c72e67e" providerId="ADAL" clId="{D2ABFF7C-1DF8-8547-8C16-C31168B8340A}" dt="2023-04-09T01:32:53.297" v="422" actId="478"/>
          <ac:spMkLst>
            <pc:docMk/>
            <pc:sldMk cId="2753637242" sldId="269"/>
            <ac:spMk id="20" creationId="{8A963F41-1772-C44F-BA2A-E5DDB0E17B1E}"/>
          </ac:spMkLst>
        </pc:spChg>
        <pc:spChg chg="del">
          <ac:chgData name="박상원" userId="e69e594e-509b-48b4-b626-a5023c72e67e" providerId="ADAL" clId="{D2ABFF7C-1DF8-8547-8C16-C31168B8340A}" dt="2023-04-09T01:32:53.297" v="422" actId="478"/>
          <ac:spMkLst>
            <pc:docMk/>
            <pc:sldMk cId="2753637242" sldId="269"/>
            <ac:spMk id="21" creationId="{D9DF65A6-9497-D549-884C-20E820E79B4F}"/>
          </ac:spMkLst>
        </pc:spChg>
        <pc:spChg chg="del">
          <ac:chgData name="박상원" userId="e69e594e-509b-48b4-b626-a5023c72e67e" providerId="ADAL" clId="{D2ABFF7C-1DF8-8547-8C16-C31168B8340A}" dt="2023-04-09T01:32:53.297" v="422" actId="478"/>
          <ac:spMkLst>
            <pc:docMk/>
            <pc:sldMk cId="2753637242" sldId="269"/>
            <ac:spMk id="22" creationId="{C172AA95-3A83-E04F-ABF4-C0FD9AD0E2CC}"/>
          </ac:spMkLst>
        </pc:spChg>
        <pc:spChg chg="del">
          <ac:chgData name="박상원" userId="e69e594e-509b-48b4-b626-a5023c72e67e" providerId="ADAL" clId="{D2ABFF7C-1DF8-8547-8C16-C31168B8340A}" dt="2023-04-09T01:32:53.297" v="422" actId="478"/>
          <ac:spMkLst>
            <pc:docMk/>
            <pc:sldMk cId="2753637242" sldId="269"/>
            <ac:spMk id="23" creationId="{85BD827A-E58D-7348-82BD-759BB0FF9B59}"/>
          </ac:spMkLst>
        </pc:spChg>
        <pc:spChg chg="del">
          <ac:chgData name="박상원" userId="e69e594e-509b-48b4-b626-a5023c72e67e" providerId="ADAL" clId="{D2ABFF7C-1DF8-8547-8C16-C31168B8340A}" dt="2023-04-09T01:32:53.297" v="422" actId="478"/>
          <ac:spMkLst>
            <pc:docMk/>
            <pc:sldMk cId="2753637242" sldId="269"/>
            <ac:spMk id="26" creationId="{240457FA-4767-824D-A027-F228DFDBC007}"/>
          </ac:spMkLst>
        </pc:spChg>
        <pc:spChg chg="del">
          <ac:chgData name="박상원" userId="e69e594e-509b-48b4-b626-a5023c72e67e" providerId="ADAL" clId="{D2ABFF7C-1DF8-8547-8C16-C31168B8340A}" dt="2023-04-09T01:32:53.297" v="422" actId="478"/>
          <ac:spMkLst>
            <pc:docMk/>
            <pc:sldMk cId="2753637242" sldId="269"/>
            <ac:spMk id="27" creationId="{D762D59D-C6FE-AE44-9907-07959D26AE88}"/>
          </ac:spMkLst>
        </pc:spChg>
        <pc:spChg chg="add mod">
          <ac:chgData name="박상원" userId="e69e594e-509b-48b4-b626-a5023c72e67e" providerId="ADAL" clId="{D2ABFF7C-1DF8-8547-8C16-C31168B8340A}" dt="2023-04-09T01:39:26.649" v="629" actId="1076"/>
          <ac:spMkLst>
            <pc:docMk/>
            <pc:sldMk cId="2753637242" sldId="269"/>
            <ac:spMk id="28" creationId="{2D77BADB-53F8-2242-9510-98220FEE7D59}"/>
          </ac:spMkLst>
        </pc:spChg>
        <pc:spChg chg="add mod">
          <ac:chgData name="박상원" userId="e69e594e-509b-48b4-b626-a5023c72e67e" providerId="ADAL" clId="{D2ABFF7C-1DF8-8547-8C16-C31168B8340A}" dt="2023-04-09T01:33:42.375" v="434" actId="571"/>
          <ac:spMkLst>
            <pc:docMk/>
            <pc:sldMk cId="2753637242" sldId="269"/>
            <ac:spMk id="29" creationId="{A1B48F09-9A9A-494E-84BC-C626DB98D26E}"/>
          </ac:spMkLst>
        </pc:spChg>
        <pc:spChg chg="add mod">
          <ac:chgData name="박상원" userId="e69e594e-509b-48b4-b626-a5023c72e67e" providerId="ADAL" clId="{D2ABFF7C-1DF8-8547-8C16-C31168B8340A}" dt="2023-04-09T01:39:26.649" v="629" actId="1076"/>
          <ac:spMkLst>
            <pc:docMk/>
            <pc:sldMk cId="2753637242" sldId="269"/>
            <ac:spMk id="30" creationId="{BB79BD99-1402-F548-9D21-2BACDB6A41DB}"/>
          </ac:spMkLst>
        </pc:spChg>
        <pc:spChg chg="add mod">
          <ac:chgData name="박상원" userId="e69e594e-509b-48b4-b626-a5023c72e67e" providerId="ADAL" clId="{D2ABFF7C-1DF8-8547-8C16-C31168B8340A}" dt="2023-04-09T01:39:26.649" v="629" actId="1076"/>
          <ac:spMkLst>
            <pc:docMk/>
            <pc:sldMk cId="2753637242" sldId="269"/>
            <ac:spMk id="31" creationId="{55E6365B-BEED-344C-A8FC-593A0AAED70A}"/>
          </ac:spMkLst>
        </pc:spChg>
        <pc:spChg chg="add mod">
          <ac:chgData name="박상원" userId="e69e594e-509b-48b4-b626-a5023c72e67e" providerId="ADAL" clId="{D2ABFF7C-1DF8-8547-8C16-C31168B8340A}" dt="2023-04-09T01:39:26.649" v="629" actId="1076"/>
          <ac:spMkLst>
            <pc:docMk/>
            <pc:sldMk cId="2753637242" sldId="269"/>
            <ac:spMk id="32" creationId="{BD1E4099-10E4-ED4F-A1AD-A736D328CABC}"/>
          </ac:spMkLst>
        </pc:spChg>
        <pc:spChg chg="add mod">
          <ac:chgData name="박상원" userId="e69e594e-509b-48b4-b626-a5023c72e67e" providerId="ADAL" clId="{D2ABFF7C-1DF8-8547-8C16-C31168B8340A}" dt="2023-04-09T01:39:26.649" v="629" actId="1076"/>
          <ac:spMkLst>
            <pc:docMk/>
            <pc:sldMk cId="2753637242" sldId="269"/>
            <ac:spMk id="33" creationId="{DED1E1D0-15F3-E849-8FA2-990C264EE32B}"/>
          </ac:spMkLst>
        </pc:spChg>
        <pc:spChg chg="add mod">
          <ac:chgData name="박상원" userId="e69e594e-509b-48b4-b626-a5023c72e67e" providerId="ADAL" clId="{D2ABFF7C-1DF8-8547-8C16-C31168B8340A}" dt="2023-04-09T01:39:26.649" v="629" actId="1076"/>
          <ac:spMkLst>
            <pc:docMk/>
            <pc:sldMk cId="2753637242" sldId="269"/>
            <ac:spMk id="34" creationId="{B1EF9FB6-875E-2044-AC6D-FD971AD404EA}"/>
          </ac:spMkLst>
        </pc:spChg>
        <pc:spChg chg="add del mod">
          <ac:chgData name="박상원" userId="e69e594e-509b-48b4-b626-a5023c72e67e" providerId="ADAL" clId="{D2ABFF7C-1DF8-8547-8C16-C31168B8340A}" dt="2023-04-09T01:37:18.476" v="562"/>
          <ac:spMkLst>
            <pc:docMk/>
            <pc:sldMk cId="2753637242" sldId="269"/>
            <ac:spMk id="35" creationId="{4D25175D-7630-DA41-9A1A-EDE851D23008}"/>
          </ac:spMkLst>
        </pc:spChg>
        <pc:spChg chg="add del mod">
          <ac:chgData name="박상원" userId="e69e594e-509b-48b4-b626-a5023c72e67e" providerId="ADAL" clId="{D2ABFF7C-1DF8-8547-8C16-C31168B8340A}" dt="2023-04-09T01:37:25.613" v="567" actId="478"/>
          <ac:spMkLst>
            <pc:docMk/>
            <pc:sldMk cId="2753637242" sldId="269"/>
            <ac:spMk id="36" creationId="{F6759E1D-D2EF-1D41-9949-1905D8E508BF}"/>
          </ac:spMkLst>
        </pc:spChg>
        <pc:spChg chg="add mod">
          <ac:chgData name="박상원" userId="e69e594e-509b-48b4-b626-a5023c72e67e" providerId="ADAL" clId="{D2ABFF7C-1DF8-8547-8C16-C31168B8340A}" dt="2023-04-09T01:39:26.649" v="629" actId="1076"/>
          <ac:spMkLst>
            <pc:docMk/>
            <pc:sldMk cId="2753637242" sldId="269"/>
            <ac:spMk id="37" creationId="{C24D7D37-C577-9A4E-9350-B72FA623ED15}"/>
          </ac:spMkLst>
        </pc:spChg>
        <pc:spChg chg="add mod">
          <ac:chgData name="박상원" userId="e69e594e-509b-48b4-b626-a5023c72e67e" providerId="ADAL" clId="{D2ABFF7C-1DF8-8547-8C16-C31168B8340A}" dt="2023-04-09T01:39:26.649" v="629" actId="1076"/>
          <ac:spMkLst>
            <pc:docMk/>
            <pc:sldMk cId="2753637242" sldId="269"/>
            <ac:spMk id="38" creationId="{EA200985-7C9D-4045-8BEF-3F312CBA4D8A}"/>
          </ac:spMkLst>
        </pc:spChg>
        <pc:spChg chg="add mod">
          <ac:chgData name="박상원" userId="e69e594e-509b-48b4-b626-a5023c72e67e" providerId="ADAL" clId="{D2ABFF7C-1DF8-8547-8C16-C31168B8340A}" dt="2023-04-09T01:39:26.649" v="629" actId="1076"/>
          <ac:spMkLst>
            <pc:docMk/>
            <pc:sldMk cId="2753637242" sldId="269"/>
            <ac:spMk id="39" creationId="{6F2797E1-B9BD-AA4F-B9DE-40C489633B52}"/>
          </ac:spMkLst>
        </pc:spChg>
        <pc:spChg chg="add mod">
          <ac:chgData name="박상원" userId="e69e594e-509b-48b4-b626-a5023c72e67e" providerId="ADAL" clId="{D2ABFF7C-1DF8-8547-8C16-C31168B8340A}" dt="2023-04-09T01:39:40.498" v="637" actId="1076"/>
          <ac:spMkLst>
            <pc:docMk/>
            <pc:sldMk cId="2753637242" sldId="269"/>
            <ac:spMk id="40" creationId="{7D37D876-A6E6-1349-BD6B-5E2F64638F4E}"/>
          </ac:spMkLst>
        </pc:spChg>
        <pc:spChg chg="add del mod">
          <ac:chgData name="박상원" userId="e69e594e-509b-48b4-b626-a5023c72e67e" providerId="ADAL" clId="{D2ABFF7C-1DF8-8547-8C16-C31168B8340A}" dt="2023-04-09T01:38:56.378" v="620" actId="478"/>
          <ac:spMkLst>
            <pc:docMk/>
            <pc:sldMk cId="2753637242" sldId="269"/>
            <ac:spMk id="41" creationId="{5D5889F0-1E56-3649-A68E-FFE088BCF396}"/>
          </ac:spMkLst>
        </pc:spChg>
        <pc:spChg chg="add mod">
          <ac:chgData name="박상원" userId="e69e594e-509b-48b4-b626-a5023c72e67e" providerId="ADAL" clId="{D2ABFF7C-1DF8-8547-8C16-C31168B8340A}" dt="2023-04-09T01:39:26.649" v="629" actId="1076"/>
          <ac:spMkLst>
            <pc:docMk/>
            <pc:sldMk cId="2753637242" sldId="269"/>
            <ac:spMk id="42" creationId="{DF86AA85-2FD0-7F45-A264-26DA08602E86}"/>
          </ac:spMkLst>
        </pc:spChg>
        <pc:spChg chg="add mod">
          <ac:chgData name="박상원" userId="e69e594e-509b-48b4-b626-a5023c72e67e" providerId="ADAL" clId="{D2ABFF7C-1DF8-8547-8C16-C31168B8340A}" dt="2023-04-09T01:39:28.164" v="630" actId="1076"/>
          <ac:spMkLst>
            <pc:docMk/>
            <pc:sldMk cId="2753637242" sldId="269"/>
            <ac:spMk id="43" creationId="{27C2AA72-46F5-8B4C-B4AE-0909DBEF7626}"/>
          </ac:spMkLst>
        </pc:spChg>
        <pc:spChg chg="mod">
          <ac:chgData name="박상원" userId="e69e594e-509b-48b4-b626-a5023c72e67e" providerId="ADAL" clId="{D2ABFF7C-1DF8-8547-8C16-C31168B8340A}" dt="2023-04-09T01:39:47.912" v="638"/>
          <ac:spMkLst>
            <pc:docMk/>
            <pc:sldMk cId="2753637242" sldId="269"/>
            <ac:spMk id="45" creationId="{7FB6C612-B759-A741-BE80-0426B55E5E34}"/>
          </ac:spMkLst>
        </pc:spChg>
        <pc:spChg chg="mod">
          <ac:chgData name="박상원" userId="e69e594e-509b-48b4-b626-a5023c72e67e" providerId="ADAL" clId="{D2ABFF7C-1DF8-8547-8C16-C31168B8340A}" dt="2023-04-09T01:39:47.912" v="638"/>
          <ac:spMkLst>
            <pc:docMk/>
            <pc:sldMk cId="2753637242" sldId="269"/>
            <ac:spMk id="46" creationId="{0D736C2F-C622-C147-908E-194A75B3CFC0}"/>
          </ac:spMkLst>
        </pc:spChg>
        <pc:spChg chg="mod">
          <ac:chgData name="박상원" userId="e69e594e-509b-48b4-b626-a5023c72e67e" providerId="ADAL" clId="{D2ABFF7C-1DF8-8547-8C16-C31168B8340A}" dt="2023-04-09T01:39:47.912" v="638"/>
          <ac:spMkLst>
            <pc:docMk/>
            <pc:sldMk cId="2753637242" sldId="269"/>
            <ac:spMk id="47" creationId="{DC61CA2D-3F33-F14D-8CE2-A1743CD1D76D}"/>
          </ac:spMkLst>
        </pc:spChg>
        <pc:spChg chg="mod">
          <ac:chgData name="박상원" userId="e69e594e-509b-48b4-b626-a5023c72e67e" providerId="ADAL" clId="{D2ABFF7C-1DF8-8547-8C16-C31168B8340A}" dt="2023-04-09T01:39:47.912" v="638"/>
          <ac:spMkLst>
            <pc:docMk/>
            <pc:sldMk cId="2753637242" sldId="269"/>
            <ac:spMk id="48" creationId="{4A001FC1-403C-484B-983B-2BA06B0045CB}"/>
          </ac:spMkLst>
        </pc:spChg>
        <pc:spChg chg="mod">
          <ac:chgData name="박상원" userId="e69e594e-509b-48b4-b626-a5023c72e67e" providerId="ADAL" clId="{D2ABFF7C-1DF8-8547-8C16-C31168B8340A}" dt="2023-04-09T01:39:47.912" v="638"/>
          <ac:spMkLst>
            <pc:docMk/>
            <pc:sldMk cId="2753637242" sldId="269"/>
            <ac:spMk id="50" creationId="{AD57FD66-E0DA-CB4F-84A2-3717425F013F}"/>
          </ac:spMkLst>
        </pc:spChg>
        <pc:spChg chg="mod">
          <ac:chgData name="박상원" userId="e69e594e-509b-48b4-b626-a5023c72e67e" providerId="ADAL" clId="{D2ABFF7C-1DF8-8547-8C16-C31168B8340A}" dt="2023-04-09T01:39:47.912" v="638"/>
          <ac:spMkLst>
            <pc:docMk/>
            <pc:sldMk cId="2753637242" sldId="269"/>
            <ac:spMk id="51" creationId="{ADA86364-CD63-AA44-95D5-4BB170F28881}"/>
          </ac:spMkLst>
        </pc:spChg>
        <pc:spChg chg="mod">
          <ac:chgData name="박상원" userId="e69e594e-509b-48b4-b626-a5023c72e67e" providerId="ADAL" clId="{D2ABFF7C-1DF8-8547-8C16-C31168B8340A}" dt="2023-04-09T01:39:47.912" v="638"/>
          <ac:spMkLst>
            <pc:docMk/>
            <pc:sldMk cId="2753637242" sldId="269"/>
            <ac:spMk id="52" creationId="{406163B6-A2D6-5542-9C66-0E694AD85FAE}"/>
          </ac:spMkLst>
        </pc:spChg>
        <pc:spChg chg="mod">
          <ac:chgData name="박상원" userId="e69e594e-509b-48b4-b626-a5023c72e67e" providerId="ADAL" clId="{D2ABFF7C-1DF8-8547-8C16-C31168B8340A}" dt="2023-04-09T01:39:47.912" v="638"/>
          <ac:spMkLst>
            <pc:docMk/>
            <pc:sldMk cId="2753637242" sldId="269"/>
            <ac:spMk id="53" creationId="{04239D94-7E38-9247-BC9A-F6D397785EDC}"/>
          </ac:spMkLst>
        </pc:spChg>
        <pc:spChg chg="mod">
          <ac:chgData name="박상원" userId="e69e594e-509b-48b4-b626-a5023c72e67e" providerId="ADAL" clId="{D2ABFF7C-1DF8-8547-8C16-C31168B8340A}" dt="2023-04-09T01:39:47.912" v="638"/>
          <ac:spMkLst>
            <pc:docMk/>
            <pc:sldMk cId="2753637242" sldId="269"/>
            <ac:spMk id="55" creationId="{43EB9927-8051-2949-821A-031F0315AF02}"/>
          </ac:spMkLst>
        </pc:spChg>
        <pc:spChg chg="mod">
          <ac:chgData name="박상원" userId="e69e594e-509b-48b4-b626-a5023c72e67e" providerId="ADAL" clId="{D2ABFF7C-1DF8-8547-8C16-C31168B8340A}" dt="2023-04-09T01:39:47.912" v="638"/>
          <ac:spMkLst>
            <pc:docMk/>
            <pc:sldMk cId="2753637242" sldId="269"/>
            <ac:spMk id="56" creationId="{31E06D4E-F604-9748-9B62-0D713F70BE02}"/>
          </ac:spMkLst>
        </pc:spChg>
        <pc:spChg chg="add mod">
          <ac:chgData name="박상원" userId="e69e594e-509b-48b4-b626-a5023c72e67e" providerId="ADAL" clId="{D2ABFF7C-1DF8-8547-8C16-C31168B8340A}" dt="2023-04-09T01:49:22.875" v="858" actId="113"/>
          <ac:spMkLst>
            <pc:docMk/>
            <pc:sldMk cId="2753637242" sldId="269"/>
            <ac:spMk id="57" creationId="{48B6C37B-B1EB-0048-BFB0-07EAABD0AA9B}"/>
          </ac:spMkLst>
        </pc:spChg>
        <pc:grpChg chg="add del mod">
          <ac:chgData name="박상원" userId="e69e594e-509b-48b4-b626-a5023c72e67e" providerId="ADAL" clId="{D2ABFF7C-1DF8-8547-8C16-C31168B8340A}" dt="2023-04-09T01:40:24.712" v="650" actId="478"/>
          <ac:grpSpMkLst>
            <pc:docMk/>
            <pc:sldMk cId="2753637242" sldId="269"/>
            <ac:grpSpMk id="44" creationId="{D43A78FE-3644-9F41-9A4B-F1EDEAC3A06C}"/>
          </ac:grpSpMkLst>
        </pc:grpChg>
        <pc:grpChg chg="add del mod">
          <ac:chgData name="박상원" userId="e69e594e-509b-48b4-b626-a5023c72e67e" providerId="ADAL" clId="{D2ABFF7C-1DF8-8547-8C16-C31168B8340A}" dt="2023-04-09T01:40:24.712" v="650" actId="478"/>
          <ac:grpSpMkLst>
            <pc:docMk/>
            <pc:sldMk cId="2753637242" sldId="269"/>
            <ac:grpSpMk id="49" creationId="{EE36721D-8298-A54B-94D8-7569FE1E88DE}"/>
          </ac:grpSpMkLst>
        </pc:grpChg>
        <pc:grpChg chg="add del mod">
          <ac:chgData name="박상원" userId="e69e594e-509b-48b4-b626-a5023c72e67e" providerId="ADAL" clId="{D2ABFF7C-1DF8-8547-8C16-C31168B8340A}" dt="2023-04-09T01:40:24.712" v="650" actId="478"/>
          <ac:grpSpMkLst>
            <pc:docMk/>
            <pc:sldMk cId="2753637242" sldId="269"/>
            <ac:grpSpMk id="54" creationId="{17F8C84F-C347-5947-960A-863B0BFDDE37}"/>
          </ac:grpSpMkLst>
        </pc:grpChg>
        <pc:graphicFrameChg chg="del">
          <ac:chgData name="박상원" userId="e69e594e-509b-48b4-b626-a5023c72e67e" providerId="ADAL" clId="{D2ABFF7C-1DF8-8547-8C16-C31168B8340A}" dt="2023-04-09T01:33:02.320" v="423" actId="478"/>
          <ac:graphicFrameMkLst>
            <pc:docMk/>
            <pc:sldMk cId="2753637242" sldId="269"/>
            <ac:graphicFrameMk id="2" creationId="{3D112E4B-80E4-274B-AD78-6EDB61E507B4}"/>
          </ac:graphicFrameMkLst>
        </pc:graphicFrameChg>
        <pc:graphicFrameChg chg="add mod modGraphic">
          <ac:chgData name="박상원" userId="e69e594e-509b-48b4-b626-a5023c72e67e" providerId="ADAL" clId="{D2ABFF7C-1DF8-8547-8C16-C31168B8340A}" dt="2023-04-09T01:39:26.649" v="629" actId="1076"/>
          <ac:graphicFrameMkLst>
            <pc:docMk/>
            <pc:sldMk cId="2753637242" sldId="269"/>
            <ac:graphicFrameMk id="24" creationId="{1C769C55-1D47-5542-BDF1-7AD46F708980}"/>
          </ac:graphicFrameMkLst>
        </pc:graphicFrameChg>
        <pc:cxnChg chg="del">
          <ac:chgData name="박상원" userId="e69e594e-509b-48b4-b626-a5023c72e67e" providerId="ADAL" clId="{D2ABFF7C-1DF8-8547-8C16-C31168B8340A}" dt="2023-04-09T01:32:53.297" v="422" actId="478"/>
          <ac:cxnSpMkLst>
            <pc:docMk/>
            <pc:sldMk cId="2753637242" sldId="269"/>
            <ac:cxnSpMk id="25" creationId="{11A98FCF-8B4A-D44F-85F7-E360F708ACEC}"/>
          </ac:cxnSpMkLst>
        </pc:cxnChg>
      </pc:sldChg>
      <pc:sldChg chg="addSp modSp add mod">
        <pc:chgData name="박상원" userId="e69e594e-509b-48b4-b626-a5023c72e67e" providerId="ADAL" clId="{D2ABFF7C-1DF8-8547-8C16-C31168B8340A}" dt="2023-04-09T01:51:03.866" v="915" actId="1076"/>
        <pc:sldMkLst>
          <pc:docMk/>
          <pc:sldMk cId="3595883161" sldId="270"/>
        </pc:sldMkLst>
        <pc:spChg chg="mod">
          <ac:chgData name="박상원" userId="e69e594e-509b-48b4-b626-a5023c72e67e" providerId="ADAL" clId="{D2ABFF7C-1DF8-8547-8C16-C31168B8340A}" dt="2023-04-09T01:50:55.646" v="912" actId="571"/>
          <ac:spMkLst>
            <pc:docMk/>
            <pc:sldMk cId="3595883161" sldId="270"/>
            <ac:spMk id="19" creationId="{F8A6BA8B-D1B9-4743-88C6-3FDAB31E67CF}"/>
          </ac:spMkLst>
        </pc:spChg>
        <pc:spChg chg="mod">
          <ac:chgData name="박상원" userId="e69e594e-509b-48b4-b626-a5023c72e67e" providerId="ADAL" clId="{D2ABFF7C-1DF8-8547-8C16-C31168B8340A}" dt="2023-04-09T01:50:55.646" v="912" actId="571"/>
          <ac:spMkLst>
            <pc:docMk/>
            <pc:sldMk cId="3595883161" sldId="270"/>
            <ac:spMk id="20" creationId="{DB539487-80F3-DE45-9D04-8D465AD52841}"/>
          </ac:spMkLst>
        </pc:spChg>
        <pc:spChg chg="mod">
          <ac:chgData name="박상원" userId="e69e594e-509b-48b4-b626-a5023c72e67e" providerId="ADAL" clId="{D2ABFF7C-1DF8-8547-8C16-C31168B8340A}" dt="2023-04-09T01:50:55.646" v="912" actId="571"/>
          <ac:spMkLst>
            <pc:docMk/>
            <pc:sldMk cId="3595883161" sldId="270"/>
            <ac:spMk id="21" creationId="{88D61FC4-9E1B-B443-A3B7-CBFB735835E6}"/>
          </ac:spMkLst>
        </pc:spChg>
        <pc:spChg chg="mod">
          <ac:chgData name="박상원" userId="e69e594e-509b-48b4-b626-a5023c72e67e" providerId="ADAL" clId="{D2ABFF7C-1DF8-8547-8C16-C31168B8340A}" dt="2023-04-09T01:50:55.646" v="912" actId="571"/>
          <ac:spMkLst>
            <pc:docMk/>
            <pc:sldMk cId="3595883161" sldId="270"/>
            <ac:spMk id="22" creationId="{D4A3819F-02CF-D74E-9B6E-A63722693305}"/>
          </ac:spMkLst>
        </pc:spChg>
        <pc:spChg chg="add mod">
          <ac:chgData name="박상원" userId="e69e594e-509b-48b4-b626-a5023c72e67e" providerId="ADAL" clId="{D2ABFF7C-1DF8-8547-8C16-C31168B8340A}" dt="2023-04-09T01:50:55.646" v="912" actId="571"/>
          <ac:spMkLst>
            <pc:docMk/>
            <pc:sldMk cId="3595883161" sldId="270"/>
            <ac:spMk id="23" creationId="{C072265B-BDC6-FF42-84C9-D6A30C21BC87}"/>
          </ac:spMkLst>
        </pc:spChg>
        <pc:spChg chg="add mod">
          <ac:chgData name="박상원" userId="e69e594e-509b-48b4-b626-a5023c72e67e" providerId="ADAL" clId="{D2ABFF7C-1DF8-8547-8C16-C31168B8340A}" dt="2023-04-09T01:50:59.120" v="914" actId="20577"/>
          <ac:spMkLst>
            <pc:docMk/>
            <pc:sldMk cId="3595883161" sldId="270"/>
            <ac:spMk id="25" creationId="{88AB562E-278C-A145-941F-5DC08E8EBA7D}"/>
          </ac:spMkLst>
        </pc:spChg>
        <pc:grpChg chg="add mod">
          <ac:chgData name="박상원" userId="e69e594e-509b-48b4-b626-a5023c72e67e" providerId="ADAL" clId="{D2ABFF7C-1DF8-8547-8C16-C31168B8340A}" dt="2023-04-09T01:51:03.866" v="915" actId="1076"/>
          <ac:grpSpMkLst>
            <pc:docMk/>
            <pc:sldMk cId="3595883161" sldId="270"/>
            <ac:grpSpMk id="18" creationId="{0B68E6E0-DF8D-7247-A64E-F443E0B2FC82}"/>
          </ac:grpSpMkLst>
        </pc:grpChg>
      </pc:sldChg>
      <pc:sldChg chg="addSp delSp modSp add mod">
        <pc:chgData name="박상원" userId="e69e594e-509b-48b4-b626-a5023c72e67e" providerId="ADAL" clId="{D2ABFF7C-1DF8-8547-8C16-C31168B8340A}" dt="2023-04-09T01:55:06.781" v="1016" actId="207"/>
        <pc:sldMkLst>
          <pc:docMk/>
          <pc:sldMk cId="459598000" sldId="271"/>
        </pc:sldMkLst>
        <pc:spChg chg="mod">
          <ac:chgData name="박상원" userId="e69e594e-509b-48b4-b626-a5023c72e67e" providerId="ADAL" clId="{D2ABFF7C-1DF8-8547-8C16-C31168B8340A}" dt="2023-04-09T01:53:54.534" v="999" actId="571"/>
          <ac:spMkLst>
            <pc:docMk/>
            <pc:sldMk cId="459598000" sldId="271"/>
            <ac:spMk id="19" creationId="{B1ED7EA7-98B3-E344-ACBF-428C4326E946}"/>
          </ac:spMkLst>
        </pc:spChg>
        <pc:spChg chg="mod">
          <ac:chgData name="박상원" userId="e69e594e-509b-48b4-b626-a5023c72e67e" providerId="ADAL" clId="{D2ABFF7C-1DF8-8547-8C16-C31168B8340A}" dt="2023-04-09T01:53:54.534" v="999" actId="571"/>
          <ac:spMkLst>
            <pc:docMk/>
            <pc:sldMk cId="459598000" sldId="271"/>
            <ac:spMk id="20" creationId="{BD0AB5F0-3926-4A4F-A44D-6E433AD58F72}"/>
          </ac:spMkLst>
        </pc:spChg>
        <pc:spChg chg="del mod">
          <ac:chgData name="박상원" userId="e69e594e-509b-48b4-b626-a5023c72e67e" providerId="ADAL" clId="{D2ABFF7C-1DF8-8547-8C16-C31168B8340A}" dt="2023-04-09T01:51:44.631" v="950" actId="478"/>
          <ac:spMkLst>
            <pc:docMk/>
            <pc:sldMk cId="459598000" sldId="271"/>
            <ac:spMk id="21" creationId="{A9392872-4496-624C-81F5-64EAABACDE73}"/>
          </ac:spMkLst>
        </pc:spChg>
        <pc:spChg chg="del mod">
          <ac:chgData name="박상원" userId="e69e594e-509b-48b4-b626-a5023c72e67e" providerId="ADAL" clId="{D2ABFF7C-1DF8-8547-8C16-C31168B8340A}" dt="2023-04-09T01:51:44.631" v="950" actId="478"/>
          <ac:spMkLst>
            <pc:docMk/>
            <pc:sldMk cId="459598000" sldId="271"/>
            <ac:spMk id="22" creationId="{9C3296C4-6C56-D74F-9428-341DF3AA0D0E}"/>
          </ac:spMkLst>
        </pc:spChg>
        <pc:spChg chg="del mod">
          <ac:chgData name="박상원" userId="e69e594e-509b-48b4-b626-a5023c72e67e" providerId="ADAL" clId="{D2ABFF7C-1DF8-8547-8C16-C31168B8340A}" dt="2023-04-09T01:51:44.631" v="950" actId="478"/>
          <ac:spMkLst>
            <pc:docMk/>
            <pc:sldMk cId="459598000" sldId="271"/>
            <ac:spMk id="23" creationId="{E3533852-EDDF-6D4B-AC71-892CBE8E778F}"/>
          </ac:spMkLst>
        </pc:spChg>
        <pc:spChg chg="del mod">
          <ac:chgData name="박상원" userId="e69e594e-509b-48b4-b626-a5023c72e67e" providerId="ADAL" clId="{D2ABFF7C-1DF8-8547-8C16-C31168B8340A}" dt="2023-04-09T01:51:44.631" v="950" actId="478"/>
          <ac:spMkLst>
            <pc:docMk/>
            <pc:sldMk cId="459598000" sldId="271"/>
            <ac:spMk id="25" creationId="{FAF0357C-BF8C-5C4B-9C55-16BA09A44C4B}"/>
          </ac:spMkLst>
        </pc:spChg>
        <pc:spChg chg="mod">
          <ac:chgData name="박상원" userId="e69e594e-509b-48b4-b626-a5023c72e67e" providerId="ADAL" clId="{D2ABFF7C-1DF8-8547-8C16-C31168B8340A}" dt="2023-04-09T01:52:49.702" v="975" actId="571"/>
          <ac:spMkLst>
            <pc:docMk/>
            <pc:sldMk cId="459598000" sldId="271"/>
            <ac:spMk id="29" creationId="{54C93DDC-4CF3-9A4B-9DB0-2DF7A36C1A80}"/>
          </ac:spMkLst>
        </pc:spChg>
        <pc:spChg chg="mod">
          <ac:chgData name="박상원" userId="e69e594e-509b-48b4-b626-a5023c72e67e" providerId="ADAL" clId="{D2ABFF7C-1DF8-8547-8C16-C31168B8340A}" dt="2023-04-09T01:52:49.702" v="975" actId="571"/>
          <ac:spMkLst>
            <pc:docMk/>
            <pc:sldMk cId="459598000" sldId="271"/>
            <ac:spMk id="35" creationId="{01F8A364-7A94-E24E-AF5E-48FF8533BDD3}"/>
          </ac:spMkLst>
        </pc:spChg>
        <pc:spChg chg="add mod">
          <ac:chgData name="박상원" userId="e69e594e-509b-48b4-b626-a5023c72e67e" providerId="ADAL" clId="{D2ABFF7C-1DF8-8547-8C16-C31168B8340A}" dt="2023-04-09T01:53:54.534" v="999" actId="571"/>
          <ac:spMkLst>
            <pc:docMk/>
            <pc:sldMk cId="459598000" sldId="271"/>
            <ac:spMk id="36" creationId="{6F0C86BA-4DA1-5046-8BCC-88E905C12AFC}"/>
          </ac:spMkLst>
        </pc:spChg>
        <pc:spChg chg="mod">
          <ac:chgData name="박상원" userId="e69e594e-509b-48b4-b626-a5023c72e67e" providerId="ADAL" clId="{D2ABFF7C-1DF8-8547-8C16-C31168B8340A}" dt="2023-04-09T01:53:51.034" v="998" actId="571"/>
          <ac:spMkLst>
            <pc:docMk/>
            <pc:sldMk cId="459598000" sldId="271"/>
            <ac:spMk id="45" creationId="{CB79AF52-17EF-C14B-91A3-C84D70619FB3}"/>
          </ac:spMkLst>
        </pc:spChg>
        <pc:spChg chg="mod">
          <ac:chgData name="박상원" userId="e69e594e-509b-48b4-b626-a5023c72e67e" providerId="ADAL" clId="{D2ABFF7C-1DF8-8547-8C16-C31168B8340A}" dt="2023-04-09T01:53:51.034" v="998" actId="571"/>
          <ac:spMkLst>
            <pc:docMk/>
            <pc:sldMk cId="459598000" sldId="271"/>
            <ac:spMk id="46" creationId="{7624000E-AE08-B64F-992D-A8B8579BCF33}"/>
          </ac:spMkLst>
        </pc:spChg>
        <pc:spChg chg="mod">
          <ac:chgData name="박상원" userId="e69e594e-509b-48b4-b626-a5023c72e67e" providerId="ADAL" clId="{D2ABFF7C-1DF8-8547-8C16-C31168B8340A}" dt="2023-04-09T01:53:51.034" v="998" actId="571"/>
          <ac:spMkLst>
            <pc:docMk/>
            <pc:sldMk cId="459598000" sldId="271"/>
            <ac:spMk id="47" creationId="{9AB7AEAB-F78F-B54D-85DC-C5037F8357F7}"/>
          </ac:spMkLst>
        </pc:spChg>
        <pc:spChg chg="add mod">
          <ac:chgData name="박상원" userId="e69e594e-509b-48b4-b626-a5023c72e67e" providerId="ADAL" clId="{D2ABFF7C-1DF8-8547-8C16-C31168B8340A}" dt="2023-04-09T01:54:12.620" v="1007" actId="20577"/>
          <ac:spMkLst>
            <pc:docMk/>
            <pc:sldMk cId="459598000" sldId="271"/>
            <ac:spMk id="48" creationId="{4B666716-7781-864B-A56C-04E6C3DACA91}"/>
          </ac:spMkLst>
        </pc:spChg>
        <pc:spChg chg="add mod">
          <ac:chgData name="박상원" userId="e69e594e-509b-48b4-b626-a5023c72e67e" providerId="ADAL" clId="{D2ABFF7C-1DF8-8547-8C16-C31168B8340A}" dt="2023-04-09T01:54:54.572" v="1014" actId="1076"/>
          <ac:spMkLst>
            <pc:docMk/>
            <pc:sldMk cId="459598000" sldId="271"/>
            <ac:spMk id="50" creationId="{315F475E-76D5-5C46-BFE0-8750023BA97F}"/>
          </ac:spMkLst>
        </pc:spChg>
        <pc:grpChg chg="add mod">
          <ac:chgData name="박상원" userId="e69e594e-509b-48b4-b626-a5023c72e67e" providerId="ADAL" clId="{D2ABFF7C-1DF8-8547-8C16-C31168B8340A}" dt="2023-04-09T01:54:54.572" v="1014" actId="1076"/>
          <ac:grpSpMkLst>
            <pc:docMk/>
            <pc:sldMk cId="459598000" sldId="271"/>
            <ac:grpSpMk id="18" creationId="{926998D2-F914-6046-8123-DF2E29AC44F8}"/>
          </ac:grpSpMkLst>
        </pc:grpChg>
        <pc:grpChg chg="add mod">
          <ac:chgData name="박상원" userId="e69e594e-509b-48b4-b626-a5023c72e67e" providerId="ADAL" clId="{D2ABFF7C-1DF8-8547-8C16-C31168B8340A}" dt="2023-04-09T01:52:49.702" v="975" actId="571"/>
          <ac:grpSpMkLst>
            <pc:docMk/>
            <pc:sldMk cId="459598000" sldId="271"/>
            <ac:grpSpMk id="27" creationId="{8B0EFF30-EFF2-9D4F-871C-7386A1112F13}"/>
          </ac:grpSpMkLst>
        </pc:grpChg>
        <pc:grpChg chg="add mod">
          <ac:chgData name="박상원" userId="e69e594e-509b-48b4-b626-a5023c72e67e" providerId="ADAL" clId="{D2ABFF7C-1DF8-8547-8C16-C31168B8340A}" dt="2023-04-09T01:53:51.034" v="998" actId="571"/>
          <ac:grpSpMkLst>
            <pc:docMk/>
            <pc:sldMk cId="459598000" sldId="271"/>
            <ac:grpSpMk id="44" creationId="{37FAB11F-991C-4640-BEDC-5930012FF1BA}"/>
          </ac:grpSpMkLst>
        </pc:grpChg>
        <pc:graphicFrameChg chg="add mod modGraphic">
          <ac:chgData name="박상원" userId="e69e594e-509b-48b4-b626-a5023c72e67e" providerId="ADAL" clId="{D2ABFF7C-1DF8-8547-8C16-C31168B8340A}" dt="2023-04-09T01:55:03.841" v="1015" actId="207"/>
          <ac:graphicFrameMkLst>
            <pc:docMk/>
            <pc:sldMk cId="459598000" sldId="271"/>
            <ac:graphicFrameMk id="2" creationId="{3BFC78A4-9D91-F742-BD15-6AB16E78EF08}"/>
          </ac:graphicFrameMkLst>
        </pc:graphicFrameChg>
        <pc:graphicFrameChg chg="add del mod">
          <ac:chgData name="박상원" userId="e69e594e-509b-48b4-b626-a5023c72e67e" providerId="ADAL" clId="{D2ABFF7C-1DF8-8547-8C16-C31168B8340A}" dt="2023-04-09T01:52:23.932" v="960"/>
          <ac:graphicFrameMkLst>
            <pc:docMk/>
            <pc:sldMk cId="459598000" sldId="271"/>
            <ac:graphicFrameMk id="4" creationId="{0E945BB4-B1AA-3644-B0A2-36F628BCA165}"/>
          </ac:graphicFrameMkLst>
        </pc:graphicFrameChg>
        <pc:graphicFrameChg chg="add del mod modGraphic">
          <ac:chgData name="박상원" userId="e69e594e-509b-48b4-b626-a5023c72e67e" providerId="ADAL" clId="{D2ABFF7C-1DF8-8547-8C16-C31168B8340A}" dt="2023-04-09T01:55:06.781" v="1016" actId="207"/>
          <ac:graphicFrameMkLst>
            <pc:docMk/>
            <pc:sldMk cId="459598000" sldId="271"/>
            <ac:graphicFrameMk id="41" creationId="{7C2C3552-D087-204F-9020-0B227A07C9E5}"/>
          </ac:graphicFrameMkLst>
        </pc:graphicFrameChg>
        <pc:graphicFrameChg chg="add del mod">
          <ac:chgData name="박상원" userId="e69e594e-509b-48b4-b626-a5023c72e67e" providerId="ADAL" clId="{D2ABFF7C-1DF8-8547-8C16-C31168B8340A}" dt="2023-04-09T01:54:28.470" v="1009" actId="478"/>
          <ac:graphicFrameMkLst>
            <pc:docMk/>
            <pc:sldMk cId="459598000" sldId="271"/>
            <ac:graphicFrameMk id="49" creationId="{97F64018-C063-2A4D-9270-FEB911BC5BBB}"/>
          </ac:graphicFrameMkLst>
        </pc:graphicFrameChg>
      </pc:sldChg>
      <pc:sldChg chg="add del">
        <pc:chgData name="박상원" userId="e69e594e-509b-48b4-b626-a5023c72e67e" providerId="ADAL" clId="{D2ABFF7C-1DF8-8547-8C16-C31168B8340A}" dt="2023-04-09T01:55:13.067" v="1018" actId="2696"/>
        <pc:sldMkLst>
          <pc:docMk/>
          <pc:sldMk cId="2882814795" sldId="272"/>
        </pc:sldMkLst>
      </pc:sldChg>
      <pc:sldChg chg="addSp delSp modSp add mod">
        <pc:chgData name="박상원" userId="e69e594e-509b-48b4-b626-a5023c72e67e" providerId="ADAL" clId="{D2ABFF7C-1DF8-8547-8C16-C31168B8340A}" dt="2023-04-09T01:58:31.578" v="1117" actId="20577"/>
        <pc:sldMkLst>
          <pc:docMk/>
          <pc:sldMk cId="227019199" sldId="273"/>
        </pc:sldMkLst>
        <pc:spChg chg="mod">
          <ac:chgData name="박상원" userId="e69e594e-509b-48b4-b626-a5023c72e67e" providerId="ADAL" clId="{D2ABFF7C-1DF8-8547-8C16-C31168B8340A}" dt="2023-04-09T01:58:31.578" v="1117" actId="20577"/>
          <ac:spMkLst>
            <pc:docMk/>
            <pc:sldMk cId="227019199" sldId="273"/>
            <ac:spMk id="19" creationId="{B1ED7EA7-98B3-E344-ACBF-428C4326E946}"/>
          </ac:spMkLst>
        </pc:spChg>
        <pc:spChg chg="mod">
          <ac:chgData name="박상원" userId="e69e594e-509b-48b4-b626-a5023c72e67e" providerId="ADAL" clId="{D2ABFF7C-1DF8-8547-8C16-C31168B8340A}" dt="2023-04-09T01:56:02.471" v="1049" actId="20577"/>
          <ac:spMkLst>
            <pc:docMk/>
            <pc:sldMk cId="227019199" sldId="273"/>
            <ac:spMk id="20" creationId="{BD0AB5F0-3926-4A4F-A44D-6E433AD58F72}"/>
          </ac:spMkLst>
        </pc:spChg>
        <pc:spChg chg="mod">
          <ac:chgData name="박상원" userId="e69e594e-509b-48b4-b626-a5023c72e67e" providerId="ADAL" clId="{D2ABFF7C-1DF8-8547-8C16-C31168B8340A}" dt="2023-04-09T01:56:09.070" v="1053" actId="20577"/>
          <ac:spMkLst>
            <pc:docMk/>
            <pc:sldMk cId="227019199" sldId="273"/>
            <ac:spMk id="36" creationId="{6F0C86BA-4DA1-5046-8BCC-88E905C12AFC}"/>
          </ac:spMkLst>
        </pc:spChg>
        <pc:spChg chg="mod">
          <ac:chgData name="박상원" userId="e69e594e-509b-48b4-b626-a5023c72e67e" providerId="ADAL" clId="{D2ABFF7C-1DF8-8547-8C16-C31168B8340A}" dt="2023-04-09T01:56:25.671" v="1060" actId="20577"/>
          <ac:spMkLst>
            <pc:docMk/>
            <pc:sldMk cId="227019199" sldId="273"/>
            <ac:spMk id="48" creationId="{4B666716-7781-864B-A56C-04E6C3DACA91}"/>
          </ac:spMkLst>
        </pc:spChg>
        <pc:spChg chg="del">
          <ac:chgData name="박상원" userId="e69e594e-509b-48b4-b626-a5023c72e67e" providerId="ADAL" clId="{D2ABFF7C-1DF8-8547-8C16-C31168B8340A}" dt="2023-04-09T01:55:44.113" v="1047" actId="478"/>
          <ac:spMkLst>
            <pc:docMk/>
            <pc:sldMk cId="227019199" sldId="273"/>
            <ac:spMk id="50" creationId="{315F475E-76D5-5C46-BFE0-8750023BA97F}"/>
          </ac:spMkLst>
        </pc:spChg>
        <pc:grpChg chg="mod">
          <ac:chgData name="박상원" userId="e69e594e-509b-48b4-b626-a5023c72e67e" providerId="ADAL" clId="{D2ABFF7C-1DF8-8547-8C16-C31168B8340A}" dt="2023-04-09T01:56:33.329" v="1062" actId="1076"/>
          <ac:grpSpMkLst>
            <pc:docMk/>
            <pc:sldMk cId="227019199" sldId="273"/>
            <ac:grpSpMk id="18" creationId="{926998D2-F914-6046-8123-DF2E29AC44F8}"/>
          </ac:grpSpMkLst>
        </pc:grpChg>
        <pc:graphicFrameChg chg="del modGraphic">
          <ac:chgData name="박상원" userId="e69e594e-509b-48b4-b626-a5023c72e67e" providerId="ADAL" clId="{D2ABFF7C-1DF8-8547-8C16-C31168B8340A}" dt="2023-04-09T01:55:38.584" v="1045" actId="478"/>
          <ac:graphicFrameMkLst>
            <pc:docMk/>
            <pc:sldMk cId="227019199" sldId="273"/>
            <ac:graphicFrameMk id="2" creationId="{3BFC78A4-9D91-F742-BD15-6AB16E78EF08}"/>
          </ac:graphicFrameMkLst>
        </pc:graphicFrameChg>
        <pc:graphicFrameChg chg="add mod modGraphic">
          <ac:chgData name="박상원" userId="e69e594e-509b-48b4-b626-a5023c72e67e" providerId="ADAL" clId="{D2ABFF7C-1DF8-8547-8C16-C31168B8340A}" dt="2023-04-09T01:57:04.523" v="1076" actId="207"/>
          <ac:graphicFrameMkLst>
            <pc:docMk/>
            <pc:sldMk cId="227019199" sldId="273"/>
            <ac:graphicFrameMk id="4" creationId="{1FC0980B-00C6-FC42-8234-1B30E5F74081}"/>
          </ac:graphicFrameMkLst>
        </pc:graphicFrameChg>
        <pc:graphicFrameChg chg="add mod modGraphic">
          <ac:chgData name="박상원" userId="e69e594e-509b-48b4-b626-a5023c72e67e" providerId="ADAL" clId="{D2ABFF7C-1DF8-8547-8C16-C31168B8340A}" dt="2023-04-09T01:58:19.785" v="1109" actId="1076"/>
          <ac:graphicFrameMkLst>
            <pc:docMk/>
            <pc:sldMk cId="227019199" sldId="273"/>
            <ac:graphicFrameMk id="6" creationId="{04E703F9-A67A-5342-850D-0430B30CF255}"/>
          </ac:graphicFrameMkLst>
        </pc:graphicFrameChg>
        <pc:graphicFrameChg chg="add del mod">
          <ac:chgData name="박상원" userId="e69e594e-509b-48b4-b626-a5023c72e67e" providerId="ADAL" clId="{D2ABFF7C-1DF8-8547-8C16-C31168B8340A}" dt="2023-04-09T01:57:13.422" v="1078" actId="478"/>
          <ac:graphicFrameMkLst>
            <pc:docMk/>
            <pc:sldMk cId="227019199" sldId="273"/>
            <ac:graphicFrameMk id="27" creationId="{12EA7E3D-2E86-E943-B6D3-0D989BCBB02A}"/>
          </ac:graphicFrameMkLst>
        </pc:graphicFrameChg>
        <pc:graphicFrameChg chg="add mod modGraphic">
          <ac:chgData name="박상원" userId="e69e594e-509b-48b4-b626-a5023c72e67e" providerId="ADAL" clId="{D2ABFF7C-1DF8-8547-8C16-C31168B8340A}" dt="2023-04-09T01:58:13.880" v="1108" actId="20577"/>
          <ac:graphicFrameMkLst>
            <pc:docMk/>
            <pc:sldMk cId="227019199" sldId="273"/>
            <ac:graphicFrameMk id="29" creationId="{F30EC902-FD31-2E44-84BC-4BFB7EC2CBC9}"/>
          </ac:graphicFrameMkLst>
        </pc:graphicFrameChg>
        <pc:graphicFrameChg chg="del">
          <ac:chgData name="박상원" userId="e69e594e-509b-48b4-b626-a5023c72e67e" providerId="ADAL" clId="{D2ABFF7C-1DF8-8547-8C16-C31168B8340A}" dt="2023-04-09T01:55:42.325" v="1046" actId="478"/>
          <ac:graphicFrameMkLst>
            <pc:docMk/>
            <pc:sldMk cId="227019199" sldId="273"/>
            <ac:graphicFrameMk id="41" creationId="{7C2C3552-D087-204F-9020-0B227A07C9E5}"/>
          </ac:graphicFrameMkLst>
        </pc:graphicFrameChg>
      </pc:sldChg>
      <pc:sldChg chg="addSp delSp modSp add mod">
        <pc:chgData name="박상원" userId="e69e594e-509b-48b4-b626-a5023c72e67e" providerId="ADAL" clId="{D2ABFF7C-1DF8-8547-8C16-C31168B8340A}" dt="2023-04-09T02:00:15.205" v="1162" actId="20577"/>
        <pc:sldMkLst>
          <pc:docMk/>
          <pc:sldMk cId="2952450409" sldId="274"/>
        </pc:sldMkLst>
        <pc:spChg chg="mod">
          <ac:chgData name="박상원" userId="e69e594e-509b-48b4-b626-a5023c72e67e" providerId="ADAL" clId="{D2ABFF7C-1DF8-8547-8C16-C31168B8340A}" dt="2023-04-09T01:59:46.034" v="1138" actId="20577"/>
          <ac:spMkLst>
            <pc:docMk/>
            <pc:sldMk cId="2952450409" sldId="274"/>
            <ac:spMk id="19" creationId="{B1ED7EA7-98B3-E344-ACBF-428C4326E946}"/>
          </ac:spMkLst>
        </pc:spChg>
        <pc:spChg chg="mod">
          <ac:chgData name="박상원" userId="e69e594e-509b-48b4-b626-a5023c72e67e" providerId="ADAL" clId="{D2ABFF7C-1DF8-8547-8C16-C31168B8340A}" dt="2023-04-09T02:00:15.205" v="1162" actId="20577"/>
          <ac:spMkLst>
            <pc:docMk/>
            <pc:sldMk cId="2952450409" sldId="274"/>
            <ac:spMk id="20" creationId="{BD0AB5F0-3926-4A4F-A44D-6E433AD58F72}"/>
          </ac:spMkLst>
        </pc:spChg>
        <pc:spChg chg="del">
          <ac:chgData name="박상원" userId="e69e594e-509b-48b4-b626-a5023c72e67e" providerId="ADAL" clId="{D2ABFF7C-1DF8-8547-8C16-C31168B8340A}" dt="2023-04-09T01:59:57.067" v="1144" actId="478"/>
          <ac:spMkLst>
            <pc:docMk/>
            <pc:sldMk cId="2952450409" sldId="274"/>
            <ac:spMk id="36" creationId="{6F0C86BA-4DA1-5046-8BCC-88E905C12AFC}"/>
          </ac:spMkLst>
        </pc:spChg>
        <pc:spChg chg="del">
          <ac:chgData name="박상원" userId="e69e594e-509b-48b4-b626-a5023c72e67e" providerId="ADAL" clId="{D2ABFF7C-1DF8-8547-8C16-C31168B8340A}" dt="2023-04-09T01:59:57.067" v="1144" actId="478"/>
          <ac:spMkLst>
            <pc:docMk/>
            <pc:sldMk cId="2952450409" sldId="274"/>
            <ac:spMk id="48" creationId="{4B666716-7781-864B-A56C-04E6C3DACA91}"/>
          </ac:spMkLst>
        </pc:spChg>
        <pc:grpChg chg="add del mod">
          <ac:chgData name="박상원" userId="e69e594e-509b-48b4-b626-a5023c72e67e" providerId="ADAL" clId="{D2ABFF7C-1DF8-8547-8C16-C31168B8340A}" dt="2023-04-09T02:00:03.386" v="1151" actId="1076"/>
          <ac:grpSpMkLst>
            <pc:docMk/>
            <pc:sldMk cId="2952450409" sldId="274"/>
            <ac:grpSpMk id="18" creationId="{926998D2-F914-6046-8123-DF2E29AC44F8}"/>
          </ac:grpSpMkLst>
        </pc:grpChg>
        <pc:graphicFrameChg chg="del">
          <ac:chgData name="박상원" userId="e69e594e-509b-48b4-b626-a5023c72e67e" providerId="ADAL" clId="{D2ABFF7C-1DF8-8547-8C16-C31168B8340A}" dt="2023-04-09T01:59:48.204" v="1139" actId="478"/>
          <ac:graphicFrameMkLst>
            <pc:docMk/>
            <pc:sldMk cId="2952450409" sldId="274"/>
            <ac:graphicFrameMk id="4" creationId="{1FC0980B-00C6-FC42-8234-1B30E5F74081}"/>
          </ac:graphicFrameMkLst>
        </pc:graphicFrameChg>
        <pc:graphicFrameChg chg="del">
          <ac:chgData name="박상원" userId="e69e594e-509b-48b4-b626-a5023c72e67e" providerId="ADAL" clId="{D2ABFF7C-1DF8-8547-8C16-C31168B8340A}" dt="2023-04-09T01:59:51.727" v="1140" actId="478"/>
          <ac:graphicFrameMkLst>
            <pc:docMk/>
            <pc:sldMk cId="2952450409" sldId="274"/>
            <ac:graphicFrameMk id="6" creationId="{04E703F9-A67A-5342-850D-0430B30CF255}"/>
          </ac:graphicFrameMkLst>
        </pc:graphicFrameChg>
        <pc:graphicFrameChg chg="del">
          <ac:chgData name="박상원" userId="e69e594e-509b-48b4-b626-a5023c72e67e" providerId="ADAL" clId="{D2ABFF7C-1DF8-8547-8C16-C31168B8340A}" dt="2023-04-09T01:59:53.558" v="1141" actId="478"/>
          <ac:graphicFrameMkLst>
            <pc:docMk/>
            <pc:sldMk cId="2952450409" sldId="274"/>
            <ac:graphicFrameMk id="29" creationId="{F30EC902-FD31-2E44-84BC-4BFB7EC2CBC9}"/>
          </ac:graphicFrameMkLst>
        </pc:graphicFrameChg>
      </pc:sldChg>
    </pc:docChg>
  </pc:docChgLst>
  <pc:docChgLst>
    <pc:chgData name="박상원" userId="e69e594e-509b-48b4-b626-a5023c72e67e" providerId="ADAL" clId="{011BC3A1-CF51-5C44-BB22-776C034ABB13}"/>
    <pc:docChg chg="undo custSel addSld delSld modSld">
      <pc:chgData name="박상원" userId="e69e594e-509b-48b4-b626-a5023c72e67e" providerId="ADAL" clId="{011BC3A1-CF51-5C44-BB22-776C034ABB13}" dt="2023-02-19T02:01:24.829" v="1484" actId="2696"/>
      <pc:docMkLst>
        <pc:docMk/>
      </pc:docMkLst>
      <pc:sldChg chg="del">
        <pc:chgData name="박상원" userId="e69e594e-509b-48b4-b626-a5023c72e67e" providerId="ADAL" clId="{011BC3A1-CF51-5C44-BB22-776C034ABB13}" dt="2023-02-19T01:51:06.053" v="67" actId="2696"/>
        <pc:sldMkLst>
          <pc:docMk/>
          <pc:sldMk cId="2470276982" sldId="257"/>
        </pc:sldMkLst>
      </pc:sldChg>
      <pc:sldChg chg="del">
        <pc:chgData name="박상원" userId="e69e594e-509b-48b4-b626-a5023c72e67e" providerId="ADAL" clId="{011BC3A1-CF51-5C44-BB22-776C034ABB13}" dt="2023-02-19T01:51:06.976" v="68" actId="2696"/>
        <pc:sldMkLst>
          <pc:docMk/>
          <pc:sldMk cId="2214197131" sldId="258"/>
        </pc:sldMkLst>
      </pc:sldChg>
      <pc:sldChg chg="del">
        <pc:chgData name="박상원" userId="e69e594e-509b-48b4-b626-a5023c72e67e" providerId="ADAL" clId="{011BC3A1-CF51-5C44-BB22-776C034ABB13}" dt="2023-02-19T01:51:04.916" v="66" actId="2696"/>
        <pc:sldMkLst>
          <pc:docMk/>
          <pc:sldMk cId="1946456565" sldId="259"/>
        </pc:sldMkLst>
      </pc:sldChg>
      <pc:sldChg chg="addSp delSp modSp mod">
        <pc:chgData name="박상원" userId="e69e594e-509b-48b4-b626-a5023c72e67e" providerId="ADAL" clId="{011BC3A1-CF51-5C44-BB22-776C034ABB13}" dt="2023-02-19T01:54:40.042" v="442" actId="113"/>
        <pc:sldMkLst>
          <pc:docMk/>
          <pc:sldMk cId="3298962972" sldId="260"/>
        </pc:sldMkLst>
        <pc:spChg chg="mod">
          <ac:chgData name="박상원" userId="e69e594e-509b-48b4-b626-a5023c72e67e" providerId="ADAL" clId="{011BC3A1-CF51-5C44-BB22-776C034ABB13}" dt="2023-02-19T01:54:40.042" v="442" actId="113"/>
          <ac:spMkLst>
            <pc:docMk/>
            <pc:sldMk cId="3298962972" sldId="260"/>
            <ac:spMk id="2" creationId="{2638140D-6F29-6548-A2BF-50F002819406}"/>
          </ac:spMkLst>
        </pc:spChg>
        <pc:spChg chg="mod">
          <ac:chgData name="박상원" userId="e69e594e-509b-48b4-b626-a5023c72e67e" providerId="ADAL" clId="{011BC3A1-CF51-5C44-BB22-776C034ABB13}" dt="2023-02-19T01:51:03.693" v="65" actId="20577"/>
          <ac:spMkLst>
            <pc:docMk/>
            <pc:sldMk cId="3298962972" sldId="260"/>
            <ac:spMk id="3" creationId="{1050541D-FFD8-D145-9C07-32ABFD6D3AED}"/>
          </ac:spMkLst>
        </pc:spChg>
        <pc:spChg chg="add mod">
          <ac:chgData name="박상원" userId="e69e594e-509b-48b4-b626-a5023c72e67e" providerId="ADAL" clId="{011BC3A1-CF51-5C44-BB22-776C034ABB13}" dt="2023-02-19T01:54:32.490" v="439" actId="14100"/>
          <ac:spMkLst>
            <pc:docMk/>
            <pc:sldMk cId="3298962972" sldId="260"/>
            <ac:spMk id="6" creationId="{9709CA1E-9E7F-A142-8DBD-4F80A7418055}"/>
          </ac:spMkLst>
        </pc:spChg>
        <pc:spChg chg="del">
          <ac:chgData name="박상원" userId="e69e594e-509b-48b4-b626-a5023c72e67e" providerId="ADAL" clId="{011BC3A1-CF51-5C44-BB22-776C034ABB13}" dt="2023-02-19T01:50:17.428" v="36" actId="478"/>
          <ac:spMkLst>
            <pc:docMk/>
            <pc:sldMk cId="3298962972" sldId="260"/>
            <ac:spMk id="8" creationId="{898BC95A-F3C4-604F-9E82-A1481C087C55}"/>
          </ac:spMkLst>
        </pc:spChg>
        <pc:spChg chg="del">
          <ac:chgData name="박상원" userId="e69e594e-509b-48b4-b626-a5023c72e67e" providerId="ADAL" clId="{011BC3A1-CF51-5C44-BB22-776C034ABB13}" dt="2023-02-19T01:50:16.082" v="35" actId="478"/>
          <ac:spMkLst>
            <pc:docMk/>
            <pc:sldMk cId="3298962972" sldId="260"/>
            <ac:spMk id="9" creationId="{2338578F-2123-794B-85B2-DD4D42DFDAFD}"/>
          </ac:spMkLst>
        </pc:spChg>
        <pc:spChg chg="add mod">
          <ac:chgData name="박상원" userId="e69e594e-509b-48b4-b626-a5023c72e67e" providerId="ADAL" clId="{011BC3A1-CF51-5C44-BB22-776C034ABB13}" dt="2023-02-19T01:54:35.024" v="440" actId="571"/>
          <ac:spMkLst>
            <pc:docMk/>
            <pc:sldMk cId="3298962972" sldId="260"/>
            <ac:spMk id="12" creationId="{16D354B1-5392-7E41-B941-5F084E3731F9}"/>
          </ac:spMkLst>
        </pc:spChg>
        <pc:spChg chg="del">
          <ac:chgData name="박상원" userId="e69e594e-509b-48b4-b626-a5023c72e67e" providerId="ADAL" clId="{011BC3A1-CF51-5C44-BB22-776C034ABB13}" dt="2023-02-19T01:50:14.587" v="34" actId="478"/>
          <ac:spMkLst>
            <pc:docMk/>
            <pc:sldMk cId="3298962972" sldId="260"/>
            <ac:spMk id="15" creationId="{D8368E25-3992-FD4F-BF14-E63D30EF4410}"/>
          </ac:spMkLst>
        </pc:spChg>
        <pc:spChg chg="del">
          <ac:chgData name="박상원" userId="e69e594e-509b-48b4-b626-a5023c72e67e" providerId="ADAL" clId="{011BC3A1-CF51-5C44-BB22-776C034ABB13}" dt="2023-02-19T01:50:19.154" v="37" actId="478"/>
          <ac:spMkLst>
            <pc:docMk/>
            <pc:sldMk cId="3298962972" sldId="260"/>
            <ac:spMk id="21" creationId="{0A1E548D-1A4E-6F41-9F4A-53F930D35F0F}"/>
          </ac:spMkLst>
        </pc:spChg>
        <pc:picChg chg="add mod">
          <ac:chgData name="박상원" userId="e69e594e-509b-48b4-b626-a5023c72e67e" providerId="ADAL" clId="{011BC3A1-CF51-5C44-BB22-776C034ABB13}" dt="2023-02-19T01:53:58.075" v="429" actId="1076"/>
          <ac:picMkLst>
            <pc:docMk/>
            <pc:sldMk cId="3298962972" sldId="260"/>
            <ac:picMk id="4" creationId="{8FE15B52-4356-B849-8425-07A482E3CDA5}"/>
          </ac:picMkLst>
        </pc:picChg>
        <pc:picChg chg="add mod">
          <ac:chgData name="박상원" userId="e69e594e-509b-48b4-b626-a5023c72e67e" providerId="ADAL" clId="{011BC3A1-CF51-5C44-BB22-776C034ABB13}" dt="2023-02-19T01:54:11.708" v="432" actId="1076"/>
          <ac:picMkLst>
            <pc:docMk/>
            <pc:sldMk cId="3298962972" sldId="260"/>
            <ac:picMk id="5" creationId="{DBD1B4DD-73D3-2C48-8A51-8BEA6EFBB094}"/>
          </ac:picMkLst>
        </pc:picChg>
        <pc:cxnChg chg="del">
          <ac:chgData name="박상원" userId="e69e594e-509b-48b4-b626-a5023c72e67e" providerId="ADAL" clId="{011BC3A1-CF51-5C44-BB22-776C034ABB13}" dt="2023-02-19T01:50:13.161" v="33" actId="478"/>
          <ac:cxnSpMkLst>
            <pc:docMk/>
            <pc:sldMk cId="3298962972" sldId="260"/>
            <ac:cxnSpMk id="17" creationId="{37B7E151-6DC1-654C-AEFA-63D449655BF0}"/>
          </ac:cxnSpMkLst>
        </pc:cxnChg>
      </pc:sldChg>
      <pc:sldChg chg="del">
        <pc:chgData name="박상원" userId="e69e594e-509b-48b4-b626-a5023c72e67e" providerId="ADAL" clId="{011BC3A1-CF51-5C44-BB22-776C034ABB13}" dt="2023-02-19T02:01:24.829" v="1484" actId="2696"/>
        <pc:sldMkLst>
          <pc:docMk/>
          <pc:sldMk cId="389885381" sldId="261"/>
        </pc:sldMkLst>
      </pc:sldChg>
      <pc:sldChg chg="addSp delSp modSp mod">
        <pc:chgData name="박상원" userId="e69e594e-509b-48b4-b626-a5023c72e67e" providerId="ADAL" clId="{011BC3A1-CF51-5C44-BB22-776C034ABB13}" dt="2023-02-19T02:00:21.497" v="1372" actId="478"/>
        <pc:sldMkLst>
          <pc:docMk/>
          <pc:sldMk cId="1096846854" sldId="262"/>
        </pc:sldMkLst>
        <pc:spChg chg="add del mod">
          <ac:chgData name="박상원" userId="e69e594e-509b-48b4-b626-a5023c72e67e" providerId="ADAL" clId="{011BC3A1-CF51-5C44-BB22-776C034ABB13}" dt="2023-02-19T02:00:21.497" v="1372" actId="478"/>
          <ac:spMkLst>
            <pc:docMk/>
            <pc:sldMk cId="1096846854" sldId="262"/>
            <ac:spMk id="2" creationId="{31FB7628-EC38-C547-B044-CC623AAD0EEB}"/>
          </ac:spMkLst>
        </pc:spChg>
        <pc:spChg chg="del">
          <ac:chgData name="박상원" userId="e69e594e-509b-48b4-b626-a5023c72e67e" providerId="ADAL" clId="{011BC3A1-CF51-5C44-BB22-776C034ABB13}" dt="2023-02-19T01:54:48.557" v="465" actId="478"/>
          <ac:spMkLst>
            <pc:docMk/>
            <pc:sldMk cId="1096846854" sldId="262"/>
            <ac:spMk id="3" creationId="{1050541D-FFD8-D145-9C07-32ABFD6D3AED}"/>
          </ac:spMkLst>
        </pc:spChg>
        <pc:spChg chg="add del mod">
          <ac:chgData name="박상원" userId="e69e594e-509b-48b4-b626-a5023c72e67e" providerId="ADAL" clId="{011BC3A1-CF51-5C44-BB22-776C034ABB13}" dt="2023-02-19T01:56:58.240" v="841" actId="20577"/>
          <ac:spMkLst>
            <pc:docMk/>
            <pc:sldMk cId="1096846854" sldId="262"/>
            <ac:spMk id="5" creationId="{94F4C12F-096C-7F42-B29C-1E9199059AD2}"/>
          </ac:spMkLst>
        </pc:spChg>
        <pc:spChg chg="del">
          <ac:chgData name="박상원" userId="e69e594e-509b-48b4-b626-a5023c72e67e" providerId="ADAL" clId="{011BC3A1-CF51-5C44-BB22-776C034ABB13}" dt="2023-02-19T01:54:48.557" v="465" actId="478"/>
          <ac:spMkLst>
            <pc:docMk/>
            <pc:sldMk cId="1096846854" sldId="262"/>
            <ac:spMk id="6" creationId="{1EB841E0-6C57-CD44-8ECB-FF4CE8A585A4}"/>
          </ac:spMkLst>
        </pc:spChg>
        <pc:spChg chg="del">
          <ac:chgData name="박상원" userId="e69e594e-509b-48b4-b626-a5023c72e67e" providerId="ADAL" clId="{011BC3A1-CF51-5C44-BB22-776C034ABB13}" dt="2023-02-19T01:54:53.593" v="467" actId="478"/>
          <ac:spMkLst>
            <pc:docMk/>
            <pc:sldMk cId="1096846854" sldId="262"/>
            <ac:spMk id="8" creationId="{747FE730-BED9-BC4D-AB2D-85896EEA3A49}"/>
          </ac:spMkLst>
        </pc:spChg>
        <pc:spChg chg="del">
          <ac:chgData name="박상원" userId="e69e594e-509b-48b4-b626-a5023c72e67e" providerId="ADAL" clId="{011BC3A1-CF51-5C44-BB22-776C034ABB13}" dt="2023-02-19T01:54:55.504" v="469" actId="478"/>
          <ac:spMkLst>
            <pc:docMk/>
            <pc:sldMk cId="1096846854" sldId="262"/>
            <ac:spMk id="10" creationId="{5409027A-D9F7-9D4A-A23D-7252B60990FF}"/>
          </ac:spMkLst>
        </pc:spChg>
        <pc:spChg chg="del">
          <ac:chgData name="박상원" userId="e69e594e-509b-48b4-b626-a5023c72e67e" providerId="ADAL" clId="{011BC3A1-CF51-5C44-BB22-776C034ABB13}" dt="2023-02-19T01:54:54.679" v="468" actId="478"/>
          <ac:spMkLst>
            <pc:docMk/>
            <pc:sldMk cId="1096846854" sldId="262"/>
            <ac:spMk id="11" creationId="{E0952BA9-4376-7C40-B08B-D269AF572CB5}"/>
          </ac:spMkLst>
        </pc:spChg>
        <pc:spChg chg="del">
          <ac:chgData name="박상원" userId="e69e594e-509b-48b4-b626-a5023c72e67e" providerId="ADAL" clId="{011BC3A1-CF51-5C44-BB22-776C034ABB13}" dt="2023-02-19T01:54:52.124" v="466" actId="478"/>
          <ac:spMkLst>
            <pc:docMk/>
            <pc:sldMk cId="1096846854" sldId="262"/>
            <ac:spMk id="13" creationId="{EAFCA0AB-65A3-4E42-831F-1357F5EB7D79}"/>
          </ac:spMkLst>
        </pc:spChg>
        <pc:spChg chg="add del mod">
          <ac:chgData name="박상원" userId="e69e594e-509b-48b4-b626-a5023c72e67e" providerId="ADAL" clId="{011BC3A1-CF51-5C44-BB22-776C034ABB13}" dt="2023-02-19T02:00:21.497" v="1372" actId="478"/>
          <ac:spMkLst>
            <pc:docMk/>
            <pc:sldMk cId="1096846854" sldId="262"/>
            <ac:spMk id="14" creationId="{6ADFCDD3-AA00-F14B-A8D7-9D7E057E21B4}"/>
          </ac:spMkLst>
        </pc:spChg>
        <pc:spChg chg="mod">
          <ac:chgData name="박상원" userId="e69e594e-509b-48b4-b626-a5023c72e67e" providerId="ADAL" clId="{011BC3A1-CF51-5C44-BB22-776C034ABB13}" dt="2023-02-19T01:55:01.037" v="489" actId="20577"/>
          <ac:spMkLst>
            <pc:docMk/>
            <pc:sldMk cId="1096846854" sldId="262"/>
            <ac:spMk id="15" creationId="{D8368E25-3992-FD4F-BF14-E63D30EF4410}"/>
          </ac:spMkLst>
        </pc:spChg>
        <pc:spChg chg="add del mod">
          <ac:chgData name="박상원" userId="e69e594e-509b-48b4-b626-a5023c72e67e" providerId="ADAL" clId="{011BC3A1-CF51-5C44-BB22-776C034ABB13}" dt="2023-02-19T02:00:21.497" v="1372" actId="478"/>
          <ac:spMkLst>
            <pc:docMk/>
            <pc:sldMk cId="1096846854" sldId="262"/>
            <ac:spMk id="16" creationId="{4C48699A-CF0C-4146-AEC5-90EEBB2E8320}"/>
          </ac:spMkLst>
        </pc:spChg>
        <pc:spChg chg="add del mod">
          <ac:chgData name="박상원" userId="e69e594e-509b-48b4-b626-a5023c72e67e" providerId="ADAL" clId="{011BC3A1-CF51-5C44-BB22-776C034ABB13}" dt="2023-02-19T02:00:21.497" v="1372" actId="478"/>
          <ac:spMkLst>
            <pc:docMk/>
            <pc:sldMk cId="1096846854" sldId="262"/>
            <ac:spMk id="18" creationId="{1B82C79D-6CFE-654E-B440-984C41CC5E17}"/>
          </ac:spMkLst>
        </pc:spChg>
        <pc:spChg chg="add del mod">
          <ac:chgData name="박상원" userId="e69e594e-509b-48b4-b626-a5023c72e67e" providerId="ADAL" clId="{011BC3A1-CF51-5C44-BB22-776C034ABB13}" dt="2023-02-19T02:00:21.497" v="1372" actId="478"/>
          <ac:spMkLst>
            <pc:docMk/>
            <pc:sldMk cId="1096846854" sldId="262"/>
            <ac:spMk id="19" creationId="{C2FDFD67-04CD-6F4F-9359-55D51390563C}"/>
          </ac:spMkLst>
        </pc:spChg>
        <pc:spChg chg="add del mod">
          <ac:chgData name="박상원" userId="e69e594e-509b-48b4-b626-a5023c72e67e" providerId="ADAL" clId="{011BC3A1-CF51-5C44-BB22-776C034ABB13}" dt="2023-02-19T02:00:21.497" v="1372" actId="478"/>
          <ac:spMkLst>
            <pc:docMk/>
            <pc:sldMk cId="1096846854" sldId="262"/>
            <ac:spMk id="20" creationId="{14694180-A9DA-C741-AC82-5103642E956E}"/>
          </ac:spMkLst>
        </pc:spChg>
        <pc:spChg chg="add del mod">
          <ac:chgData name="박상원" userId="e69e594e-509b-48b4-b626-a5023c72e67e" providerId="ADAL" clId="{011BC3A1-CF51-5C44-BB22-776C034ABB13}" dt="2023-02-19T02:00:21.497" v="1372" actId="478"/>
          <ac:spMkLst>
            <pc:docMk/>
            <pc:sldMk cId="1096846854" sldId="262"/>
            <ac:spMk id="21" creationId="{1DAF3F16-7403-1A4E-AD64-794B078F06E0}"/>
          </ac:spMkLst>
        </pc:spChg>
        <pc:picChg chg="add del mod modCrop">
          <ac:chgData name="박상원" userId="e69e594e-509b-48b4-b626-a5023c72e67e" providerId="ADAL" clId="{011BC3A1-CF51-5C44-BB22-776C034ABB13}" dt="2023-02-19T02:00:21.497" v="1372" actId="478"/>
          <ac:picMkLst>
            <pc:docMk/>
            <pc:sldMk cId="1096846854" sldId="262"/>
            <ac:picMk id="12" creationId="{040A08A8-FBC7-6E4A-BCAA-65CF31B7A772}"/>
          </ac:picMkLst>
        </pc:picChg>
        <pc:cxnChg chg="del">
          <ac:chgData name="박상원" userId="e69e594e-509b-48b4-b626-a5023c72e67e" providerId="ADAL" clId="{011BC3A1-CF51-5C44-BB22-776C034ABB13}" dt="2023-02-19T01:54:46.831" v="464" actId="478"/>
          <ac:cxnSpMkLst>
            <pc:docMk/>
            <pc:sldMk cId="1096846854" sldId="262"/>
            <ac:cxnSpMk id="17" creationId="{37B7E151-6DC1-654C-AEFA-63D449655BF0}"/>
          </ac:cxnSpMkLst>
        </pc:cxnChg>
      </pc:sldChg>
      <pc:sldChg chg="del">
        <pc:chgData name="박상원" userId="e69e594e-509b-48b4-b626-a5023c72e67e" providerId="ADAL" clId="{011BC3A1-CF51-5C44-BB22-776C034ABB13}" dt="2023-02-19T02:01:24.829" v="1484" actId="2696"/>
        <pc:sldMkLst>
          <pc:docMk/>
          <pc:sldMk cId="3686845338" sldId="263"/>
        </pc:sldMkLst>
      </pc:sldChg>
      <pc:sldChg chg="del">
        <pc:chgData name="박상원" userId="e69e594e-509b-48b4-b626-a5023c72e67e" providerId="ADAL" clId="{011BC3A1-CF51-5C44-BB22-776C034ABB13}" dt="2023-02-19T02:01:24.829" v="1484" actId="2696"/>
        <pc:sldMkLst>
          <pc:docMk/>
          <pc:sldMk cId="3427977298" sldId="264"/>
        </pc:sldMkLst>
      </pc:sldChg>
      <pc:sldChg chg="del">
        <pc:chgData name="박상원" userId="e69e594e-509b-48b4-b626-a5023c72e67e" providerId="ADAL" clId="{011BC3A1-CF51-5C44-BB22-776C034ABB13}" dt="2023-02-19T02:01:24.829" v="1484" actId="2696"/>
        <pc:sldMkLst>
          <pc:docMk/>
          <pc:sldMk cId="1959036403" sldId="265"/>
        </pc:sldMkLst>
      </pc:sldChg>
      <pc:sldChg chg="addSp delSp modSp add mod">
        <pc:chgData name="박상원" userId="e69e594e-509b-48b4-b626-a5023c72e67e" providerId="ADAL" clId="{011BC3A1-CF51-5C44-BB22-776C034ABB13}" dt="2023-02-19T02:01:17" v="1483" actId="571"/>
        <pc:sldMkLst>
          <pc:docMk/>
          <pc:sldMk cId="3782615167" sldId="266"/>
        </pc:sldMkLst>
        <pc:spChg chg="del mod">
          <ac:chgData name="박상원" userId="e69e594e-509b-48b4-b626-a5023c72e67e" providerId="ADAL" clId="{011BC3A1-CF51-5C44-BB22-776C034ABB13}" dt="2023-02-19T02:00:57.290" v="1476" actId="478"/>
          <ac:spMkLst>
            <pc:docMk/>
            <pc:sldMk cId="3782615167" sldId="266"/>
            <ac:spMk id="2" creationId="{31FB7628-EC38-C547-B044-CC623AAD0EEB}"/>
          </ac:spMkLst>
        </pc:spChg>
        <pc:spChg chg="add mod">
          <ac:chgData name="박상원" userId="e69e594e-509b-48b4-b626-a5023c72e67e" providerId="ADAL" clId="{011BC3A1-CF51-5C44-BB22-776C034ABB13}" dt="2023-02-19T02:01:15.100" v="1481" actId="1076"/>
          <ac:spMkLst>
            <pc:docMk/>
            <pc:sldMk cId="3782615167" sldId="266"/>
            <ac:spMk id="3" creationId="{ED4557BE-C1EA-0B41-A5A2-E3DB4D7EA534}"/>
          </ac:spMkLst>
        </pc:spChg>
        <pc:spChg chg="del">
          <ac:chgData name="박상원" userId="e69e594e-509b-48b4-b626-a5023c72e67e" providerId="ADAL" clId="{011BC3A1-CF51-5C44-BB22-776C034ABB13}" dt="2023-02-19T02:00:26.300" v="1373" actId="478"/>
          <ac:spMkLst>
            <pc:docMk/>
            <pc:sldMk cId="3782615167" sldId="266"/>
            <ac:spMk id="5" creationId="{94F4C12F-096C-7F42-B29C-1E9199059AD2}"/>
          </ac:spMkLst>
        </pc:spChg>
        <pc:spChg chg="mod">
          <ac:chgData name="박상원" userId="e69e594e-509b-48b4-b626-a5023c72e67e" providerId="ADAL" clId="{011BC3A1-CF51-5C44-BB22-776C034ABB13}" dt="2023-02-19T02:00:53.269" v="1474" actId="20577"/>
          <ac:spMkLst>
            <pc:docMk/>
            <pc:sldMk cId="3782615167" sldId="266"/>
            <ac:spMk id="14" creationId="{6ADFCDD3-AA00-F14B-A8D7-9D7E057E21B4}"/>
          </ac:spMkLst>
        </pc:spChg>
        <pc:spChg chg="del mod">
          <ac:chgData name="박상원" userId="e69e594e-509b-48b4-b626-a5023c72e67e" providerId="ADAL" clId="{011BC3A1-CF51-5C44-BB22-776C034ABB13}" dt="2023-02-19T02:00:57.290" v="1476" actId="478"/>
          <ac:spMkLst>
            <pc:docMk/>
            <pc:sldMk cId="3782615167" sldId="266"/>
            <ac:spMk id="16" creationId="{4C48699A-CF0C-4146-AEC5-90EEBB2E8320}"/>
          </ac:spMkLst>
        </pc:spChg>
        <pc:spChg chg="del mod">
          <ac:chgData name="박상원" userId="e69e594e-509b-48b4-b626-a5023c72e67e" providerId="ADAL" clId="{011BC3A1-CF51-5C44-BB22-776C034ABB13}" dt="2023-02-19T02:00:57.290" v="1476" actId="478"/>
          <ac:spMkLst>
            <pc:docMk/>
            <pc:sldMk cId="3782615167" sldId="266"/>
            <ac:spMk id="18" creationId="{1B82C79D-6CFE-654E-B440-984C41CC5E17}"/>
          </ac:spMkLst>
        </pc:spChg>
        <pc:spChg chg="del mod">
          <ac:chgData name="박상원" userId="e69e594e-509b-48b4-b626-a5023c72e67e" providerId="ADAL" clId="{011BC3A1-CF51-5C44-BB22-776C034ABB13}" dt="2023-02-19T02:00:57.290" v="1476" actId="478"/>
          <ac:spMkLst>
            <pc:docMk/>
            <pc:sldMk cId="3782615167" sldId="266"/>
            <ac:spMk id="19" creationId="{C2FDFD67-04CD-6F4F-9359-55D51390563C}"/>
          </ac:spMkLst>
        </pc:spChg>
        <pc:spChg chg="del mod">
          <ac:chgData name="박상원" userId="e69e594e-509b-48b4-b626-a5023c72e67e" providerId="ADAL" clId="{011BC3A1-CF51-5C44-BB22-776C034ABB13}" dt="2023-02-19T02:00:57.290" v="1476" actId="478"/>
          <ac:spMkLst>
            <pc:docMk/>
            <pc:sldMk cId="3782615167" sldId="266"/>
            <ac:spMk id="20" creationId="{14694180-A9DA-C741-AC82-5103642E956E}"/>
          </ac:spMkLst>
        </pc:spChg>
        <pc:spChg chg="del mod">
          <ac:chgData name="박상원" userId="e69e594e-509b-48b4-b626-a5023c72e67e" providerId="ADAL" clId="{011BC3A1-CF51-5C44-BB22-776C034ABB13}" dt="2023-02-19T02:00:57.290" v="1476" actId="478"/>
          <ac:spMkLst>
            <pc:docMk/>
            <pc:sldMk cId="3782615167" sldId="266"/>
            <ac:spMk id="21" creationId="{1DAF3F16-7403-1A4E-AD64-794B078F06E0}"/>
          </ac:spMkLst>
        </pc:spChg>
        <pc:picChg chg="mod">
          <ac:chgData name="박상원" userId="e69e594e-509b-48b4-b626-a5023c72e67e" providerId="ADAL" clId="{011BC3A1-CF51-5C44-BB22-776C034ABB13}" dt="2023-02-19T02:00:31.302" v="1374" actId="1076"/>
          <ac:picMkLst>
            <pc:docMk/>
            <pc:sldMk cId="3782615167" sldId="266"/>
            <ac:picMk id="12" creationId="{040A08A8-FBC7-6E4A-BCAA-65CF31B7A772}"/>
          </ac:picMkLst>
        </pc:picChg>
        <pc:picChg chg="add mod">
          <ac:chgData name="박상원" userId="e69e594e-509b-48b4-b626-a5023c72e67e" providerId="ADAL" clId="{011BC3A1-CF51-5C44-BB22-776C034ABB13}" dt="2023-02-19T02:01:17" v="1483" actId="571"/>
          <ac:picMkLst>
            <pc:docMk/>
            <pc:sldMk cId="3782615167" sldId="266"/>
            <ac:picMk id="13" creationId="{636751A2-578D-3649-A350-A0DEE81CE6F5}"/>
          </ac:picMkLst>
        </pc:picChg>
      </pc:sldChg>
      <pc:sldChg chg="add">
        <pc:chgData name="박상원" userId="e69e594e-509b-48b4-b626-a5023c72e67e" providerId="ADAL" clId="{011BC3A1-CF51-5C44-BB22-776C034ABB13}" dt="2023-02-19T02:00:55.017" v="1475"/>
        <pc:sldMkLst>
          <pc:docMk/>
          <pc:sldMk cId="2227642961" sldId="267"/>
        </pc:sldMkLst>
      </pc:sldChg>
    </pc:docChg>
  </pc:docChgLst>
  <pc:docChgLst>
    <pc:chgData name="박상원" userId="e69e594e-509b-48b4-b626-a5023c72e67e" providerId="ADAL" clId="{5C9FC376-AD43-4D42-83D3-FE43240D5F18}"/>
    <pc:docChg chg="undo custSel addSld modSld sldOrd">
      <pc:chgData name="박상원" userId="e69e594e-509b-48b4-b626-a5023c72e67e" providerId="ADAL" clId="{5C9FC376-AD43-4D42-83D3-FE43240D5F18}" dt="2023-02-12T01:13:07.274" v="3421" actId="20577"/>
      <pc:docMkLst>
        <pc:docMk/>
      </pc:docMkLst>
      <pc:sldChg chg="addSp delSp modSp mod">
        <pc:chgData name="박상원" userId="e69e594e-509b-48b4-b626-a5023c72e67e" providerId="ADAL" clId="{5C9FC376-AD43-4D42-83D3-FE43240D5F18}" dt="2023-01-15T02:22:30.349" v="1004" actId="12"/>
        <pc:sldMkLst>
          <pc:docMk/>
          <pc:sldMk cId="3298962972" sldId="260"/>
        </pc:sldMkLst>
        <pc:spChg chg="add mod">
          <ac:chgData name="박상원" userId="e69e594e-509b-48b4-b626-a5023c72e67e" providerId="ADAL" clId="{5C9FC376-AD43-4D42-83D3-FE43240D5F18}" dt="2023-01-15T02:22:30.349" v="1004" actId="12"/>
          <ac:spMkLst>
            <pc:docMk/>
            <pc:sldMk cId="3298962972" sldId="260"/>
            <ac:spMk id="2" creationId="{2638140D-6F29-6548-A2BF-50F002819406}"/>
          </ac:spMkLst>
        </pc:spChg>
        <pc:spChg chg="add mod">
          <ac:chgData name="박상원" userId="e69e594e-509b-48b4-b626-a5023c72e67e" providerId="ADAL" clId="{5C9FC376-AD43-4D42-83D3-FE43240D5F18}" dt="2023-01-15T02:13:22.320" v="143" actId="404"/>
          <ac:spMkLst>
            <pc:docMk/>
            <pc:sldMk cId="3298962972" sldId="260"/>
            <ac:spMk id="3" creationId="{1050541D-FFD8-D145-9C07-32ABFD6D3AED}"/>
          </ac:spMkLst>
        </pc:spChg>
        <pc:spChg chg="add mod">
          <ac:chgData name="박상원" userId="e69e594e-509b-48b4-b626-a5023c72e67e" providerId="ADAL" clId="{5C9FC376-AD43-4D42-83D3-FE43240D5F18}" dt="2023-01-15T02:19:16.919" v="766" actId="20577"/>
          <ac:spMkLst>
            <pc:docMk/>
            <pc:sldMk cId="3298962972" sldId="260"/>
            <ac:spMk id="8" creationId="{898BC95A-F3C4-604F-9E82-A1481C087C55}"/>
          </ac:spMkLst>
        </pc:spChg>
        <pc:spChg chg="add mod">
          <ac:chgData name="박상원" userId="e69e594e-509b-48b4-b626-a5023c72e67e" providerId="ADAL" clId="{5C9FC376-AD43-4D42-83D3-FE43240D5F18}" dt="2023-01-15T02:22:30.349" v="1004" actId="12"/>
          <ac:spMkLst>
            <pc:docMk/>
            <pc:sldMk cId="3298962972" sldId="260"/>
            <ac:spMk id="9" creationId="{2338578F-2123-794B-85B2-DD4D42DFDAFD}"/>
          </ac:spMkLst>
        </pc:spChg>
        <pc:spChg chg="del">
          <ac:chgData name="박상원" userId="e69e594e-509b-48b4-b626-a5023c72e67e" providerId="ADAL" clId="{5C9FC376-AD43-4D42-83D3-FE43240D5F18}" dt="2023-01-15T01:45:02.378" v="0" actId="478"/>
          <ac:spMkLst>
            <pc:docMk/>
            <pc:sldMk cId="3298962972" sldId="260"/>
            <ac:spMk id="9" creationId="{E67CF41A-1665-AD4E-B190-DCF16C5AE225}"/>
          </ac:spMkLst>
        </pc:spChg>
        <pc:spChg chg="del">
          <ac:chgData name="박상원" userId="e69e594e-509b-48b4-b626-a5023c72e67e" providerId="ADAL" clId="{5C9FC376-AD43-4D42-83D3-FE43240D5F18}" dt="2023-01-15T01:45:02.378" v="0" actId="478"/>
          <ac:spMkLst>
            <pc:docMk/>
            <pc:sldMk cId="3298962972" sldId="260"/>
            <ac:spMk id="10" creationId="{06B1CBFE-905F-7B45-A86C-2C596E1D6745}"/>
          </ac:spMkLst>
        </pc:spChg>
        <pc:spChg chg="del">
          <ac:chgData name="박상원" userId="e69e594e-509b-48b4-b626-a5023c72e67e" providerId="ADAL" clId="{5C9FC376-AD43-4D42-83D3-FE43240D5F18}" dt="2023-01-15T01:45:02.378" v="0" actId="478"/>
          <ac:spMkLst>
            <pc:docMk/>
            <pc:sldMk cId="3298962972" sldId="260"/>
            <ac:spMk id="11" creationId="{265EF7FC-A9B9-F241-A327-0A6B7186401C}"/>
          </ac:spMkLst>
        </pc:spChg>
        <pc:spChg chg="del">
          <ac:chgData name="박상원" userId="e69e594e-509b-48b4-b626-a5023c72e67e" providerId="ADAL" clId="{5C9FC376-AD43-4D42-83D3-FE43240D5F18}" dt="2023-01-15T01:45:02.378" v="0" actId="478"/>
          <ac:spMkLst>
            <pc:docMk/>
            <pc:sldMk cId="3298962972" sldId="260"/>
            <ac:spMk id="12" creationId="{741BA334-8510-514F-B290-F1FEF2CBA471}"/>
          </ac:spMkLst>
        </pc:spChg>
        <pc:spChg chg="del">
          <ac:chgData name="박상원" userId="e69e594e-509b-48b4-b626-a5023c72e67e" providerId="ADAL" clId="{5C9FC376-AD43-4D42-83D3-FE43240D5F18}" dt="2023-01-15T01:45:02.378" v="0" actId="478"/>
          <ac:spMkLst>
            <pc:docMk/>
            <pc:sldMk cId="3298962972" sldId="260"/>
            <ac:spMk id="13" creationId="{74718CDB-DBE4-6549-B3C3-C2806AB44E71}"/>
          </ac:spMkLst>
        </pc:spChg>
        <pc:spChg chg="del">
          <ac:chgData name="박상원" userId="e69e594e-509b-48b4-b626-a5023c72e67e" providerId="ADAL" clId="{5C9FC376-AD43-4D42-83D3-FE43240D5F18}" dt="2023-01-15T01:45:02.378" v="0" actId="478"/>
          <ac:spMkLst>
            <pc:docMk/>
            <pc:sldMk cId="3298962972" sldId="260"/>
            <ac:spMk id="14" creationId="{F55CF422-2BCD-C043-B018-5CE7B26BD862}"/>
          </ac:spMkLst>
        </pc:spChg>
        <pc:spChg chg="add mod">
          <ac:chgData name="박상원" userId="e69e594e-509b-48b4-b626-a5023c72e67e" providerId="ADAL" clId="{5C9FC376-AD43-4D42-83D3-FE43240D5F18}" dt="2023-01-15T02:13:22.320" v="143" actId="404"/>
          <ac:spMkLst>
            <pc:docMk/>
            <pc:sldMk cId="3298962972" sldId="260"/>
            <ac:spMk id="15" creationId="{D8368E25-3992-FD4F-BF14-E63D30EF4410}"/>
          </ac:spMkLst>
        </pc:spChg>
        <pc:spChg chg="add mod">
          <ac:chgData name="박상원" userId="e69e594e-509b-48b4-b626-a5023c72e67e" providerId="ADAL" clId="{5C9FC376-AD43-4D42-83D3-FE43240D5F18}" dt="2023-01-15T02:15:47.043" v="349" actId="1076"/>
          <ac:spMkLst>
            <pc:docMk/>
            <pc:sldMk cId="3298962972" sldId="260"/>
            <ac:spMk id="21" creationId="{0A1E548D-1A4E-6F41-9F4A-53F930D35F0F}"/>
          </ac:spMkLst>
        </pc:spChg>
        <pc:picChg chg="del">
          <ac:chgData name="박상원" userId="e69e594e-509b-48b4-b626-a5023c72e67e" providerId="ADAL" clId="{5C9FC376-AD43-4D42-83D3-FE43240D5F18}" dt="2023-01-15T01:45:02.378" v="0" actId="478"/>
          <ac:picMkLst>
            <pc:docMk/>
            <pc:sldMk cId="3298962972" sldId="260"/>
            <ac:picMk id="2" creationId="{A9DA7243-C95B-C94A-9F90-5F15F310E106}"/>
          </ac:picMkLst>
        </pc:picChg>
        <pc:picChg chg="del">
          <ac:chgData name="박상원" userId="e69e594e-509b-48b4-b626-a5023c72e67e" providerId="ADAL" clId="{5C9FC376-AD43-4D42-83D3-FE43240D5F18}" dt="2023-01-15T01:45:02.378" v="0" actId="478"/>
          <ac:picMkLst>
            <pc:docMk/>
            <pc:sldMk cId="3298962972" sldId="260"/>
            <ac:picMk id="4" creationId="{7C92464E-8CDD-D74E-8389-F681DC38372B}"/>
          </ac:picMkLst>
        </pc:picChg>
        <pc:picChg chg="del">
          <ac:chgData name="박상원" userId="e69e594e-509b-48b4-b626-a5023c72e67e" providerId="ADAL" clId="{5C9FC376-AD43-4D42-83D3-FE43240D5F18}" dt="2023-01-15T01:45:02.378" v="0" actId="478"/>
          <ac:picMkLst>
            <pc:docMk/>
            <pc:sldMk cId="3298962972" sldId="260"/>
            <ac:picMk id="5" creationId="{81CFE90A-0868-E044-B2ED-F756E9BD498D}"/>
          </ac:picMkLst>
        </pc:picChg>
        <pc:picChg chg="del">
          <ac:chgData name="박상원" userId="e69e594e-509b-48b4-b626-a5023c72e67e" providerId="ADAL" clId="{5C9FC376-AD43-4D42-83D3-FE43240D5F18}" dt="2023-01-15T01:45:02.378" v="0" actId="478"/>
          <ac:picMkLst>
            <pc:docMk/>
            <pc:sldMk cId="3298962972" sldId="260"/>
            <ac:picMk id="6" creationId="{E2688F8B-B85D-2B41-B515-7E59E4B65C52}"/>
          </ac:picMkLst>
        </pc:picChg>
        <pc:picChg chg="del">
          <ac:chgData name="박상원" userId="e69e594e-509b-48b4-b626-a5023c72e67e" providerId="ADAL" clId="{5C9FC376-AD43-4D42-83D3-FE43240D5F18}" dt="2023-01-15T01:45:02.378" v="0" actId="478"/>
          <ac:picMkLst>
            <pc:docMk/>
            <pc:sldMk cId="3298962972" sldId="260"/>
            <ac:picMk id="7" creationId="{2EB7F4AA-1E66-4346-AFC2-45B090BB3EB6}"/>
          </ac:picMkLst>
        </pc:picChg>
        <pc:picChg chg="del">
          <ac:chgData name="박상원" userId="e69e594e-509b-48b4-b626-a5023c72e67e" providerId="ADAL" clId="{5C9FC376-AD43-4D42-83D3-FE43240D5F18}" dt="2023-01-15T01:45:02.378" v="0" actId="478"/>
          <ac:picMkLst>
            <pc:docMk/>
            <pc:sldMk cId="3298962972" sldId="260"/>
            <ac:picMk id="8" creationId="{E97A6A3C-1BE3-0C48-80D6-DC33FE9BD388}"/>
          </ac:picMkLst>
        </pc:picChg>
        <pc:cxnChg chg="add mod">
          <ac:chgData name="박상원" userId="e69e594e-509b-48b4-b626-a5023c72e67e" providerId="ADAL" clId="{5C9FC376-AD43-4D42-83D3-FE43240D5F18}" dt="2023-01-15T01:46:08.116" v="63" actId="1076"/>
          <ac:cxnSpMkLst>
            <pc:docMk/>
            <pc:sldMk cId="3298962972" sldId="260"/>
            <ac:cxnSpMk id="17" creationId="{37B7E151-6DC1-654C-AEFA-63D449655BF0}"/>
          </ac:cxnSpMkLst>
        </pc:cxnChg>
      </pc:sldChg>
      <pc:sldChg chg="addSp delSp modSp add mod">
        <pc:chgData name="박상원" userId="e69e594e-509b-48b4-b626-a5023c72e67e" providerId="ADAL" clId="{5C9FC376-AD43-4D42-83D3-FE43240D5F18}" dt="2023-01-15T03:06:27.700" v="1856"/>
        <pc:sldMkLst>
          <pc:docMk/>
          <pc:sldMk cId="389885381" sldId="261"/>
        </pc:sldMkLst>
        <pc:spChg chg="mod">
          <ac:chgData name="박상원" userId="e69e594e-509b-48b4-b626-a5023c72e67e" providerId="ADAL" clId="{5C9FC376-AD43-4D42-83D3-FE43240D5F18}" dt="2023-01-15T01:47:42.260" v="118" actId="20577"/>
          <ac:spMkLst>
            <pc:docMk/>
            <pc:sldMk cId="389885381" sldId="261"/>
            <ac:spMk id="3" creationId="{1050541D-FFD8-D145-9C07-32ABFD6D3AED}"/>
          </ac:spMkLst>
        </pc:spChg>
        <pc:spChg chg="add mod">
          <ac:chgData name="박상원" userId="e69e594e-509b-48b4-b626-a5023c72e67e" providerId="ADAL" clId="{5C9FC376-AD43-4D42-83D3-FE43240D5F18}" dt="2023-01-15T02:41:45.711" v="1504" actId="20577"/>
          <ac:spMkLst>
            <pc:docMk/>
            <pc:sldMk cId="389885381" sldId="261"/>
            <ac:spMk id="5" creationId="{82818BA4-C7AF-2049-BB65-1B2322C27BEB}"/>
          </ac:spMkLst>
        </pc:spChg>
        <pc:spChg chg="add mod">
          <ac:chgData name="박상원" userId="e69e594e-509b-48b4-b626-a5023c72e67e" providerId="ADAL" clId="{5C9FC376-AD43-4D42-83D3-FE43240D5F18}" dt="2023-01-15T02:42:49.508" v="1506" actId="1076"/>
          <ac:spMkLst>
            <pc:docMk/>
            <pc:sldMk cId="389885381" sldId="261"/>
            <ac:spMk id="7" creationId="{661CA57E-8FD4-0446-B8FB-DAEA606B71E2}"/>
          </ac:spMkLst>
        </pc:spChg>
        <pc:spChg chg="add mod">
          <ac:chgData name="박상원" userId="e69e594e-509b-48b4-b626-a5023c72e67e" providerId="ADAL" clId="{5C9FC376-AD43-4D42-83D3-FE43240D5F18}" dt="2023-01-15T03:03:17.766" v="1753" actId="1076"/>
          <ac:spMkLst>
            <pc:docMk/>
            <pc:sldMk cId="389885381" sldId="261"/>
            <ac:spMk id="8" creationId="{6172F419-5D55-1345-8A4A-92E91E01008C}"/>
          </ac:spMkLst>
        </pc:spChg>
        <pc:spChg chg="add mod">
          <ac:chgData name="박상원" userId="e69e594e-509b-48b4-b626-a5023c72e67e" providerId="ADAL" clId="{5C9FC376-AD43-4D42-83D3-FE43240D5F18}" dt="2023-01-15T03:03:14.365" v="1752" actId="207"/>
          <ac:spMkLst>
            <pc:docMk/>
            <pc:sldMk cId="389885381" sldId="261"/>
            <ac:spMk id="11" creationId="{7C496A3B-DF71-7D42-AB4A-DFE90C0CF211}"/>
          </ac:spMkLst>
        </pc:spChg>
        <pc:spChg chg="add del mod">
          <ac:chgData name="박상원" userId="e69e594e-509b-48b4-b626-a5023c72e67e" providerId="ADAL" clId="{5C9FC376-AD43-4D42-83D3-FE43240D5F18}" dt="2023-01-15T03:02:31.570" v="1727" actId="478"/>
          <ac:spMkLst>
            <pc:docMk/>
            <pc:sldMk cId="389885381" sldId="261"/>
            <ac:spMk id="12" creationId="{1D61A358-4A5D-F741-A3D8-402B60D67338}"/>
          </ac:spMkLst>
        </pc:spChg>
        <pc:spChg chg="add mod">
          <ac:chgData name="박상원" userId="e69e594e-509b-48b4-b626-a5023c72e67e" providerId="ADAL" clId="{5C9FC376-AD43-4D42-83D3-FE43240D5F18}" dt="2023-01-15T03:04:59.212" v="1834" actId="20577"/>
          <ac:spMkLst>
            <pc:docMk/>
            <pc:sldMk cId="389885381" sldId="261"/>
            <ac:spMk id="13" creationId="{CFC3834B-A938-A448-A137-A0AE7AC2A5D1}"/>
          </ac:spMkLst>
        </pc:spChg>
        <pc:spChg chg="mod">
          <ac:chgData name="박상원" userId="e69e594e-509b-48b4-b626-a5023c72e67e" providerId="ADAL" clId="{5C9FC376-AD43-4D42-83D3-FE43240D5F18}" dt="2023-01-15T01:47:45.837" v="124" actId="20577"/>
          <ac:spMkLst>
            <pc:docMk/>
            <pc:sldMk cId="389885381" sldId="261"/>
            <ac:spMk id="15" creationId="{D8368E25-3992-FD4F-BF14-E63D30EF4410}"/>
          </ac:spMkLst>
        </pc:spChg>
        <pc:spChg chg="add mod">
          <ac:chgData name="박상원" userId="e69e594e-509b-48b4-b626-a5023c72e67e" providerId="ADAL" clId="{5C9FC376-AD43-4D42-83D3-FE43240D5F18}" dt="2023-01-15T03:06:27.700" v="1856"/>
          <ac:spMkLst>
            <pc:docMk/>
            <pc:sldMk cId="389885381" sldId="261"/>
            <ac:spMk id="16" creationId="{4F95463D-895C-6943-82D7-79634080BB23}"/>
          </ac:spMkLst>
        </pc:spChg>
        <pc:spChg chg="add del mod">
          <ac:chgData name="박상원" userId="e69e594e-509b-48b4-b626-a5023c72e67e" providerId="ADAL" clId="{5C9FC376-AD43-4D42-83D3-FE43240D5F18}" dt="2023-01-15T03:06:25.388" v="1855" actId="478"/>
          <ac:spMkLst>
            <pc:docMk/>
            <pc:sldMk cId="389885381" sldId="261"/>
            <ac:spMk id="18" creationId="{EB0E4E43-1164-834C-B007-04642985B9D5}"/>
          </ac:spMkLst>
        </pc:spChg>
        <pc:picChg chg="add mod">
          <ac:chgData name="박상원" userId="e69e594e-509b-48b4-b626-a5023c72e67e" providerId="ADAL" clId="{5C9FC376-AD43-4D42-83D3-FE43240D5F18}" dt="2023-01-15T03:01:55.858" v="1693" actId="1076"/>
          <ac:picMkLst>
            <pc:docMk/>
            <pc:sldMk cId="389885381" sldId="261"/>
            <ac:picMk id="1026" creationId="{922792FF-4157-D847-8CFF-1B199EF00BD3}"/>
          </ac:picMkLst>
        </pc:picChg>
      </pc:sldChg>
      <pc:sldChg chg="addSp modSp add mod">
        <pc:chgData name="박상원" userId="e69e594e-509b-48b4-b626-a5023c72e67e" providerId="ADAL" clId="{5C9FC376-AD43-4D42-83D3-FE43240D5F18}" dt="2023-01-15T02:22:49.332" v="1029" actId="1076"/>
        <pc:sldMkLst>
          <pc:docMk/>
          <pc:sldMk cId="1096846854" sldId="262"/>
        </pc:sldMkLst>
        <pc:spChg chg="mod">
          <ac:chgData name="박상원" userId="e69e594e-509b-48b4-b626-a5023c72e67e" providerId="ADAL" clId="{5C9FC376-AD43-4D42-83D3-FE43240D5F18}" dt="2023-01-15T02:16:27.436" v="390" actId="20577"/>
          <ac:spMkLst>
            <pc:docMk/>
            <pc:sldMk cId="1096846854" sldId="262"/>
            <ac:spMk id="3" creationId="{1050541D-FFD8-D145-9C07-32ABFD6D3AED}"/>
          </ac:spMkLst>
        </pc:spChg>
        <pc:spChg chg="add mod">
          <ac:chgData name="박상원" userId="e69e594e-509b-48b4-b626-a5023c72e67e" providerId="ADAL" clId="{5C9FC376-AD43-4D42-83D3-FE43240D5F18}" dt="2023-01-15T02:21:58.961" v="996" actId="12"/>
          <ac:spMkLst>
            <pc:docMk/>
            <pc:sldMk cId="1096846854" sldId="262"/>
            <ac:spMk id="5" creationId="{94F4C12F-096C-7F42-B29C-1E9199059AD2}"/>
          </ac:spMkLst>
        </pc:spChg>
        <pc:spChg chg="add mod">
          <ac:chgData name="박상원" userId="e69e594e-509b-48b4-b626-a5023c72e67e" providerId="ADAL" clId="{5C9FC376-AD43-4D42-83D3-FE43240D5F18}" dt="2023-01-15T02:22:39.489" v="1008" actId="20577"/>
          <ac:spMkLst>
            <pc:docMk/>
            <pc:sldMk cId="1096846854" sldId="262"/>
            <ac:spMk id="6" creationId="{1EB841E0-6C57-CD44-8ECB-FF4CE8A585A4}"/>
          </ac:spMkLst>
        </pc:spChg>
        <pc:spChg chg="add mod">
          <ac:chgData name="박상원" userId="e69e594e-509b-48b4-b626-a5023c72e67e" providerId="ADAL" clId="{5C9FC376-AD43-4D42-83D3-FE43240D5F18}" dt="2023-01-15T02:22:20.783" v="1002" actId="1076"/>
          <ac:spMkLst>
            <pc:docMk/>
            <pc:sldMk cId="1096846854" sldId="262"/>
            <ac:spMk id="8" creationId="{747FE730-BED9-BC4D-AB2D-85896EEA3A49}"/>
          </ac:spMkLst>
        </pc:spChg>
        <pc:spChg chg="add mod">
          <ac:chgData name="박상원" userId="e69e594e-509b-48b4-b626-a5023c72e67e" providerId="ADAL" clId="{5C9FC376-AD43-4D42-83D3-FE43240D5F18}" dt="2023-01-15T02:22:20.783" v="1002" actId="1076"/>
          <ac:spMkLst>
            <pc:docMk/>
            <pc:sldMk cId="1096846854" sldId="262"/>
            <ac:spMk id="10" creationId="{5409027A-D9F7-9D4A-A23D-7252B60990FF}"/>
          </ac:spMkLst>
        </pc:spChg>
        <pc:spChg chg="add mod">
          <ac:chgData name="박상원" userId="e69e594e-509b-48b4-b626-a5023c72e67e" providerId="ADAL" clId="{5C9FC376-AD43-4D42-83D3-FE43240D5F18}" dt="2023-01-15T02:22:08.561" v="999" actId="12"/>
          <ac:spMkLst>
            <pc:docMk/>
            <pc:sldMk cId="1096846854" sldId="262"/>
            <ac:spMk id="11" creationId="{E0952BA9-4376-7C40-B08B-D269AF572CB5}"/>
          </ac:spMkLst>
        </pc:spChg>
        <pc:spChg chg="add mod">
          <ac:chgData name="박상원" userId="e69e594e-509b-48b4-b626-a5023c72e67e" providerId="ADAL" clId="{5C9FC376-AD43-4D42-83D3-FE43240D5F18}" dt="2023-01-15T02:22:49.332" v="1029" actId="1076"/>
          <ac:spMkLst>
            <pc:docMk/>
            <pc:sldMk cId="1096846854" sldId="262"/>
            <ac:spMk id="13" creationId="{EAFCA0AB-65A3-4E42-831F-1357F5EB7D79}"/>
          </ac:spMkLst>
        </pc:spChg>
        <pc:spChg chg="mod">
          <ac:chgData name="박상원" userId="e69e594e-509b-48b4-b626-a5023c72e67e" providerId="ADAL" clId="{5C9FC376-AD43-4D42-83D3-FE43240D5F18}" dt="2023-01-15T02:15:55.140" v="365" actId="20577"/>
          <ac:spMkLst>
            <pc:docMk/>
            <pc:sldMk cId="1096846854" sldId="262"/>
            <ac:spMk id="15" creationId="{D8368E25-3992-FD4F-BF14-E63D30EF4410}"/>
          </ac:spMkLst>
        </pc:spChg>
      </pc:sldChg>
      <pc:sldChg chg="addSp delSp modSp add mod">
        <pc:chgData name="박상원" userId="e69e594e-509b-48b4-b626-a5023c72e67e" providerId="ADAL" clId="{5C9FC376-AD43-4D42-83D3-FE43240D5F18}" dt="2023-01-15T02:40:00.418" v="1404" actId="14100"/>
        <pc:sldMkLst>
          <pc:docMk/>
          <pc:sldMk cId="3686845338" sldId="263"/>
        </pc:sldMkLst>
        <pc:spChg chg="mod">
          <ac:chgData name="박상원" userId="e69e594e-509b-48b4-b626-a5023c72e67e" providerId="ADAL" clId="{5C9FC376-AD43-4D42-83D3-FE43240D5F18}" dt="2023-01-15T02:16:39.127" v="411" actId="20577"/>
          <ac:spMkLst>
            <pc:docMk/>
            <pc:sldMk cId="3686845338" sldId="263"/>
            <ac:spMk id="3" creationId="{1050541D-FFD8-D145-9C07-32ABFD6D3AED}"/>
          </ac:spMkLst>
        </pc:spChg>
        <pc:spChg chg="add mod">
          <ac:chgData name="박상원" userId="e69e594e-509b-48b4-b626-a5023c72e67e" providerId="ADAL" clId="{5C9FC376-AD43-4D42-83D3-FE43240D5F18}" dt="2023-01-15T02:37:13.051" v="1255" actId="1076"/>
          <ac:spMkLst>
            <pc:docMk/>
            <pc:sldMk cId="3686845338" sldId="263"/>
            <ac:spMk id="5" creationId="{B299685F-0DB0-B34C-A339-DD6CBF2F22CA}"/>
          </ac:spMkLst>
        </pc:spChg>
        <pc:spChg chg="add mod">
          <ac:chgData name="박상원" userId="e69e594e-509b-48b4-b626-a5023c72e67e" providerId="ADAL" clId="{5C9FC376-AD43-4D42-83D3-FE43240D5F18}" dt="2023-01-15T02:37:09.202" v="1254" actId="1076"/>
          <ac:spMkLst>
            <pc:docMk/>
            <pc:sldMk cId="3686845338" sldId="263"/>
            <ac:spMk id="6" creationId="{CF16BCF9-4F50-814E-9345-2CF8E48AB782}"/>
          </ac:spMkLst>
        </pc:spChg>
        <pc:spChg chg="add mod">
          <ac:chgData name="박상원" userId="e69e594e-509b-48b4-b626-a5023c72e67e" providerId="ADAL" clId="{5C9FC376-AD43-4D42-83D3-FE43240D5F18}" dt="2023-01-15T02:37:19.759" v="1257" actId="571"/>
          <ac:spMkLst>
            <pc:docMk/>
            <pc:sldMk cId="3686845338" sldId="263"/>
            <ac:spMk id="7" creationId="{4B1FCF67-1170-BF4E-96B7-CD4FBC25E080}"/>
          </ac:spMkLst>
        </pc:spChg>
        <pc:spChg chg="add mod">
          <ac:chgData name="박상원" userId="e69e594e-509b-48b4-b626-a5023c72e67e" providerId="ADAL" clId="{5C9FC376-AD43-4D42-83D3-FE43240D5F18}" dt="2023-01-15T02:37:42.755" v="1374" actId="20577"/>
          <ac:spMkLst>
            <pc:docMk/>
            <pc:sldMk cId="3686845338" sldId="263"/>
            <ac:spMk id="8" creationId="{FBE09775-7F4D-F04F-894D-76B9FBEBDA62}"/>
          </ac:spMkLst>
        </pc:spChg>
        <pc:spChg chg="add del mod">
          <ac:chgData name="박상원" userId="e69e594e-509b-48b4-b626-a5023c72e67e" providerId="ADAL" clId="{5C9FC376-AD43-4D42-83D3-FE43240D5F18}" dt="2023-01-15T02:39:03.821" v="1376" actId="478"/>
          <ac:spMkLst>
            <pc:docMk/>
            <pc:sldMk cId="3686845338" sldId="263"/>
            <ac:spMk id="9" creationId="{8BC4DCDF-6543-3F44-9296-A378C330C6FA}"/>
          </ac:spMkLst>
        </pc:spChg>
        <pc:spChg chg="add mod">
          <ac:chgData name="박상원" userId="e69e594e-509b-48b4-b626-a5023c72e67e" providerId="ADAL" clId="{5C9FC376-AD43-4D42-83D3-FE43240D5F18}" dt="2023-01-15T02:40:00.418" v="1404" actId="14100"/>
          <ac:spMkLst>
            <pc:docMk/>
            <pc:sldMk cId="3686845338" sldId="263"/>
            <ac:spMk id="11" creationId="{88DD4858-55D0-FC46-A7D9-F77C76378984}"/>
          </ac:spMkLst>
        </pc:spChg>
        <pc:spChg chg="mod">
          <ac:chgData name="박상원" userId="e69e594e-509b-48b4-b626-a5023c72e67e" providerId="ADAL" clId="{5C9FC376-AD43-4D42-83D3-FE43240D5F18}" dt="2023-01-15T02:16:36.020" v="406" actId="20577"/>
          <ac:spMkLst>
            <pc:docMk/>
            <pc:sldMk cId="3686845338" sldId="263"/>
            <ac:spMk id="15" creationId="{D8368E25-3992-FD4F-BF14-E63D30EF4410}"/>
          </ac:spMkLst>
        </pc:spChg>
      </pc:sldChg>
      <pc:sldChg chg="addSp delSp modSp add mod">
        <pc:chgData name="박상원" userId="e69e594e-509b-48b4-b626-a5023c72e67e" providerId="ADAL" clId="{5C9FC376-AD43-4D42-83D3-FE43240D5F18}" dt="2023-02-12T01:13:07.274" v="3421" actId="20577"/>
        <pc:sldMkLst>
          <pc:docMk/>
          <pc:sldMk cId="3427977298" sldId="264"/>
        </pc:sldMkLst>
        <pc:spChg chg="add mod">
          <ac:chgData name="박상원" userId="e69e594e-509b-48b4-b626-a5023c72e67e" providerId="ADAL" clId="{5C9FC376-AD43-4D42-83D3-FE43240D5F18}" dt="2023-02-12T01:13:07.274" v="3421" actId="20577"/>
          <ac:spMkLst>
            <pc:docMk/>
            <pc:sldMk cId="3427977298" sldId="264"/>
            <ac:spMk id="2" creationId="{D452A485-06F7-A648-A53E-902ED8322A2D}"/>
          </ac:spMkLst>
        </pc:spChg>
        <pc:spChg chg="del">
          <ac:chgData name="박상원" userId="e69e594e-509b-48b4-b626-a5023c72e67e" providerId="ADAL" clId="{5C9FC376-AD43-4D42-83D3-FE43240D5F18}" dt="2023-01-15T03:06:52.716" v="1858" actId="478"/>
          <ac:spMkLst>
            <pc:docMk/>
            <pc:sldMk cId="3427977298" sldId="264"/>
            <ac:spMk id="3" creationId="{1050541D-FFD8-D145-9C07-32ABFD6D3AED}"/>
          </ac:spMkLst>
        </pc:spChg>
        <pc:spChg chg="add mod">
          <ac:chgData name="박상원" userId="e69e594e-509b-48b4-b626-a5023c72e67e" providerId="ADAL" clId="{5C9FC376-AD43-4D42-83D3-FE43240D5F18}" dt="2023-02-12T01:03:36.435" v="3415" actId="20577"/>
          <ac:spMkLst>
            <pc:docMk/>
            <pc:sldMk cId="3427977298" sldId="264"/>
            <ac:spMk id="4" creationId="{C01DDDEC-8CE3-1440-8B5E-F759BF58F62B}"/>
          </ac:spMkLst>
        </pc:spChg>
        <pc:spChg chg="add mod">
          <ac:chgData name="박상원" userId="e69e594e-509b-48b4-b626-a5023c72e67e" providerId="ADAL" clId="{5C9FC376-AD43-4D42-83D3-FE43240D5F18}" dt="2023-02-05T01:53:51.670" v="3229" actId="1076"/>
          <ac:spMkLst>
            <pc:docMk/>
            <pc:sldMk cId="3427977298" sldId="264"/>
            <ac:spMk id="5" creationId="{4742DFA5-A892-DD42-B968-2F06EC458F1E}"/>
          </ac:spMkLst>
        </pc:spChg>
        <pc:spChg chg="del">
          <ac:chgData name="박상원" userId="e69e594e-509b-48b4-b626-a5023c72e67e" providerId="ADAL" clId="{5C9FC376-AD43-4D42-83D3-FE43240D5F18}" dt="2023-01-15T03:06:52.716" v="1858" actId="478"/>
          <ac:spMkLst>
            <pc:docMk/>
            <pc:sldMk cId="3427977298" sldId="264"/>
            <ac:spMk id="5" creationId="{82818BA4-C7AF-2049-BB65-1B2322C27BEB}"/>
          </ac:spMkLst>
        </pc:spChg>
        <pc:spChg chg="del">
          <ac:chgData name="박상원" userId="e69e594e-509b-48b4-b626-a5023c72e67e" providerId="ADAL" clId="{5C9FC376-AD43-4D42-83D3-FE43240D5F18}" dt="2023-01-15T03:06:52.716" v="1858" actId="478"/>
          <ac:spMkLst>
            <pc:docMk/>
            <pc:sldMk cId="3427977298" sldId="264"/>
            <ac:spMk id="7" creationId="{661CA57E-8FD4-0446-B8FB-DAEA606B71E2}"/>
          </ac:spMkLst>
        </pc:spChg>
        <pc:spChg chg="del">
          <ac:chgData name="박상원" userId="e69e594e-509b-48b4-b626-a5023c72e67e" providerId="ADAL" clId="{5C9FC376-AD43-4D42-83D3-FE43240D5F18}" dt="2023-01-15T03:06:52.716" v="1858" actId="478"/>
          <ac:spMkLst>
            <pc:docMk/>
            <pc:sldMk cId="3427977298" sldId="264"/>
            <ac:spMk id="8" creationId="{6172F419-5D55-1345-8A4A-92E91E01008C}"/>
          </ac:spMkLst>
        </pc:spChg>
        <pc:spChg chg="del">
          <ac:chgData name="박상원" userId="e69e594e-509b-48b4-b626-a5023c72e67e" providerId="ADAL" clId="{5C9FC376-AD43-4D42-83D3-FE43240D5F18}" dt="2023-01-15T03:06:52.716" v="1858" actId="478"/>
          <ac:spMkLst>
            <pc:docMk/>
            <pc:sldMk cId="3427977298" sldId="264"/>
            <ac:spMk id="11" creationId="{7C496A3B-DF71-7D42-AB4A-DFE90C0CF211}"/>
          </ac:spMkLst>
        </pc:spChg>
        <pc:spChg chg="del">
          <ac:chgData name="박상원" userId="e69e594e-509b-48b4-b626-a5023c72e67e" providerId="ADAL" clId="{5C9FC376-AD43-4D42-83D3-FE43240D5F18}" dt="2023-01-15T03:06:52.716" v="1858" actId="478"/>
          <ac:spMkLst>
            <pc:docMk/>
            <pc:sldMk cId="3427977298" sldId="264"/>
            <ac:spMk id="13" creationId="{CFC3834B-A938-A448-A137-A0AE7AC2A5D1}"/>
          </ac:spMkLst>
        </pc:spChg>
        <pc:spChg chg="del">
          <ac:chgData name="박상원" userId="e69e594e-509b-48b4-b626-a5023c72e67e" providerId="ADAL" clId="{5C9FC376-AD43-4D42-83D3-FE43240D5F18}" dt="2023-01-15T03:06:52.716" v="1858" actId="478"/>
          <ac:spMkLst>
            <pc:docMk/>
            <pc:sldMk cId="3427977298" sldId="264"/>
            <ac:spMk id="15" creationId="{D8368E25-3992-FD4F-BF14-E63D30EF4410}"/>
          </ac:spMkLst>
        </pc:spChg>
        <pc:spChg chg="del">
          <ac:chgData name="박상원" userId="e69e594e-509b-48b4-b626-a5023c72e67e" providerId="ADAL" clId="{5C9FC376-AD43-4D42-83D3-FE43240D5F18}" dt="2023-01-15T03:06:52.716" v="1858" actId="478"/>
          <ac:spMkLst>
            <pc:docMk/>
            <pc:sldMk cId="3427977298" sldId="264"/>
            <ac:spMk id="16" creationId="{4F95463D-895C-6943-82D7-79634080BB23}"/>
          </ac:spMkLst>
        </pc:spChg>
        <pc:picChg chg="del">
          <ac:chgData name="박상원" userId="e69e594e-509b-48b4-b626-a5023c72e67e" providerId="ADAL" clId="{5C9FC376-AD43-4D42-83D3-FE43240D5F18}" dt="2023-01-15T03:06:52.716" v="1858" actId="478"/>
          <ac:picMkLst>
            <pc:docMk/>
            <pc:sldMk cId="3427977298" sldId="264"/>
            <ac:picMk id="1026" creationId="{922792FF-4157-D847-8CFF-1B199EF00BD3}"/>
          </ac:picMkLst>
        </pc:picChg>
        <pc:cxnChg chg="add mod">
          <ac:chgData name="박상원" userId="e69e594e-509b-48b4-b626-a5023c72e67e" providerId="ADAL" clId="{5C9FC376-AD43-4D42-83D3-FE43240D5F18}" dt="2023-02-05T01:54:02.388" v="3231" actId="1076"/>
          <ac:cxnSpMkLst>
            <pc:docMk/>
            <pc:sldMk cId="3427977298" sldId="264"/>
            <ac:cxnSpMk id="6" creationId="{EC6D8DCE-E660-0E4C-9BA9-617371C92588}"/>
          </ac:cxnSpMkLst>
        </pc:cxnChg>
        <pc:cxnChg chg="del">
          <ac:chgData name="박상원" userId="e69e594e-509b-48b4-b626-a5023c72e67e" providerId="ADAL" clId="{5C9FC376-AD43-4D42-83D3-FE43240D5F18}" dt="2023-01-15T03:06:52.716" v="1858" actId="478"/>
          <ac:cxnSpMkLst>
            <pc:docMk/>
            <pc:sldMk cId="3427977298" sldId="264"/>
            <ac:cxnSpMk id="17" creationId="{37B7E151-6DC1-654C-AEFA-63D449655BF0}"/>
          </ac:cxnSpMkLst>
        </pc:cxnChg>
      </pc:sldChg>
      <pc:sldChg chg="addSp delSp modSp new mod ord">
        <pc:chgData name="박상원" userId="e69e594e-509b-48b4-b626-a5023c72e67e" providerId="ADAL" clId="{5C9FC376-AD43-4D42-83D3-FE43240D5F18}" dt="2023-02-05T01:55:18.473" v="3389" actId="20578"/>
        <pc:sldMkLst>
          <pc:docMk/>
          <pc:sldMk cId="1959036403" sldId="265"/>
        </pc:sldMkLst>
        <pc:spChg chg="del">
          <ac:chgData name="박상원" userId="e69e594e-509b-48b4-b626-a5023c72e67e" providerId="ADAL" clId="{5C9FC376-AD43-4D42-83D3-FE43240D5F18}" dt="2023-01-29T03:08:14.447" v="2606" actId="478"/>
          <ac:spMkLst>
            <pc:docMk/>
            <pc:sldMk cId="1959036403" sldId="265"/>
            <ac:spMk id="2" creationId="{BACD2A4A-22F8-0847-914E-693DB741AE8E}"/>
          </ac:spMkLst>
        </pc:spChg>
        <pc:spChg chg="del">
          <ac:chgData name="박상원" userId="e69e594e-509b-48b4-b626-a5023c72e67e" providerId="ADAL" clId="{5C9FC376-AD43-4D42-83D3-FE43240D5F18}" dt="2023-01-29T03:08:15.568" v="2607" actId="478"/>
          <ac:spMkLst>
            <pc:docMk/>
            <pc:sldMk cId="1959036403" sldId="265"/>
            <ac:spMk id="3" creationId="{E2D1F6D2-AB0C-354A-884C-55B496AF5FFE}"/>
          </ac:spMkLst>
        </pc:spChg>
        <pc:spChg chg="add mod">
          <ac:chgData name="박상원" userId="e69e594e-509b-48b4-b626-a5023c72e67e" providerId="ADAL" clId="{5C9FC376-AD43-4D42-83D3-FE43240D5F18}" dt="2023-01-29T03:10:18.945" v="2662" actId="20577"/>
          <ac:spMkLst>
            <pc:docMk/>
            <pc:sldMk cId="1959036403" sldId="265"/>
            <ac:spMk id="4" creationId="{AF0E8986-8DD5-C649-9DA7-7EA445FCBE29}"/>
          </ac:spMkLst>
        </pc:spChg>
        <pc:grpChg chg="add mod">
          <ac:chgData name="박상원" userId="e69e594e-509b-48b4-b626-a5023c72e67e" providerId="ADAL" clId="{5C9FC376-AD43-4D42-83D3-FE43240D5F18}" dt="2023-01-29T03:10:27.188" v="2665" actId="1076"/>
          <ac:grpSpMkLst>
            <pc:docMk/>
            <pc:sldMk cId="1959036403" sldId="265"/>
            <ac:grpSpMk id="8" creationId="{88A227E1-DE9B-BF4E-BD34-351DBAFD1B74}"/>
          </ac:grpSpMkLst>
        </pc:grpChg>
        <pc:picChg chg="add mod">
          <ac:chgData name="박상원" userId="e69e594e-509b-48b4-b626-a5023c72e67e" providerId="ADAL" clId="{5C9FC376-AD43-4D42-83D3-FE43240D5F18}" dt="2023-01-29T03:10:21.741" v="2663" actId="164"/>
          <ac:picMkLst>
            <pc:docMk/>
            <pc:sldMk cId="1959036403" sldId="265"/>
            <ac:picMk id="5" creationId="{311C338E-68F2-B845-9B19-FF291426A220}"/>
          </ac:picMkLst>
        </pc:picChg>
        <pc:picChg chg="add mod">
          <ac:chgData name="박상원" userId="e69e594e-509b-48b4-b626-a5023c72e67e" providerId="ADAL" clId="{5C9FC376-AD43-4D42-83D3-FE43240D5F18}" dt="2023-01-29T03:10:21.741" v="2663" actId="164"/>
          <ac:picMkLst>
            <pc:docMk/>
            <pc:sldMk cId="1959036403" sldId="265"/>
            <ac:picMk id="6" creationId="{62349D70-BFEB-1E46-8C32-476B3BFBBF3E}"/>
          </ac:picMkLst>
        </pc:picChg>
        <pc:picChg chg="add mod">
          <ac:chgData name="박상원" userId="e69e594e-509b-48b4-b626-a5023c72e67e" providerId="ADAL" clId="{5C9FC376-AD43-4D42-83D3-FE43240D5F18}" dt="2023-01-29T03:10:21.741" v="2663" actId="164"/>
          <ac:picMkLst>
            <pc:docMk/>
            <pc:sldMk cId="1959036403" sldId="265"/>
            <ac:picMk id="7" creationId="{E0AA1840-DCA5-7448-8996-C1CAC46B4DB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553F96-81CC-B84A-8F20-13C3558C1A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4E86958-F27E-9E4F-AC01-A3A676274D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ECB0B3-AB94-CC47-8F22-FCCAA49E2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17370-C322-7D47-A8EC-D560E4F8EA49}" type="datetimeFigureOut">
              <a:rPr kumimoji="1" lang="ko-Kore-KR" altLang="en-US" smtClean="0"/>
              <a:t>2023. 4. 9.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6D94D7-C2C9-3645-8DD3-1233BBBF6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56A5F6-2550-2E41-802B-9728E3DCC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AE643-AF2A-274B-8D6D-AB1FF9369B5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38130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EB06BF-A731-424D-86CB-53345FDE4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29AC65B-C415-B74B-AE03-7328F32213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2DA681-4CDB-4D48-BE60-38ED69E45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17370-C322-7D47-A8EC-D560E4F8EA49}" type="datetimeFigureOut">
              <a:rPr kumimoji="1" lang="ko-Kore-KR" altLang="en-US" smtClean="0"/>
              <a:t>2023. 4. 9.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406608-D8AE-ED44-8567-AD6730102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AB6CE3-683D-C64E-828E-AEA5DCB76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AE643-AF2A-274B-8D6D-AB1FF9369B5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71919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1F50ED9-681A-454E-A4E3-0C1AF56421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28062BA-C863-F546-8058-F27A6D8B27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02072E-AB35-9C4D-90F1-0374784D2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17370-C322-7D47-A8EC-D560E4F8EA49}" type="datetimeFigureOut">
              <a:rPr kumimoji="1" lang="ko-Kore-KR" altLang="en-US" smtClean="0"/>
              <a:t>2023. 4. 9.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09DC79-52D2-9845-B75E-86FD8FC65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593BB2-21A4-6F4F-BF46-153EC4DD8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AE643-AF2A-274B-8D6D-AB1FF9369B5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51020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66EEE5-5126-A14F-8C37-63399BBAD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970862-8B1B-4543-9A31-8BA6404E12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D0CE33-0C70-A347-BBAD-0DF427253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17370-C322-7D47-A8EC-D560E4F8EA49}" type="datetimeFigureOut">
              <a:rPr kumimoji="1" lang="ko-Kore-KR" altLang="en-US" smtClean="0"/>
              <a:t>2023. 4. 9.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9A0723-84DC-CA43-A575-219B90A27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DD02B7-AF84-914D-8772-82832238F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AE643-AF2A-274B-8D6D-AB1FF9369B5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73574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97A3B5-86FF-174D-AA21-D75D53AD0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F04FC54-0F44-414B-B7CC-F197A43A06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DCBB22-FA1E-0448-B848-264F7DBEE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17370-C322-7D47-A8EC-D560E4F8EA49}" type="datetimeFigureOut">
              <a:rPr kumimoji="1" lang="ko-Kore-KR" altLang="en-US" smtClean="0"/>
              <a:t>2023. 4. 9.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9ADE42-5802-FB43-A221-23AE7C273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183972-371E-E146-8E32-19D01079B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AE643-AF2A-274B-8D6D-AB1FF9369B5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62087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8F4847-2E6C-BE41-B59A-D062E2019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2601EC-9C3C-1247-9758-2C67D8DBA2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11522FA-1CE3-B243-B385-262035AD0E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E3EE107-5068-454E-B4CB-10B00DBAF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17370-C322-7D47-A8EC-D560E4F8EA49}" type="datetimeFigureOut">
              <a:rPr kumimoji="1" lang="ko-Kore-KR" altLang="en-US" smtClean="0"/>
              <a:t>2023. 4. 9.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047597-8520-5649-9C73-E3C60B8B1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B8DC498-CAF6-F840-A538-8D52F56C4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AE643-AF2A-274B-8D6D-AB1FF9369B5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81250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CDEFBD-69D7-0E45-AAF4-C9F124397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4CB3633-C253-EB4F-A89C-D88E51B6D1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EF52F1D-0BCA-3D4F-8FA6-9ECC9E2363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46B809B-C36B-9B4C-80CB-F6645A7EAA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7AEBE2F-11C2-864C-918D-BF812379ED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73DF600-AAB7-D149-A66F-45B91E06D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17370-C322-7D47-A8EC-D560E4F8EA49}" type="datetimeFigureOut">
              <a:rPr kumimoji="1" lang="ko-Kore-KR" altLang="en-US" smtClean="0"/>
              <a:t>2023. 4. 9.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3CB5F1B-514A-644E-9E5C-781B75AA3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92F53E0-A49B-A546-88EF-6E9184238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AE643-AF2A-274B-8D6D-AB1FF9369B5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94168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FC5B1D-8CF6-B442-8E57-5AAC68319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1E635CA-1765-654B-A48B-C68461F6D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17370-C322-7D47-A8EC-D560E4F8EA49}" type="datetimeFigureOut">
              <a:rPr kumimoji="1" lang="ko-Kore-KR" altLang="en-US" smtClean="0"/>
              <a:t>2023. 4. 9.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057886B-BC96-6347-9EC6-2165C02EE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6B2F6EE-DCD3-A44E-BACB-126F419C8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AE643-AF2A-274B-8D6D-AB1FF9369B5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21635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95F92FA-1210-464A-A5B5-E2D2BD607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17370-C322-7D47-A8EC-D560E4F8EA49}" type="datetimeFigureOut">
              <a:rPr kumimoji="1" lang="ko-Kore-KR" altLang="en-US" smtClean="0"/>
              <a:t>2023. 4. 9.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945DECA-BFC7-5548-A228-4D328F53D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DA803AA-95B5-1C49-BA19-6897C0214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AE643-AF2A-274B-8D6D-AB1FF9369B5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18211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8839D7-F356-2740-B146-DD82C8372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D1C3BC-66F0-794E-A7F6-34B41F3612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DC9BAC3-863D-094D-A2E2-6C22F07355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9B27D11-8416-4F42-A24D-DB60D6766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17370-C322-7D47-A8EC-D560E4F8EA49}" type="datetimeFigureOut">
              <a:rPr kumimoji="1" lang="ko-Kore-KR" altLang="en-US" smtClean="0"/>
              <a:t>2023. 4. 9.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4527E38-3E55-CA4D-B495-AD22C0147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ACCC618-A01D-5442-9B28-06CA8082C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AE643-AF2A-274B-8D6D-AB1FF9369B5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77642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4B86E2-D5A9-824B-B5F9-5E58F0E15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EDAE1B8-1C16-C94C-8736-0E3067A7AB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6FF551D-226A-C94F-9450-F6247799BB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C4C573-01F3-ED49-A0CB-F6B16620F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17370-C322-7D47-A8EC-D560E4F8EA49}" type="datetimeFigureOut">
              <a:rPr kumimoji="1" lang="ko-Kore-KR" altLang="en-US" smtClean="0"/>
              <a:t>2023. 4. 9.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5DFB220-9D07-0548-B7F0-B292331BA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58C9483-A95D-D540-874B-77A6844C9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AE643-AF2A-274B-8D6D-AB1FF9369B5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66599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80C92D6-4283-C045-948C-91597BDDE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4CD75A8-4ACD-604A-A378-E87AD9EFC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BFEF71-4DBD-1A42-997C-914EFD91D7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517370-C322-7D47-A8EC-D560E4F8EA49}" type="datetimeFigureOut">
              <a:rPr kumimoji="1" lang="ko-Kore-KR" altLang="en-US" smtClean="0"/>
              <a:t>2023. 4. 9.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01BB7D-3575-C142-A118-BACD6E61A9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8C51D7-1D42-D54E-9A8C-1A7CCB6A28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7AE643-AF2A-274B-8D6D-AB1FF9369B5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57929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050541D-FFD8-D145-9C07-32ABFD6D3AED}"/>
              </a:ext>
            </a:extLst>
          </p:cNvPr>
          <p:cNvSpPr txBox="1"/>
          <p:nvPr/>
        </p:nvSpPr>
        <p:spPr>
          <a:xfrm>
            <a:off x="304800" y="451945"/>
            <a:ext cx="9591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000" b="1" dirty="0"/>
              <a:t>NumPy</a:t>
            </a:r>
            <a:endParaRPr kumimoji="1" lang="ko-Kore-KR" altLang="en-US" sz="20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9CEB70-B352-5542-86E1-2F69898DE69E}"/>
              </a:ext>
            </a:extLst>
          </p:cNvPr>
          <p:cNvSpPr txBox="1"/>
          <p:nvPr/>
        </p:nvSpPr>
        <p:spPr>
          <a:xfrm>
            <a:off x="6308862" y="1554519"/>
            <a:ext cx="566695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1800" dirty="0"/>
              <a:t>수로 이루어진 </a:t>
            </a:r>
            <a:r>
              <a:rPr kumimoji="1" lang="en-US" altLang="ko-KR" dirty="0"/>
              <a:t>Array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쉽게 다룰 수 있는 </a:t>
            </a:r>
            <a:r>
              <a:rPr kumimoji="1" lang="en-US" altLang="ko-KR" dirty="0"/>
              <a:t>python package</a:t>
            </a:r>
            <a:endParaRPr kumimoji="1" lang="en-US" altLang="ko-KR" sz="1800" dirty="0"/>
          </a:p>
        </p:txBody>
      </p:sp>
      <p:pic>
        <p:nvPicPr>
          <p:cNvPr id="9" name="Picture 8" descr="upload.wikimedia.org/wikipedia/commons/thumb/3/...">
            <a:extLst>
              <a:ext uri="{FF2B5EF4-FFF2-40B4-BE49-F238E27FC236}">
                <a16:creationId xmlns:a16="http://schemas.microsoft.com/office/drawing/2014/main" id="{59ECE5ED-FAE2-7141-8ECA-4402D51AC5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210" y="1166648"/>
            <a:ext cx="3953342" cy="1779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0">
            <a:extLst>
              <a:ext uri="{FF2B5EF4-FFF2-40B4-BE49-F238E27FC236}">
                <a16:creationId xmlns:a16="http://schemas.microsoft.com/office/drawing/2014/main" id="{93E31C0B-EF0D-FE4C-9AED-1DCB1EA14B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986" y="2945652"/>
            <a:ext cx="5463152" cy="2710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8962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D8368E25-3992-FD4F-BF14-E63D30EF4410}"/>
              </a:ext>
            </a:extLst>
          </p:cNvPr>
          <p:cNvSpPr txBox="1"/>
          <p:nvPr/>
        </p:nvSpPr>
        <p:spPr>
          <a:xfrm>
            <a:off x="337702" y="451945"/>
            <a:ext cx="1017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b="1" dirty="0"/>
              <a:t>1D Array</a:t>
            </a:r>
            <a:endParaRPr kumimoji="1" lang="ko-Kore-KR" alt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F4C12F-096C-7F42-B29C-1E9199059AD2}"/>
              </a:ext>
            </a:extLst>
          </p:cNvPr>
          <p:cNvSpPr txBox="1"/>
          <p:nvPr/>
        </p:nvSpPr>
        <p:spPr>
          <a:xfrm>
            <a:off x="1674190" y="528889"/>
            <a:ext cx="27382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sz="1600" dirty="0"/>
              <a:t>1 Dimension (1</a:t>
            </a:r>
            <a:r>
              <a:rPr kumimoji="1" lang="ko-KR" altLang="en-US" sz="1600" dirty="0"/>
              <a:t> 차원</a:t>
            </a:r>
            <a:r>
              <a:rPr kumimoji="1" lang="en-US" altLang="ko-KR" sz="1600" dirty="0"/>
              <a:t>)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Array</a:t>
            </a:r>
          </a:p>
          <a:p>
            <a:endParaRPr kumimoji="1" lang="en-US" altLang="ko-KR" sz="1600" b="1" i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025112-51EB-904F-92C8-E377FCBCAA11}"/>
              </a:ext>
            </a:extLst>
          </p:cNvPr>
          <p:cNvSpPr txBox="1"/>
          <p:nvPr/>
        </p:nvSpPr>
        <p:spPr>
          <a:xfrm>
            <a:off x="2780513" y="2111880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>
                <a:solidFill>
                  <a:schemeClr val="accent1"/>
                </a:solidFill>
              </a:rPr>
              <a:t>[0]</a:t>
            </a:r>
            <a:endParaRPr kumimoji="1" lang="ko-Kore-KR" altLang="en-US" dirty="0">
              <a:solidFill>
                <a:schemeClr val="accent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5A965F-EEFA-9245-87F8-4802132D65C4}"/>
              </a:ext>
            </a:extLst>
          </p:cNvPr>
          <p:cNvSpPr txBox="1"/>
          <p:nvPr/>
        </p:nvSpPr>
        <p:spPr>
          <a:xfrm>
            <a:off x="2696947" y="1479160"/>
            <a:ext cx="833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>
                <a:solidFill>
                  <a:schemeClr val="accent1"/>
                </a:solidFill>
              </a:rPr>
              <a:t>[index]</a:t>
            </a:r>
            <a:endParaRPr kumimoji="1" lang="ko-Kore-KR" altLang="en-US" dirty="0">
              <a:solidFill>
                <a:schemeClr val="accent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147B58A-C0CF-0648-80E5-AFE6C78D596A}"/>
              </a:ext>
            </a:extLst>
          </p:cNvPr>
          <p:cNvSpPr txBox="1"/>
          <p:nvPr/>
        </p:nvSpPr>
        <p:spPr>
          <a:xfrm>
            <a:off x="964227" y="1663826"/>
            <a:ext cx="1117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b="1" dirty="0" err="1"/>
              <a:t>arr_name</a:t>
            </a:r>
            <a:endParaRPr kumimoji="1" lang="ko-Kore-KR" altLang="en-US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38EA982-BFAE-674D-AC34-05A312D690DC}"/>
              </a:ext>
            </a:extLst>
          </p:cNvPr>
          <p:cNvSpPr txBox="1"/>
          <p:nvPr/>
        </p:nvSpPr>
        <p:spPr>
          <a:xfrm>
            <a:off x="1013120" y="1413176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600" dirty="0" err="1"/>
              <a:t>변수이름</a:t>
            </a:r>
            <a:endParaRPr kumimoji="1" lang="ko-Kore-KR" altLang="en-US" sz="1600" dirty="0"/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FDF1A904-625E-2949-AFB2-9912223A2EC4}"/>
              </a:ext>
            </a:extLst>
          </p:cNvPr>
          <p:cNvGrpSpPr/>
          <p:nvPr/>
        </p:nvGrpSpPr>
        <p:grpSpPr>
          <a:xfrm>
            <a:off x="5661991" y="516962"/>
            <a:ext cx="2450696" cy="1930819"/>
            <a:chOff x="304800" y="3821877"/>
            <a:chExt cx="2450696" cy="1930819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8DA3BAF-1352-4741-974E-3CA4F2F3B40A}"/>
                </a:ext>
              </a:extLst>
            </p:cNvPr>
            <p:cNvSpPr txBox="1"/>
            <p:nvPr/>
          </p:nvSpPr>
          <p:spPr>
            <a:xfrm>
              <a:off x="304800" y="3821877"/>
              <a:ext cx="178298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600" b="1" i="1" dirty="0">
                  <a:solidFill>
                    <a:srgbClr val="FF0000"/>
                  </a:solidFill>
                </a:rPr>
                <a:t>1. </a:t>
              </a:r>
              <a:r>
                <a:rPr kumimoji="1" lang="ko-KR" altLang="en-US" sz="1600" b="1" i="1" dirty="0">
                  <a:solidFill>
                    <a:srgbClr val="FF0000"/>
                  </a:solidFill>
                </a:rPr>
                <a:t>인덱싱 </a:t>
              </a:r>
              <a:r>
                <a:rPr kumimoji="1" lang="en-US" altLang="ko-KR" sz="1600" b="1" i="1" dirty="0">
                  <a:solidFill>
                    <a:srgbClr val="FF0000"/>
                  </a:solidFill>
                </a:rPr>
                <a:t>Indexing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A335DAA-4A7C-7844-9FF8-F8E3A25F6949}"/>
                </a:ext>
              </a:extLst>
            </p:cNvPr>
            <p:cNvSpPr txBox="1"/>
            <p:nvPr/>
          </p:nvSpPr>
          <p:spPr>
            <a:xfrm>
              <a:off x="373113" y="4379511"/>
              <a:ext cx="23182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dirty="0" err="1"/>
                <a:t>arr_name</a:t>
              </a:r>
              <a:r>
                <a:rPr kumimoji="1" lang="en-US" altLang="ko-KR" dirty="0"/>
                <a:t>[3]	</a:t>
              </a:r>
              <a:r>
                <a:rPr kumimoji="1" lang="en-US" altLang="ko-KR" dirty="0">
                  <a:solidFill>
                    <a:schemeClr val="accent1"/>
                  </a:solidFill>
                </a:rPr>
                <a:t>47</a:t>
              </a:r>
              <a:r>
                <a:rPr kumimoji="1" lang="ko-KR" altLang="en-US" dirty="0">
                  <a:solidFill>
                    <a:schemeClr val="accent1"/>
                  </a:solidFill>
                </a:rPr>
                <a:t> </a:t>
              </a:r>
              <a:endParaRPr kumimoji="1" lang="ko-Kore-KR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B97ED6B-B160-7646-BBC7-6902C83D2A4E}"/>
                </a:ext>
              </a:extLst>
            </p:cNvPr>
            <p:cNvSpPr txBox="1"/>
            <p:nvPr/>
          </p:nvSpPr>
          <p:spPr>
            <a:xfrm>
              <a:off x="373113" y="4856590"/>
              <a:ext cx="23823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dirty="0" err="1"/>
                <a:t>arr_name</a:t>
              </a:r>
              <a:r>
                <a:rPr kumimoji="1" lang="en-US" altLang="ko-KR" dirty="0"/>
                <a:t>[6]</a:t>
              </a:r>
              <a:r>
                <a:rPr kumimoji="1" lang="ko-KR" altLang="en-US" dirty="0"/>
                <a:t> </a:t>
              </a:r>
              <a:r>
                <a:rPr kumimoji="1" lang="en-US" altLang="ko-KR" dirty="0"/>
                <a:t>	</a:t>
              </a:r>
              <a:r>
                <a:rPr kumimoji="1" lang="en-US" altLang="ko-KR" dirty="0">
                  <a:solidFill>
                    <a:schemeClr val="accent1"/>
                  </a:solidFill>
                </a:rPr>
                <a:t>109</a:t>
              </a:r>
              <a:endParaRPr kumimoji="1" lang="ko-Kore-KR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6F75B57-7983-4A4C-BE82-D7240E425CC0}"/>
                </a:ext>
              </a:extLst>
            </p:cNvPr>
            <p:cNvSpPr txBox="1"/>
            <p:nvPr/>
          </p:nvSpPr>
          <p:spPr>
            <a:xfrm>
              <a:off x="373113" y="5383364"/>
              <a:ext cx="23535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dirty="0" err="1"/>
                <a:t>arr_name</a:t>
              </a:r>
              <a:r>
                <a:rPr kumimoji="1" lang="en-US" altLang="ko-KR" dirty="0"/>
                <a:t>[2]</a:t>
              </a:r>
              <a:r>
                <a:rPr kumimoji="1" lang="ko-KR" altLang="en-US" dirty="0"/>
                <a:t> </a:t>
              </a:r>
              <a:r>
                <a:rPr kumimoji="1" lang="en-US" altLang="ko-KR" dirty="0"/>
                <a:t>	</a:t>
              </a:r>
              <a:r>
                <a:rPr kumimoji="1" lang="en-US" altLang="ko-KR" dirty="0">
                  <a:solidFill>
                    <a:schemeClr val="accent1"/>
                  </a:solidFill>
                </a:rPr>
                <a:t>???</a:t>
              </a:r>
              <a:endParaRPr kumimoji="1" lang="ko-Kore-KR" altLang="en-US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02B5234E-95C2-9446-A51E-C79CC2114FF3}"/>
              </a:ext>
            </a:extLst>
          </p:cNvPr>
          <p:cNvGrpSpPr/>
          <p:nvPr/>
        </p:nvGrpSpPr>
        <p:grpSpPr>
          <a:xfrm>
            <a:off x="5642462" y="2666861"/>
            <a:ext cx="3281052" cy="1930819"/>
            <a:chOff x="4265672" y="3821877"/>
            <a:chExt cx="3281052" cy="1930819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A963F41-1772-C44F-BA2A-E5DDB0E17B1E}"/>
                </a:ext>
              </a:extLst>
            </p:cNvPr>
            <p:cNvSpPr txBox="1"/>
            <p:nvPr/>
          </p:nvSpPr>
          <p:spPr>
            <a:xfrm>
              <a:off x="4265672" y="3821877"/>
              <a:ext cx="180530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600" b="1" i="1" dirty="0">
                  <a:solidFill>
                    <a:srgbClr val="FF0000"/>
                  </a:solidFill>
                </a:rPr>
                <a:t>2. </a:t>
              </a:r>
              <a:r>
                <a:rPr kumimoji="1" lang="ko-KR" altLang="en-US" sz="1600" b="1" i="1" dirty="0" err="1">
                  <a:solidFill>
                    <a:srgbClr val="FF0000"/>
                  </a:solidFill>
                </a:rPr>
                <a:t>슬라이싱</a:t>
              </a:r>
              <a:r>
                <a:rPr kumimoji="1" lang="ko-KR" altLang="en-US" sz="1600" b="1" i="1" dirty="0">
                  <a:solidFill>
                    <a:srgbClr val="FF0000"/>
                  </a:solidFill>
                </a:rPr>
                <a:t> </a:t>
              </a:r>
              <a:r>
                <a:rPr kumimoji="1" lang="en-US" altLang="ko-KR" sz="1600" b="1" i="1" dirty="0">
                  <a:solidFill>
                    <a:srgbClr val="FF0000"/>
                  </a:solidFill>
                </a:rPr>
                <a:t>Slicing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9DF65A6-9497-D549-884C-20E820E79B4F}"/>
                </a:ext>
              </a:extLst>
            </p:cNvPr>
            <p:cNvSpPr txBox="1"/>
            <p:nvPr/>
          </p:nvSpPr>
          <p:spPr>
            <a:xfrm>
              <a:off x="4333985" y="4379511"/>
              <a:ext cx="28039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dirty="0" err="1"/>
                <a:t>arr_name</a:t>
              </a:r>
              <a:r>
                <a:rPr kumimoji="1" lang="en-US" altLang="ko-KR" dirty="0"/>
                <a:t>[0:2]	</a:t>
              </a:r>
              <a:r>
                <a:rPr kumimoji="1" lang="en-US" altLang="ko-KR" dirty="0">
                  <a:solidFill>
                    <a:schemeClr val="accent1"/>
                  </a:solidFill>
                </a:rPr>
                <a:t>[30, 19]</a:t>
              </a:r>
              <a:r>
                <a:rPr kumimoji="1" lang="ko-KR" altLang="en-US" dirty="0">
                  <a:solidFill>
                    <a:schemeClr val="accent1"/>
                  </a:solidFill>
                </a:rPr>
                <a:t> </a:t>
              </a:r>
              <a:endParaRPr kumimoji="1" lang="ko-Kore-KR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172AA95-3A83-E04F-ABF4-C0FD9AD0E2CC}"/>
                </a:ext>
              </a:extLst>
            </p:cNvPr>
            <p:cNvSpPr txBox="1"/>
            <p:nvPr/>
          </p:nvSpPr>
          <p:spPr>
            <a:xfrm>
              <a:off x="4333985" y="4856590"/>
              <a:ext cx="32127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dirty="0" err="1"/>
                <a:t>arr_name</a:t>
              </a:r>
              <a:r>
                <a:rPr kumimoji="1" lang="en-US" altLang="ko-KR" dirty="0"/>
                <a:t>[1:4]</a:t>
              </a:r>
              <a:r>
                <a:rPr kumimoji="1" lang="ko-KR" altLang="en-US" dirty="0"/>
                <a:t> </a:t>
              </a:r>
              <a:r>
                <a:rPr kumimoji="1" lang="en-US" altLang="ko-KR" dirty="0"/>
                <a:t>	</a:t>
              </a:r>
              <a:r>
                <a:rPr kumimoji="1" lang="en-US" altLang="ko-KR" dirty="0">
                  <a:solidFill>
                    <a:schemeClr val="accent1"/>
                  </a:solidFill>
                </a:rPr>
                <a:t>[19, 78, 47]</a:t>
              </a:r>
              <a:endParaRPr kumimoji="1" lang="ko-Kore-KR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5BD827A-E58D-7348-82BD-759BB0FF9B59}"/>
                </a:ext>
              </a:extLst>
            </p:cNvPr>
            <p:cNvSpPr txBox="1"/>
            <p:nvPr/>
          </p:nvSpPr>
          <p:spPr>
            <a:xfrm>
              <a:off x="4333985" y="5383364"/>
              <a:ext cx="23535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dirty="0" err="1"/>
                <a:t>arr_name</a:t>
              </a:r>
              <a:r>
                <a:rPr kumimoji="1" lang="en-US" altLang="ko-KR" dirty="0"/>
                <a:t>[3:7]</a:t>
              </a:r>
              <a:r>
                <a:rPr kumimoji="1" lang="ko-KR" altLang="en-US" dirty="0"/>
                <a:t> </a:t>
              </a:r>
              <a:r>
                <a:rPr kumimoji="1" lang="en-US" altLang="ko-KR" dirty="0"/>
                <a:t>	</a:t>
              </a:r>
              <a:r>
                <a:rPr kumimoji="1" lang="en-US" altLang="ko-KR" dirty="0">
                  <a:solidFill>
                    <a:schemeClr val="accent1"/>
                  </a:solidFill>
                </a:rPr>
                <a:t>???</a:t>
              </a:r>
              <a:endParaRPr kumimoji="1" lang="ko-Kore-KR" altLang="en-US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D0750EEE-FF6D-3D46-8A9E-C1A38341E516}"/>
              </a:ext>
            </a:extLst>
          </p:cNvPr>
          <p:cNvGrpSpPr/>
          <p:nvPr/>
        </p:nvGrpSpPr>
        <p:grpSpPr>
          <a:xfrm>
            <a:off x="5642462" y="4974350"/>
            <a:ext cx="3210520" cy="1480964"/>
            <a:chOff x="8320837" y="3821877"/>
            <a:chExt cx="3210520" cy="1480964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40457FA-4767-824D-A027-F228DFDBC007}"/>
                </a:ext>
              </a:extLst>
            </p:cNvPr>
            <p:cNvSpPr txBox="1"/>
            <p:nvPr/>
          </p:nvSpPr>
          <p:spPr>
            <a:xfrm>
              <a:off x="8320837" y="3821877"/>
              <a:ext cx="125707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600" b="1" i="1" dirty="0">
                  <a:solidFill>
                    <a:srgbClr val="FF0000"/>
                  </a:solidFill>
                </a:rPr>
                <a:t>3. </a:t>
              </a:r>
              <a:r>
                <a:rPr kumimoji="1" lang="ko-KR" altLang="en-US" sz="1600" b="1" i="1" dirty="0">
                  <a:solidFill>
                    <a:srgbClr val="FF0000"/>
                  </a:solidFill>
                </a:rPr>
                <a:t>전체 선택</a:t>
              </a:r>
              <a:endParaRPr kumimoji="1" lang="en-US" altLang="ko-KR" sz="1600" b="1" i="1" dirty="0">
                <a:solidFill>
                  <a:srgbClr val="FF0000"/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762D59D-C6FE-AE44-9907-07959D26AE88}"/>
                </a:ext>
              </a:extLst>
            </p:cNvPr>
            <p:cNvSpPr txBox="1"/>
            <p:nvPr/>
          </p:nvSpPr>
          <p:spPr>
            <a:xfrm>
              <a:off x="8389150" y="4379511"/>
              <a:ext cx="314220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dirty="0" err="1"/>
                <a:t>arr_name</a:t>
              </a:r>
              <a:r>
                <a:rPr kumimoji="1" lang="en-US" altLang="ko-KR" dirty="0"/>
                <a:t>[:]	</a:t>
              </a:r>
            </a:p>
            <a:p>
              <a:endParaRPr kumimoji="1" lang="en-US" altLang="ko-KR" dirty="0">
                <a:solidFill>
                  <a:schemeClr val="accent1"/>
                </a:solidFill>
              </a:endParaRPr>
            </a:p>
            <a:p>
              <a:r>
                <a:rPr kumimoji="1" lang="en-US" altLang="ko-KR" dirty="0">
                  <a:solidFill>
                    <a:schemeClr val="accent1"/>
                  </a:solidFill>
                </a:rPr>
                <a:t>[30,</a:t>
              </a:r>
              <a:r>
                <a:rPr kumimoji="1" lang="ko-KR" altLang="en-US" dirty="0">
                  <a:solidFill>
                    <a:schemeClr val="accent1"/>
                  </a:solidFill>
                </a:rPr>
                <a:t> </a:t>
              </a:r>
              <a:r>
                <a:rPr kumimoji="1" lang="en-US" altLang="ko-KR" dirty="0">
                  <a:solidFill>
                    <a:schemeClr val="accent1"/>
                  </a:solidFill>
                </a:rPr>
                <a:t>19,</a:t>
              </a:r>
              <a:r>
                <a:rPr kumimoji="1" lang="ko-KR" altLang="en-US" dirty="0">
                  <a:solidFill>
                    <a:schemeClr val="accent1"/>
                  </a:solidFill>
                </a:rPr>
                <a:t> </a:t>
              </a:r>
              <a:r>
                <a:rPr kumimoji="1" lang="en-US" altLang="ko-KR" dirty="0">
                  <a:solidFill>
                    <a:schemeClr val="accent1"/>
                  </a:solidFill>
                </a:rPr>
                <a:t>78,</a:t>
              </a:r>
              <a:r>
                <a:rPr kumimoji="1" lang="ko-KR" altLang="en-US" dirty="0">
                  <a:solidFill>
                    <a:schemeClr val="accent1"/>
                  </a:solidFill>
                </a:rPr>
                <a:t> </a:t>
              </a:r>
              <a:r>
                <a:rPr kumimoji="1" lang="en-US" altLang="ko-KR" dirty="0">
                  <a:solidFill>
                    <a:schemeClr val="accent1"/>
                  </a:solidFill>
                </a:rPr>
                <a:t>47,</a:t>
              </a:r>
              <a:r>
                <a:rPr kumimoji="1" lang="ko-KR" altLang="en-US" dirty="0">
                  <a:solidFill>
                    <a:schemeClr val="accent1"/>
                  </a:solidFill>
                </a:rPr>
                <a:t> </a:t>
              </a:r>
              <a:r>
                <a:rPr kumimoji="1" lang="en-US" altLang="ko-KR" dirty="0">
                  <a:solidFill>
                    <a:schemeClr val="accent1"/>
                  </a:solidFill>
                </a:rPr>
                <a:t>92,</a:t>
              </a:r>
              <a:r>
                <a:rPr kumimoji="1" lang="ko-KR" altLang="en-US" dirty="0">
                  <a:solidFill>
                    <a:schemeClr val="accent1"/>
                  </a:solidFill>
                </a:rPr>
                <a:t> </a:t>
              </a:r>
              <a:r>
                <a:rPr kumimoji="1" lang="en-US" altLang="ko-KR" dirty="0">
                  <a:solidFill>
                    <a:schemeClr val="accent1"/>
                  </a:solidFill>
                </a:rPr>
                <a:t>91,</a:t>
              </a:r>
              <a:r>
                <a:rPr kumimoji="1" lang="ko-KR" altLang="en-US" dirty="0">
                  <a:solidFill>
                    <a:schemeClr val="accent1"/>
                  </a:solidFill>
                </a:rPr>
                <a:t> </a:t>
              </a:r>
              <a:r>
                <a:rPr kumimoji="1" lang="en-US" altLang="ko-KR" dirty="0">
                  <a:solidFill>
                    <a:schemeClr val="accent1"/>
                  </a:solidFill>
                </a:rPr>
                <a:t>109,</a:t>
              </a:r>
              <a:r>
                <a:rPr kumimoji="1" lang="ko-KR" altLang="en-US" dirty="0">
                  <a:solidFill>
                    <a:schemeClr val="accent1"/>
                  </a:solidFill>
                </a:rPr>
                <a:t> </a:t>
              </a:r>
              <a:r>
                <a:rPr kumimoji="1" lang="en-US" altLang="ko-KR" dirty="0">
                  <a:solidFill>
                    <a:schemeClr val="accent1"/>
                  </a:solidFill>
                </a:rPr>
                <a:t>56]</a:t>
              </a:r>
              <a:r>
                <a:rPr kumimoji="1" lang="ko-KR" altLang="en-US" dirty="0">
                  <a:solidFill>
                    <a:schemeClr val="accent1"/>
                  </a:solidFill>
                </a:rPr>
                <a:t> </a:t>
              </a:r>
              <a:endParaRPr kumimoji="1" lang="ko-Kore-KR" altLang="en-US" dirty="0">
                <a:solidFill>
                  <a:schemeClr val="accent1"/>
                </a:solidFill>
              </a:endParaRPr>
            </a:p>
          </p:txBody>
        </p:sp>
      </p:grpSp>
      <p:graphicFrame>
        <p:nvGraphicFramePr>
          <p:cNvPr id="33" name="표 33">
            <a:extLst>
              <a:ext uri="{FF2B5EF4-FFF2-40B4-BE49-F238E27FC236}">
                <a16:creationId xmlns:a16="http://schemas.microsoft.com/office/drawing/2014/main" id="{333B1D93-1DF5-A744-BD77-12CCF8220F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1371685"/>
              </p:ext>
            </p:extLst>
          </p:nvPr>
        </p:nvGraphicFramePr>
        <p:xfrm>
          <a:off x="1105344" y="2104948"/>
          <a:ext cx="744007" cy="3782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4007">
                  <a:extLst>
                    <a:ext uri="{9D8B030D-6E8A-4147-A177-3AD203B41FA5}">
                      <a16:colId xmlns:a16="http://schemas.microsoft.com/office/drawing/2014/main" val="3862937696"/>
                    </a:ext>
                  </a:extLst>
                </a:gridCol>
              </a:tblGrid>
              <a:tr h="472845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3</a:t>
                      </a:r>
                      <a:r>
                        <a:rPr lang="en-US" altLang="ko-KR" dirty="0"/>
                        <a:t>0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7038429"/>
                  </a:ext>
                </a:extLst>
              </a:tr>
              <a:tr h="472845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</a:t>
                      </a:r>
                      <a:r>
                        <a:rPr lang="en-US" altLang="ko-KR" dirty="0"/>
                        <a:t>9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1550343"/>
                  </a:ext>
                </a:extLst>
              </a:tr>
              <a:tr h="472845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7</a:t>
                      </a:r>
                      <a:r>
                        <a:rPr lang="en-US" altLang="ko-KR" dirty="0"/>
                        <a:t>8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0341219"/>
                  </a:ext>
                </a:extLst>
              </a:tr>
              <a:tr h="472845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4</a:t>
                      </a:r>
                      <a:r>
                        <a:rPr lang="en-US" altLang="ko-KR" dirty="0"/>
                        <a:t>7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9146412"/>
                  </a:ext>
                </a:extLst>
              </a:tr>
              <a:tr h="472845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9</a:t>
                      </a:r>
                      <a:r>
                        <a:rPr lang="en-US" altLang="ko-KR" dirty="0"/>
                        <a:t>2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5349940"/>
                  </a:ext>
                </a:extLst>
              </a:tr>
              <a:tr h="472845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9</a:t>
                      </a:r>
                      <a:r>
                        <a:rPr lang="en-US" altLang="ko-KR" dirty="0"/>
                        <a:t>1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887813"/>
                  </a:ext>
                </a:extLst>
              </a:tr>
              <a:tr h="472845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</a:t>
                      </a:r>
                      <a:r>
                        <a:rPr lang="en-US" altLang="ko-KR" dirty="0"/>
                        <a:t>09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9465367"/>
                  </a:ext>
                </a:extLst>
              </a:tr>
              <a:tr h="472845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5</a:t>
                      </a:r>
                      <a:r>
                        <a:rPr lang="en-US" altLang="ko-KR" dirty="0"/>
                        <a:t>6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1065643"/>
                  </a:ext>
                </a:extLst>
              </a:tr>
            </a:tbl>
          </a:graphicData>
        </a:graphic>
      </p:graphicFrame>
      <p:sp>
        <p:nvSpPr>
          <p:cNvPr id="34" name="TextBox 33">
            <a:extLst>
              <a:ext uri="{FF2B5EF4-FFF2-40B4-BE49-F238E27FC236}">
                <a16:creationId xmlns:a16="http://schemas.microsoft.com/office/drawing/2014/main" id="{A695A12F-EDB7-CD43-8DAC-7155AF0610A3}"/>
              </a:ext>
            </a:extLst>
          </p:cNvPr>
          <p:cNvSpPr txBox="1"/>
          <p:nvPr/>
        </p:nvSpPr>
        <p:spPr>
          <a:xfrm>
            <a:off x="2780513" y="2608836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>
                <a:solidFill>
                  <a:schemeClr val="accent1"/>
                </a:solidFill>
              </a:rPr>
              <a:t>[</a:t>
            </a:r>
            <a:r>
              <a:rPr kumimoji="1" lang="en-US" altLang="ko-KR" dirty="0">
                <a:solidFill>
                  <a:schemeClr val="accent1"/>
                </a:solidFill>
              </a:rPr>
              <a:t>1</a:t>
            </a:r>
            <a:r>
              <a:rPr kumimoji="1" lang="en-US" altLang="ko-Kore-KR" dirty="0">
                <a:solidFill>
                  <a:schemeClr val="accent1"/>
                </a:solidFill>
              </a:rPr>
              <a:t>]</a:t>
            </a:r>
            <a:endParaRPr kumimoji="1" lang="ko-Kore-KR" altLang="en-US" dirty="0">
              <a:solidFill>
                <a:schemeClr val="accent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C4A586B-2B28-684F-A673-D209631EF9BA}"/>
              </a:ext>
            </a:extLst>
          </p:cNvPr>
          <p:cNvSpPr txBox="1"/>
          <p:nvPr/>
        </p:nvSpPr>
        <p:spPr>
          <a:xfrm>
            <a:off x="2780513" y="3095854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>
                <a:solidFill>
                  <a:schemeClr val="accent1"/>
                </a:solidFill>
              </a:rPr>
              <a:t>[</a:t>
            </a:r>
            <a:r>
              <a:rPr kumimoji="1" lang="en-US" altLang="ko-KR" dirty="0">
                <a:solidFill>
                  <a:schemeClr val="accent1"/>
                </a:solidFill>
              </a:rPr>
              <a:t>2</a:t>
            </a:r>
            <a:r>
              <a:rPr kumimoji="1" lang="en-US" altLang="ko-Kore-KR" dirty="0">
                <a:solidFill>
                  <a:schemeClr val="accent1"/>
                </a:solidFill>
              </a:rPr>
              <a:t>]</a:t>
            </a:r>
            <a:endParaRPr kumimoji="1" lang="ko-Kore-KR" altLang="en-US" dirty="0">
              <a:solidFill>
                <a:schemeClr val="accent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343E382-D4C5-9142-AB6A-A827A92E3A88}"/>
              </a:ext>
            </a:extLst>
          </p:cNvPr>
          <p:cNvSpPr txBox="1"/>
          <p:nvPr/>
        </p:nvSpPr>
        <p:spPr>
          <a:xfrm>
            <a:off x="2780513" y="3572933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>
                <a:solidFill>
                  <a:schemeClr val="accent1"/>
                </a:solidFill>
              </a:rPr>
              <a:t>[</a:t>
            </a:r>
            <a:r>
              <a:rPr kumimoji="1" lang="en-US" altLang="ko-KR" dirty="0">
                <a:solidFill>
                  <a:schemeClr val="accent1"/>
                </a:solidFill>
              </a:rPr>
              <a:t>3</a:t>
            </a:r>
            <a:r>
              <a:rPr kumimoji="1" lang="en-US" altLang="ko-Kore-KR" dirty="0">
                <a:solidFill>
                  <a:schemeClr val="accent1"/>
                </a:solidFill>
              </a:rPr>
              <a:t>]</a:t>
            </a:r>
            <a:endParaRPr kumimoji="1" lang="ko-Kore-KR" altLang="en-US" dirty="0">
              <a:solidFill>
                <a:schemeClr val="accent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8E29EB5-1284-8247-91F5-C6060C81B482}"/>
              </a:ext>
            </a:extLst>
          </p:cNvPr>
          <p:cNvSpPr txBox="1"/>
          <p:nvPr/>
        </p:nvSpPr>
        <p:spPr>
          <a:xfrm>
            <a:off x="2780513" y="4050011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>
                <a:solidFill>
                  <a:schemeClr val="accent1"/>
                </a:solidFill>
              </a:rPr>
              <a:t>[</a:t>
            </a:r>
            <a:r>
              <a:rPr kumimoji="1" lang="en-US" altLang="ko-KR" dirty="0">
                <a:solidFill>
                  <a:schemeClr val="accent1"/>
                </a:solidFill>
              </a:rPr>
              <a:t>4</a:t>
            </a:r>
            <a:r>
              <a:rPr kumimoji="1" lang="en-US" altLang="ko-Kore-KR" dirty="0">
                <a:solidFill>
                  <a:schemeClr val="accent1"/>
                </a:solidFill>
              </a:rPr>
              <a:t>]</a:t>
            </a:r>
            <a:endParaRPr kumimoji="1" lang="ko-Kore-KR" altLang="en-US" dirty="0">
              <a:solidFill>
                <a:schemeClr val="accent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ECC99E7-3D1F-AA47-9EE6-B7009442D413}"/>
              </a:ext>
            </a:extLst>
          </p:cNvPr>
          <p:cNvSpPr txBox="1"/>
          <p:nvPr/>
        </p:nvSpPr>
        <p:spPr>
          <a:xfrm>
            <a:off x="2780513" y="4537028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>
                <a:solidFill>
                  <a:schemeClr val="accent1"/>
                </a:solidFill>
              </a:rPr>
              <a:t>[</a:t>
            </a:r>
            <a:r>
              <a:rPr kumimoji="1" lang="en-US" altLang="ko-KR" dirty="0">
                <a:solidFill>
                  <a:schemeClr val="accent1"/>
                </a:solidFill>
              </a:rPr>
              <a:t>5</a:t>
            </a:r>
            <a:r>
              <a:rPr kumimoji="1" lang="en-US" altLang="ko-Kore-KR" dirty="0">
                <a:solidFill>
                  <a:schemeClr val="accent1"/>
                </a:solidFill>
              </a:rPr>
              <a:t>]</a:t>
            </a:r>
            <a:endParaRPr kumimoji="1" lang="ko-Kore-KR" altLang="en-US" dirty="0">
              <a:solidFill>
                <a:schemeClr val="accent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90EE91A-81E1-DC44-8009-F6C45B9C0348}"/>
              </a:ext>
            </a:extLst>
          </p:cNvPr>
          <p:cNvSpPr txBox="1"/>
          <p:nvPr/>
        </p:nvSpPr>
        <p:spPr>
          <a:xfrm>
            <a:off x="2780513" y="4974350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>
                <a:solidFill>
                  <a:schemeClr val="accent1"/>
                </a:solidFill>
              </a:rPr>
              <a:t>[</a:t>
            </a:r>
            <a:r>
              <a:rPr kumimoji="1" lang="en-US" altLang="ko-KR" dirty="0">
                <a:solidFill>
                  <a:schemeClr val="accent1"/>
                </a:solidFill>
              </a:rPr>
              <a:t>6</a:t>
            </a:r>
            <a:r>
              <a:rPr kumimoji="1" lang="en-US" altLang="ko-Kore-KR" dirty="0">
                <a:solidFill>
                  <a:schemeClr val="accent1"/>
                </a:solidFill>
              </a:rPr>
              <a:t>]</a:t>
            </a:r>
            <a:endParaRPr kumimoji="1" lang="ko-Kore-KR" altLang="en-US" dirty="0">
              <a:solidFill>
                <a:schemeClr val="accent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CE186CF-049C-B845-8BBD-B3776D71C150}"/>
              </a:ext>
            </a:extLst>
          </p:cNvPr>
          <p:cNvSpPr txBox="1"/>
          <p:nvPr/>
        </p:nvSpPr>
        <p:spPr>
          <a:xfrm>
            <a:off x="2780513" y="5461367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>
                <a:solidFill>
                  <a:schemeClr val="accent1"/>
                </a:solidFill>
              </a:rPr>
              <a:t>[</a:t>
            </a:r>
            <a:r>
              <a:rPr kumimoji="1" lang="en-US" altLang="ko-KR" dirty="0">
                <a:solidFill>
                  <a:schemeClr val="accent1"/>
                </a:solidFill>
              </a:rPr>
              <a:t>7</a:t>
            </a:r>
            <a:r>
              <a:rPr kumimoji="1" lang="en-US" altLang="ko-Kore-KR" dirty="0">
                <a:solidFill>
                  <a:schemeClr val="accent1"/>
                </a:solidFill>
              </a:rPr>
              <a:t>]</a:t>
            </a:r>
            <a:endParaRPr kumimoji="1" lang="ko-Kore-KR" altLang="en-US" dirty="0">
              <a:solidFill>
                <a:schemeClr val="accent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56CA76B-AE23-2143-9E8B-87C6E6B964D0}"/>
              </a:ext>
            </a:extLst>
          </p:cNvPr>
          <p:cNvSpPr txBox="1"/>
          <p:nvPr/>
        </p:nvSpPr>
        <p:spPr>
          <a:xfrm>
            <a:off x="2696947" y="1180987"/>
            <a:ext cx="792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>
                <a:solidFill>
                  <a:schemeClr val="accent1"/>
                </a:solidFill>
              </a:rPr>
              <a:t>Axis=0</a:t>
            </a:r>
            <a:endParaRPr kumimoji="1" lang="ko-Kore-KR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6846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D8368E25-3992-FD4F-BF14-E63D30EF4410}"/>
              </a:ext>
            </a:extLst>
          </p:cNvPr>
          <p:cNvSpPr txBox="1"/>
          <p:nvPr/>
        </p:nvSpPr>
        <p:spPr>
          <a:xfrm>
            <a:off x="337702" y="451945"/>
            <a:ext cx="1017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b="1" dirty="0"/>
              <a:t>2D Array</a:t>
            </a:r>
            <a:endParaRPr kumimoji="1" lang="ko-Kore-KR" alt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F4C12F-096C-7F42-B29C-1E9199059AD2}"/>
              </a:ext>
            </a:extLst>
          </p:cNvPr>
          <p:cNvSpPr txBox="1"/>
          <p:nvPr/>
        </p:nvSpPr>
        <p:spPr>
          <a:xfrm>
            <a:off x="1674190" y="528889"/>
            <a:ext cx="27382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sz="1600" dirty="0"/>
              <a:t>2 Dimension (2</a:t>
            </a:r>
            <a:r>
              <a:rPr kumimoji="1" lang="ko-KR" altLang="en-US" sz="1600" dirty="0"/>
              <a:t> 차원</a:t>
            </a:r>
            <a:r>
              <a:rPr kumimoji="1" lang="en-US" altLang="ko-KR" sz="1600" dirty="0"/>
              <a:t>)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Array</a:t>
            </a:r>
          </a:p>
          <a:p>
            <a:endParaRPr kumimoji="1" lang="en-US" altLang="ko-KR" sz="1600" b="1" i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025112-51EB-904F-92C8-E377FCBCAA11}"/>
              </a:ext>
            </a:extLst>
          </p:cNvPr>
          <p:cNvSpPr txBox="1"/>
          <p:nvPr/>
        </p:nvSpPr>
        <p:spPr>
          <a:xfrm>
            <a:off x="2199537" y="2083605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>
                <a:solidFill>
                  <a:schemeClr val="accent1"/>
                </a:solidFill>
              </a:rPr>
              <a:t>[0]</a:t>
            </a:r>
            <a:endParaRPr kumimoji="1" lang="ko-Kore-KR" altLang="en-US" dirty="0">
              <a:solidFill>
                <a:schemeClr val="accent1"/>
              </a:solidFill>
            </a:endParaRPr>
          </a:p>
        </p:txBody>
      </p:sp>
      <p:graphicFrame>
        <p:nvGraphicFramePr>
          <p:cNvPr id="24" name="표 27">
            <a:extLst>
              <a:ext uri="{FF2B5EF4-FFF2-40B4-BE49-F238E27FC236}">
                <a16:creationId xmlns:a16="http://schemas.microsoft.com/office/drawing/2014/main" id="{1C769C55-1D47-5542-BDF1-7AD46F7089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1074261"/>
              </p:ext>
            </p:extLst>
          </p:nvPr>
        </p:nvGraphicFramePr>
        <p:xfrm>
          <a:off x="1907573" y="2625598"/>
          <a:ext cx="3915236" cy="231533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8809">
                  <a:extLst>
                    <a:ext uri="{9D8B030D-6E8A-4147-A177-3AD203B41FA5}">
                      <a16:colId xmlns:a16="http://schemas.microsoft.com/office/drawing/2014/main" val="462323116"/>
                    </a:ext>
                  </a:extLst>
                </a:gridCol>
                <a:gridCol w="978809">
                  <a:extLst>
                    <a:ext uri="{9D8B030D-6E8A-4147-A177-3AD203B41FA5}">
                      <a16:colId xmlns:a16="http://schemas.microsoft.com/office/drawing/2014/main" val="3866968584"/>
                    </a:ext>
                  </a:extLst>
                </a:gridCol>
                <a:gridCol w="978809">
                  <a:extLst>
                    <a:ext uri="{9D8B030D-6E8A-4147-A177-3AD203B41FA5}">
                      <a16:colId xmlns:a16="http://schemas.microsoft.com/office/drawing/2014/main" val="3751022637"/>
                    </a:ext>
                  </a:extLst>
                </a:gridCol>
                <a:gridCol w="978809">
                  <a:extLst>
                    <a:ext uri="{9D8B030D-6E8A-4147-A177-3AD203B41FA5}">
                      <a16:colId xmlns:a16="http://schemas.microsoft.com/office/drawing/2014/main" val="2618698036"/>
                    </a:ext>
                  </a:extLst>
                </a:gridCol>
              </a:tblGrid>
              <a:tr h="771779"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30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19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56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78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233948"/>
                  </a:ext>
                </a:extLst>
              </a:tr>
              <a:tr h="771779"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29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48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27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49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2762071"/>
                  </a:ext>
                </a:extLst>
              </a:tr>
              <a:tr h="771779"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10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24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74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21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3584167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2D77BADB-53F8-2242-9510-98220FEE7D59}"/>
              </a:ext>
            </a:extLst>
          </p:cNvPr>
          <p:cNvSpPr txBox="1"/>
          <p:nvPr/>
        </p:nvSpPr>
        <p:spPr>
          <a:xfrm>
            <a:off x="3123876" y="2083605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>
                <a:solidFill>
                  <a:schemeClr val="accent1"/>
                </a:solidFill>
              </a:rPr>
              <a:t>[</a:t>
            </a:r>
            <a:r>
              <a:rPr kumimoji="1" lang="en-US" altLang="ko-KR" dirty="0">
                <a:solidFill>
                  <a:schemeClr val="accent1"/>
                </a:solidFill>
              </a:rPr>
              <a:t>1</a:t>
            </a:r>
            <a:r>
              <a:rPr kumimoji="1" lang="en-US" altLang="ko-Kore-KR" dirty="0">
                <a:solidFill>
                  <a:schemeClr val="accent1"/>
                </a:solidFill>
              </a:rPr>
              <a:t>]</a:t>
            </a:r>
            <a:endParaRPr kumimoji="1" lang="ko-Kore-KR" altLang="en-US" dirty="0">
              <a:solidFill>
                <a:schemeClr val="accent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B79BD99-1402-F548-9D21-2BACDB6A41DB}"/>
              </a:ext>
            </a:extLst>
          </p:cNvPr>
          <p:cNvSpPr txBox="1"/>
          <p:nvPr/>
        </p:nvSpPr>
        <p:spPr>
          <a:xfrm>
            <a:off x="4107850" y="2083605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>
                <a:solidFill>
                  <a:schemeClr val="accent1"/>
                </a:solidFill>
              </a:rPr>
              <a:t>[</a:t>
            </a:r>
            <a:r>
              <a:rPr kumimoji="1" lang="en-US" altLang="ko-KR" dirty="0">
                <a:solidFill>
                  <a:schemeClr val="accent1"/>
                </a:solidFill>
              </a:rPr>
              <a:t>2</a:t>
            </a:r>
            <a:r>
              <a:rPr kumimoji="1" lang="en-US" altLang="ko-Kore-KR" dirty="0">
                <a:solidFill>
                  <a:schemeClr val="accent1"/>
                </a:solidFill>
              </a:rPr>
              <a:t>]</a:t>
            </a:r>
            <a:endParaRPr kumimoji="1" lang="ko-Kore-KR" altLang="en-US" dirty="0">
              <a:solidFill>
                <a:schemeClr val="accent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5E6365B-BEED-344C-A8FC-593A0AAED70A}"/>
              </a:ext>
            </a:extLst>
          </p:cNvPr>
          <p:cNvSpPr txBox="1"/>
          <p:nvPr/>
        </p:nvSpPr>
        <p:spPr>
          <a:xfrm>
            <a:off x="5111702" y="2083605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>
                <a:solidFill>
                  <a:schemeClr val="accent1"/>
                </a:solidFill>
              </a:rPr>
              <a:t>[</a:t>
            </a:r>
            <a:r>
              <a:rPr kumimoji="1" lang="en-US" altLang="ko-KR" dirty="0">
                <a:solidFill>
                  <a:schemeClr val="accent1"/>
                </a:solidFill>
              </a:rPr>
              <a:t>3</a:t>
            </a:r>
            <a:r>
              <a:rPr kumimoji="1" lang="en-US" altLang="ko-Kore-KR" dirty="0">
                <a:solidFill>
                  <a:schemeClr val="accent1"/>
                </a:solidFill>
              </a:rPr>
              <a:t>]</a:t>
            </a:r>
            <a:endParaRPr kumimoji="1" lang="ko-Kore-KR" altLang="en-US" dirty="0">
              <a:solidFill>
                <a:schemeClr val="accent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D1E4099-10E4-ED4F-A1AD-A736D328CABC}"/>
              </a:ext>
            </a:extLst>
          </p:cNvPr>
          <p:cNvSpPr txBox="1"/>
          <p:nvPr/>
        </p:nvSpPr>
        <p:spPr>
          <a:xfrm>
            <a:off x="1126111" y="2829040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>
                <a:solidFill>
                  <a:schemeClr val="accent1"/>
                </a:solidFill>
              </a:rPr>
              <a:t>[0]</a:t>
            </a:r>
            <a:endParaRPr kumimoji="1" lang="ko-Kore-KR" altLang="en-US" dirty="0">
              <a:solidFill>
                <a:schemeClr val="accent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ED1E1D0-15F3-E849-8FA2-990C264EE32B}"/>
              </a:ext>
            </a:extLst>
          </p:cNvPr>
          <p:cNvSpPr txBox="1"/>
          <p:nvPr/>
        </p:nvSpPr>
        <p:spPr>
          <a:xfrm>
            <a:off x="1126111" y="3624170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>
                <a:solidFill>
                  <a:schemeClr val="accent1"/>
                </a:solidFill>
              </a:rPr>
              <a:t>[1]</a:t>
            </a:r>
            <a:endParaRPr kumimoji="1" lang="ko-Kore-KR" altLang="en-US" dirty="0">
              <a:solidFill>
                <a:schemeClr val="accent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1EF9FB6-875E-2044-AC6D-FD971AD404EA}"/>
              </a:ext>
            </a:extLst>
          </p:cNvPr>
          <p:cNvSpPr txBox="1"/>
          <p:nvPr/>
        </p:nvSpPr>
        <p:spPr>
          <a:xfrm>
            <a:off x="1126111" y="4439179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>
                <a:solidFill>
                  <a:schemeClr val="accent1"/>
                </a:solidFill>
              </a:rPr>
              <a:t>[2]</a:t>
            </a:r>
            <a:endParaRPr kumimoji="1" lang="ko-Kore-KR" altLang="en-US" dirty="0">
              <a:solidFill>
                <a:schemeClr val="accent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24D7D37-C577-9A4E-9350-B72FA623ED15}"/>
              </a:ext>
            </a:extLst>
          </p:cNvPr>
          <p:cNvSpPr txBox="1"/>
          <p:nvPr/>
        </p:nvSpPr>
        <p:spPr>
          <a:xfrm>
            <a:off x="937899" y="5069522"/>
            <a:ext cx="833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>
                <a:solidFill>
                  <a:schemeClr val="accent1"/>
                </a:solidFill>
              </a:rPr>
              <a:t>[index]</a:t>
            </a:r>
            <a:endParaRPr kumimoji="1" lang="ko-Kore-KR" altLang="en-US" dirty="0">
              <a:solidFill>
                <a:schemeClr val="accent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A200985-7C9D-4045-8BEF-3F312CBA4D8A}"/>
              </a:ext>
            </a:extLst>
          </p:cNvPr>
          <p:cNvSpPr txBox="1"/>
          <p:nvPr/>
        </p:nvSpPr>
        <p:spPr>
          <a:xfrm>
            <a:off x="107646" y="5069522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b="1" dirty="0">
                <a:solidFill>
                  <a:schemeClr val="accent1"/>
                </a:solidFill>
              </a:rPr>
              <a:t>Axis=0</a:t>
            </a:r>
            <a:endParaRPr kumimoji="1" lang="ko-Kore-KR" altLang="en-US" b="1" dirty="0">
              <a:solidFill>
                <a:schemeClr val="accent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F2797E1-B9BD-AA4F-B9DE-40C489633B52}"/>
              </a:ext>
            </a:extLst>
          </p:cNvPr>
          <p:cNvSpPr txBox="1"/>
          <p:nvPr/>
        </p:nvSpPr>
        <p:spPr>
          <a:xfrm>
            <a:off x="6106246" y="2008270"/>
            <a:ext cx="833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>
                <a:solidFill>
                  <a:schemeClr val="accent1"/>
                </a:solidFill>
              </a:rPr>
              <a:t>[index]</a:t>
            </a:r>
            <a:endParaRPr kumimoji="1" lang="ko-Kore-KR" altLang="en-US" dirty="0">
              <a:solidFill>
                <a:schemeClr val="accent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D37D876-A6E6-1349-BD6B-5E2F64638F4E}"/>
              </a:ext>
            </a:extLst>
          </p:cNvPr>
          <p:cNvSpPr txBox="1"/>
          <p:nvPr/>
        </p:nvSpPr>
        <p:spPr>
          <a:xfrm>
            <a:off x="6106246" y="1449829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b="1" dirty="0">
                <a:solidFill>
                  <a:schemeClr val="accent1"/>
                </a:solidFill>
              </a:rPr>
              <a:t>Axis=1</a:t>
            </a:r>
            <a:endParaRPr kumimoji="1" lang="ko-Kore-KR" altLang="en-US" b="1" dirty="0">
              <a:solidFill>
                <a:schemeClr val="accent1"/>
              </a:solidFill>
            </a:endParaRPr>
          </a:p>
        </p:txBody>
      </p:sp>
      <p:sp>
        <p:nvSpPr>
          <p:cNvPr id="42" name="아래쪽 화살표[D] 41">
            <a:extLst>
              <a:ext uri="{FF2B5EF4-FFF2-40B4-BE49-F238E27FC236}">
                <a16:creationId xmlns:a16="http://schemas.microsoft.com/office/drawing/2014/main" id="{DF86AA85-2FD0-7F45-A264-26DA08602E86}"/>
              </a:ext>
            </a:extLst>
          </p:cNvPr>
          <p:cNvSpPr/>
          <p:nvPr/>
        </p:nvSpPr>
        <p:spPr>
          <a:xfrm>
            <a:off x="191926" y="2625598"/>
            <a:ext cx="725557" cy="2315337"/>
          </a:xfrm>
          <a:prstGeom prst="downArrow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3" name="아래쪽 화살표[D] 42">
            <a:extLst>
              <a:ext uri="{FF2B5EF4-FFF2-40B4-BE49-F238E27FC236}">
                <a16:creationId xmlns:a16="http://schemas.microsoft.com/office/drawing/2014/main" id="{27C2AA72-46F5-8B4C-B4AE-0909DBEF7626}"/>
              </a:ext>
            </a:extLst>
          </p:cNvPr>
          <p:cNvSpPr/>
          <p:nvPr/>
        </p:nvSpPr>
        <p:spPr>
          <a:xfrm rot="16200000">
            <a:off x="3441795" y="-383740"/>
            <a:ext cx="725557" cy="4036471"/>
          </a:xfrm>
          <a:prstGeom prst="downArrow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8B6C37B-B1EB-0048-BFB0-07EAABD0AA9B}"/>
              </a:ext>
            </a:extLst>
          </p:cNvPr>
          <p:cNvSpPr txBox="1"/>
          <p:nvPr/>
        </p:nvSpPr>
        <p:spPr>
          <a:xfrm>
            <a:off x="6369193" y="3367767"/>
            <a:ext cx="558197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sz="1600" b="1" dirty="0">
                <a:solidFill>
                  <a:srgbClr val="FF0000"/>
                </a:solidFill>
              </a:rPr>
              <a:t>2</a:t>
            </a:r>
            <a:r>
              <a:rPr kumimoji="1" lang="ko-KR" altLang="en-US" sz="1600" b="1" dirty="0">
                <a:solidFill>
                  <a:srgbClr val="FF0000"/>
                </a:solidFill>
              </a:rPr>
              <a:t>차원</a:t>
            </a:r>
            <a:r>
              <a:rPr kumimoji="1" lang="en-US" altLang="ko-KR" sz="1600" b="1" dirty="0">
                <a:solidFill>
                  <a:srgbClr val="FF0000"/>
                </a:solidFill>
              </a:rPr>
              <a:t> array</a:t>
            </a:r>
            <a:r>
              <a:rPr kumimoji="1" lang="ko-KR" altLang="en-US" sz="1600" b="1" dirty="0" err="1">
                <a:solidFill>
                  <a:srgbClr val="FF0000"/>
                </a:solidFill>
              </a:rPr>
              <a:t>부터는</a:t>
            </a:r>
            <a:r>
              <a:rPr kumimoji="1" lang="ko-KR" altLang="en-US" sz="1600" b="1" dirty="0">
                <a:solidFill>
                  <a:srgbClr val="FF0000"/>
                </a:solidFill>
              </a:rPr>
              <a:t> </a:t>
            </a:r>
            <a:r>
              <a:rPr kumimoji="1" lang="en-US" altLang="ko-KR" sz="1600" b="1" dirty="0">
                <a:solidFill>
                  <a:srgbClr val="FF0000"/>
                </a:solidFill>
              </a:rPr>
              <a:t>Axis</a:t>
            </a:r>
            <a:r>
              <a:rPr kumimoji="1" lang="ko-KR" altLang="en-US" sz="1600" b="1" dirty="0">
                <a:solidFill>
                  <a:srgbClr val="FF0000"/>
                </a:solidFill>
              </a:rPr>
              <a:t>의 개념이 중요해진다</a:t>
            </a:r>
            <a:r>
              <a:rPr kumimoji="1" lang="en-US" altLang="ko-KR" sz="1600" b="1" dirty="0">
                <a:solidFill>
                  <a:srgbClr val="FF0000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 sz="1600" b="1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sz="1600" b="1" dirty="0">
                <a:solidFill>
                  <a:srgbClr val="FF0000"/>
                </a:solidFill>
              </a:rPr>
              <a:t>Indexing / Slicing</a:t>
            </a:r>
            <a:r>
              <a:rPr kumimoji="1" lang="ko-KR" altLang="en-US" sz="1600" b="1" dirty="0">
                <a:solidFill>
                  <a:srgbClr val="FF0000"/>
                </a:solidFill>
              </a:rPr>
              <a:t>을 할 때 각 </a:t>
            </a:r>
            <a:r>
              <a:rPr kumimoji="1" lang="en-US" altLang="ko-KR" sz="1600" b="1" dirty="0">
                <a:solidFill>
                  <a:srgbClr val="FF0000"/>
                </a:solidFill>
              </a:rPr>
              <a:t>Axis</a:t>
            </a:r>
            <a:r>
              <a:rPr kumimoji="1" lang="ko-KR" altLang="en-US" sz="1600" b="1" dirty="0">
                <a:solidFill>
                  <a:srgbClr val="FF0000"/>
                </a:solidFill>
              </a:rPr>
              <a:t>의 </a:t>
            </a:r>
            <a:r>
              <a:rPr kumimoji="1" lang="en-US" altLang="ko-KR" sz="1600" b="1" dirty="0">
                <a:solidFill>
                  <a:srgbClr val="FF0000"/>
                </a:solidFill>
              </a:rPr>
              <a:t>index</a:t>
            </a:r>
            <a:r>
              <a:rPr kumimoji="1" lang="ko-KR" altLang="en-US" sz="1600" b="1" dirty="0" err="1">
                <a:solidFill>
                  <a:srgbClr val="FF0000"/>
                </a:solidFill>
              </a:rPr>
              <a:t>를</a:t>
            </a:r>
            <a:r>
              <a:rPr kumimoji="1" lang="ko-KR" altLang="en-US" sz="1600" b="1" dirty="0">
                <a:solidFill>
                  <a:srgbClr val="FF0000"/>
                </a:solidFill>
              </a:rPr>
              <a:t> 불러줘야 한다</a:t>
            </a:r>
            <a:r>
              <a:rPr kumimoji="1" lang="en-US" altLang="ko-KR" sz="1600" b="1" dirty="0">
                <a:solidFill>
                  <a:srgbClr val="FF0000"/>
                </a:solidFill>
              </a:rPr>
              <a:t>.</a:t>
            </a:r>
          </a:p>
          <a:p>
            <a:endParaRPr kumimoji="1" lang="en-US" altLang="ko-KR" sz="1600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3637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D8368E25-3992-FD4F-BF14-E63D30EF4410}"/>
              </a:ext>
            </a:extLst>
          </p:cNvPr>
          <p:cNvSpPr txBox="1"/>
          <p:nvPr/>
        </p:nvSpPr>
        <p:spPr>
          <a:xfrm>
            <a:off x="337702" y="451945"/>
            <a:ext cx="1017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b="1" dirty="0"/>
              <a:t>2D Array</a:t>
            </a:r>
            <a:endParaRPr kumimoji="1" lang="ko-Kore-KR" alt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F4C12F-096C-7F42-B29C-1E9199059AD2}"/>
              </a:ext>
            </a:extLst>
          </p:cNvPr>
          <p:cNvSpPr txBox="1"/>
          <p:nvPr/>
        </p:nvSpPr>
        <p:spPr>
          <a:xfrm>
            <a:off x="1674190" y="528889"/>
            <a:ext cx="27382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sz="1600" dirty="0"/>
              <a:t>2 Dimension (2</a:t>
            </a:r>
            <a:r>
              <a:rPr kumimoji="1" lang="ko-KR" altLang="en-US" sz="1600" dirty="0"/>
              <a:t> 차원</a:t>
            </a:r>
            <a:r>
              <a:rPr kumimoji="1" lang="en-US" altLang="ko-KR" sz="1600" dirty="0"/>
              <a:t>)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Array</a:t>
            </a:r>
          </a:p>
          <a:p>
            <a:endParaRPr kumimoji="1" lang="en-US" altLang="ko-KR" sz="1600" b="1" i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025112-51EB-904F-92C8-E377FCBCAA11}"/>
              </a:ext>
            </a:extLst>
          </p:cNvPr>
          <p:cNvSpPr txBox="1"/>
          <p:nvPr/>
        </p:nvSpPr>
        <p:spPr>
          <a:xfrm>
            <a:off x="2199537" y="2083605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>
                <a:solidFill>
                  <a:schemeClr val="accent1"/>
                </a:solidFill>
              </a:rPr>
              <a:t>[0]</a:t>
            </a:r>
            <a:endParaRPr kumimoji="1" lang="ko-Kore-KR" altLang="en-US" dirty="0">
              <a:solidFill>
                <a:schemeClr val="accent1"/>
              </a:solidFill>
            </a:endParaRPr>
          </a:p>
        </p:txBody>
      </p:sp>
      <p:graphicFrame>
        <p:nvGraphicFramePr>
          <p:cNvPr id="24" name="표 27">
            <a:extLst>
              <a:ext uri="{FF2B5EF4-FFF2-40B4-BE49-F238E27FC236}">
                <a16:creationId xmlns:a16="http://schemas.microsoft.com/office/drawing/2014/main" id="{1C769C55-1D47-5542-BDF1-7AD46F708980}"/>
              </a:ext>
            </a:extLst>
          </p:cNvPr>
          <p:cNvGraphicFramePr>
            <a:graphicFrameLocks noGrp="1"/>
          </p:cNvGraphicFramePr>
          <p:nvPr/>
        </p:nvGraphicFramePr>
        <p:xfrm>
          <a:off x="1907573" y="2625598"/>
          <a:ext cx="3915236" cy="231533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8809">
                  <a:extLst>
                    <a:ext uri="{9D8B030D-6E8A-4147-A177-3AD203B41FA5}">
                      <a16:colId xmlns:a16="http://schemas.microsoft.com/office/drawing/2014/main" val="462323116"/>
                    </a:ext>
                  </a:extLst>
                </a:gridCol>
                <a:gridCol w="978809">
                  <a:extLst>
                    <a:ext uri="{9D8B030D-6E8A-4147-A177-3AD203B41FA5}">
                      <a16:colId xmlns:a16="http://schemas.microsoft.com/office/drawing/2014/main" val="3866968584"/>
                    </a:ext>
                  </a:extLst>
                </a:gridCol>
                <a:gridCol w="978809">
                  <a:extLst>
                    <a:ext uri="{9D8B030D-6E8A-4147-A177-3AD203B41FA5}">
                      <a16:colId xmlns:a16="http://schemas.microsoft.com/office/drawing/2014/main" val="3751022637"/>
                    </a:ext>
                  </a:extLst>
                </a:gridCol>
                <a:gridCol w="978809">
                  <a:extLst>
                    <a:ext uri="{9D8B030D-6E8A-4147-A177-3AD203B41FA5}">
                      <a16:colId xmlns:a16="http://schemas.microsoft.com/office/drawing/2014/main" val="2618698036"/>
                    </a:ext>
                  </a:extLst>
                </a:gridCol>
              </a:tblGrid>
              <a:tr h="771779"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30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19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56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78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233948"/>
                  </a:ext>
                </a:extLst>
              </a:tr>
              <a:tr h="771779"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29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48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27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49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2762071"/>
                  </a:ext>
                </a:extLst>
              </a:tr>
              <a:tr h="771779"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10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24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74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21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3584167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2D77BADB-53F8-2242-9510-98220FEE7D59}"/>
              </a:ext>
            </a:extLst>
          </p:cNvPr>
          <p:cNvSpPr txBox="1"/>
          <p:nvPr/>
        </p:nvSpPr>
        <p:spPr>
          <a:xfrm>
            <a:off x="3123876" y="2083605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>
                <a:solidFill>
                  <a:schemeClr val="accent1"/>
                </a:solidFill>
              </a:rPr>
              <a:t>[</a:t>
            </a:r>
            <a:r>
              <a:rPr kumimoji="1" lang="en-US" altLang="ko-KR" dirty="0">
                <a:solidFill>
                  <a:schemeClr val="accent1"/>
                </a:solidFill>
              </a:rPr>
              <a:t>1</a:t>
            </a:r>
            <a:r>
              <a:rPr kumimoji="1" lang="en-US" altLang="ko-Kore-KR" dirty="0">
                <a:solidFill>
                  <a:schemeClr val="accent1"/>
                </a:solidFill>
              </a:rPr>
              <a:t>]</a:t>
            </a:r>
            <a:endParaRPr kumimoji="1" lang="ko-Kore-KR" altLang="en-US" dirty="0">
              <a:solidFill>
                <a:schemeClr val="accent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B79BD99-1402-F548-9D21-2BACDB6A41DB}"/>
              </a:ext>
            </a:extLst>
          </p:cNvPr>
          <p:cNvSpPr txBox="1"/>
          <p:nvPr/>
        </p:nvSpPr>
        <p:spPr>
          <a:xfrm>
            <a:off x="4107850" y="2083605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>
                <a:solidFill>
                  <a:schemeClr val="accent1"/>
                </a:solidFill>
              </a:rPr>
              <a:t>[</a:t>
            </a:r>
            <a:r>
              <a:rPr kumimoji="1" lang="en-US" altLang="ko-KR" dirty="0">
                <a:solidFill>
                  <a:schemeClr val="accent1"/>
                </a:solidFill>
              </a:rPr>
              <a:t>2</a:t>
            </a:r>
            <a:r>
              <a:rPr kumimoji="1" lang="en-US" altLang="ko-Kore-KR" dirty="0">
                <a:solidFill>
                  <a:schemeClr val="accent1"/>
                </a:solidFill>
              </a:rPr>
              <a:t>]</a:t>
            </a:r>
            <a:endParaRPr kumimoji="1" lang="ko-Kore-KR" altLang="en-US" dirty="0">
              <a:solidFill>
                <a:schemeClr val="accent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5E6365B-BEED-344C-A8FC-593A0AAED70A}"/>
              </a:ext>
            </a:extLst>
          </p:cNvPr>
          <p:cNvSpPr txBox="1"/>
          <p:nvPr/>
        </p:nvSpPr>
        <p:spPr>
          <a:xfrm>
            <a:off x="5111702" y="2083605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>
                <a:solidFill>
                  <a:schemeClr val="accent1"/>
                </a:solidFill>
              </a:rPr>
              <a:t>[</a:t>
            </a:r>
            <a:r>
              <a:rPr kumimoji="1" lang="en-US" altLang="ko-KR" dirty="0">
                <a:solidFill>
                  <a:schemeClr val="accent1"/>
                </a:solidFill>
              </a:rPr>
              <a:t>3</a:t>
            </a:r>
            <a:r>
              <a:rPr kumimoji="1" lang="en-US" altLang="ko-Kore-KR" dirty="0">
                <a:solidFill>
                  <a:schemeClr val="accent1"/>
                </a:solidFill>
              </a:rPr>
              <a:t>]</a:t>
            </a:r>
            <a:endParaRPr kumimoji="1" lang="ko-Kore-KR" altLang="en-US" dirty="0">
              <a:solidFill>
                <a:schemeClr val="accent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D1E4099-10E4-ED4F-A1AD-A736D328CABC}"/>
              </a:ext>
            </a:extLst>
          </p:cNvPr>
          <p:cNvSpPr txBox="1"/>
          <p:nvPr/>
        </p:nvSpPr>
        <p:spPr>
          <a:xfrm>
            <a:off x="1126111" y="2829040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>
                <a:solidFill>
                  <a:schemeClr val="accent1"/>
                </a:solidFill>
              </a:rPr>
              <a:t>[0]</a:t>
            </a:r>
            <a:endParaRPr kumimoji="1" lang="ko-Kore-KR" altLang="en-US" dirty="0">
              <a:solidFill>
                <a:schemeClr val="accent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ED1E1D0-15F3-E849-8FA2-990C264EE32B}"/>
              </a:ext>
            </a:extLst>
          </p:cNvPr>
          <p:cNvSpPr txBox="1"/>
          <p:nvPr/>
        </p:nvSpPr>
        <p:spPr>
          <a:xfrm>
            <a:off x="1126111" y="3624170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>
                <a:solidFill>
                  <a:schemeClr val="accent1"/>
                </a:solidFill>
              </a:rPr>
              <a:t>[1]</a:t>
            </a:r>
            <a:endParaRPr kumimoji="1" lang="ko-Kore-KR" altLang="en-US" dirty="0">
              <a:solidFill>
                <a:schemeClr val="accent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1EF9FB6-875E-2044-AC6D-FD971AD404EA}"/>
              </a:ext>
            </a:extLst>
          </p:cNvPr>
          <p:cNvSpPr txBox="1"/>
          <p:nvPr/>
        </p:nvSpPr>
        <p:spPr>
          <a:xfrm>
            <a:off x="1126111" y="4439179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>
                <a:solidFill>
                  <a:schemeClr val="accent1"/>
                </a:solidFill>
              </a:rPr>
              <a:t>[2]</a:t>
            </a:r>
            <a:endParaRPr kumimoji="1" lang="ko-Kore-KR" altLang="en-US" dirty="0">
              <a:solidFill>
                <a:schemeClr val="accent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24D7D37-C577-9A4E-9350-B72FA623ED15}"/>
              </a:ext>
            </a:extLst>
          </p:cNvPr>
          <p:cNvSpPr txBox="1"/>
          <p:nvPr/>
        </p:nvSpPr>
        <p:spPr>
          <a:xfrm>
            <a:off x="937899" y="5069522"/>
            <a:ext cx="833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>
                <a:solidFill>
                  <a:schemeClr val="accent1"/>
                </a:solidFill>
              </a:rPr>
              <a:t>[index]</a:t>
            </a:r>
            <a:endParaRPr kumimoji="1" lang="ko-Kore-KR" altLang="en-US" dirty="0">
              <a:solidFill>
                <a:schemeClr val="accent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A200985-7C9D-4045-8BEF-3F312CBA4D8A}"/>
              </a:ext>
            </a:extLst>
          </p:cNvPr>
          <p:cNvSpPr txBox="1"/>
          <p:nvPr/>
        </p:nvSpPr>
        <p:spPr>
          <a:xfrm>
            <a:off x="107646" y="5069522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b="1" dirty="0">
                <a:solidFill>
                  <a:schemeClr val="accent1"/>
                </a:solidFill>
              </a:rPr>
              <a:t>Axis=0</a:t>
            </a:r>
            <a:endParaRPr kumimoji="1" lang="ko-Kore-KR" altLang="en-US" b="1" dirty="0">
              <a:solidFill>
                <a:schemeClr val="accent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F2797E1-B9BD-AA4F-B9DE-40C489633B52}"/>
              </a:ext>
            </a:extLst>
          </p:cNvPr>
          <p:cNvSpPr txBox="1"/>
          <p:nvPr/>
        </p:nvSpPr>
        <p:spPr>
          <a:xfrm>
            <a:off x="6106246" y="2008270"/>
            <a:ext cx="833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>
                <a:solidFill>
                  <a:schemeClr val="accent1"/>
                </a:solidFill>
              </a:rPr>
              <a:t>[index]</a:t>
            </a:r>
            <a:endParaRPr kumimoji="1" lang="ko-Kore-KR" altLang="en-US" dirty="0">
              <a:solidFill>
                <a:schemeClr val="accent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D37D876-A6E6-1349-BD6B-5E2F64638F4E}"/>
              </a:ext>
            </a:extLst>
          </p:cNvPr>
          <p:cNvSpPr txBox="1"/>
          <p:nvPr/>
        </p:nvSpPr>
        <p:spPr>
          <a:xfrm>
            <a:off x="6106246" y="1449829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b="1" dirty="0">
                <a:solidFill>
                  <a:schemeClr val="accent1"/>
                </a:solidFill>
              </a:rPr>
              <a:t>Axis=1</a:t>
            </a:r>
            <a:endParaRPr kumimoji="1" lang="ko-Kore-KR" altLang="en-US" b="1" dirty="0">
              <a:solidFill>
                <a:schemeClr val="accent1"/>
              </a:solidFill>
            </a:endParaRPr>
          </a:p>
        </p:txBody>
      </p:sp>
      <p:sp>
        <p:nvSpPr>
          <p:cNvPr id="42" name="아래쪽 화살표[D] 41">
            <a:extLst>
              <a:ext uri="{FF2B5EF4-FFF2-40B4-BE49-F238E27FC236}">
                <a16:creationId xmlns:a16="http://schemas.microsoft.com/office/drawing/2014/main" id="{DF86AA85-2FD0-7F45-A264-26DA08602E86}"/>
              </a:ext>
            </a:extLst>
          </p:cNvPr>
          <p:cNvSpPr/>
          <p:nvPr/>
        </p:nvSpPr>
        <p:spPr>
          <a:xfrm>
            <a:off x="191926" y="2625598"/>
            <a:ext cx="725557" cy="2315337"/>
          </a:xfrm>
          <a:prstGeom prst="downArrow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3" name="아래쪽 화살표[D] 42">
            <a:extLst>
              <a:ext uri="{FF2B5EF4-FFF2-40B4-BE49-F238E27FC236}">
                <a16:creationId xmlns:a16="http://schemas.microsoft.com/office/drawing/2014/main" id="{27C2AA72-46F5-8B4C-B4AE-0909DBEF7626}"/>
              </a:ext>
            </a:extLst>
          </p:cNvPr>
          <p:cNvSpPr/>
          <p:nvPr/>
        </p:nvSpPr>
        <p:spPr>
          <a:xfrm rot="16200000">
            <a:off x="3441795" y="-383740"/>
            <a:ext cx="725557" cy="4036471"/>
          </a:xfrm>
          <a:prstGeom prst="downArrow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0B68E6E0-DF8D-7247-A64E-F443E0B2FC82}"/>
              </a:ext>
            </a:extLst>
          </p:cNvPr>
          <p:cNvGrpSpPr/>
          <p:nvPr/>
        </p:nvGrpSpPr>
        <p:grpSpPr>
          <a:xfrm>
            <a:off x="7679635" y="2192936"/>
            <a:ext cx="2421842" cy="2974428"/>
            <a:chOff x="304800" y="3821877"/>
            <a:chExt cx="2421842" cy="2974428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8A6BA8B-D1B9-4743-88C6-3FDAB31E67CF}"/>
                </a:ext>
              </a:extLst>
            </p:cNvPr>
            <p:cNvSpPr txBox="1"/>
            <p:nvPr/>
          </p:nvSpPr>
          <p:spPr>
            <a:xfrm>
              <a:off x="304800" y="3821877"/>
              <a:ext cx="178298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600" b="1" i="1" dirty="0">
                  <a:solidFill>
                    <a:srgbClr val="FF0000"/>
                  </a:solidFill>
                </a:rPr>
                <a:t>1. </a:t>
              </a:r>
              <a:r>
                <a:rPr kumimoji="1" lang="ko-KR" altLang="en-US" sz="1600" b="1" i="1" dirty="0">
                  <a:solidFill>
                    <a:srgbClr val="FF0000"/>
                  </a:solidFill>
                </a:rPr>
                <a:t>인덱싱 </a:t>
              </a:r>
              <a:r>
                <a:rPr kumimoji="1" lang="en-US" altLang="ko-KR" sz="1600" b="1" i="1" dirty="0">
                  <a:solidFill>
                    <a:srgbClr val="FF0000"/>
                  </a:solidFill>
                </a:rPr>
                <a:t>Indexing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B539487-80F3-DE45-9D04-8D465AD52841}"/>
                </a:ext>
              </a:extLst>
            </p:cNvPr>
            <p:cNvSpPr txBox="1"/>
            <p:nvPr/>
          </p:nvSpPr>
          <p:spPr>
            <a:xfrm>
              <a:off x="373113" y="4379511"/>
              <a:ext cx="23182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dirty="0" err="1"/>
                <a:t>arr_name</a:t>
              </a:r>
              <a:r>
                <a:rPr kumimoji="1" lang="en-US" altLang="ko-KR" dirty="0"/>
                <a:t>[0,</a:t>
              </a:r>
              <a:r>
                <a:rPr kumimoji="1" lang="ko-KR" altLang="en-US" dirty="0"/>
                <a:t> </a:t>
              </a:r>
              <a:r>
                <a:rPr kumimoji="1" lang="en-US" altLang="ko-KR" dirty="0"/>
                <a:t>0]	</a:t>
              </a:r>
              <a:r>
                <a:rPr kumimoji="1" lang="en-US" altLang="ko-KR" dirty="0">
                  <a:solidFill>
                    <a:schemeClr val="accent1"/>
                  </a:solidFill>
                </a:rPr>
                <a:t>30</a:t>
              </a:r>
              <a:r>
                <a:rPr kumimoji="1" lang="ko-KR" altLang="en-US" dirty="0">
                  <a:solidFill>
                    <a:schemeClr val="accent1"/>
                  </a:solidFill>
                </a:rPr>
                <a:t> </a:t>
              </a:r>
              <a:endParaRPr kumimoji="1" lang="ko-Kore-KR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8D61FC4-9E1B-B443-A3B7-CBFB735835E6}"/>
                </a:ext>
              </a:extLst>
            </p:cNvPr>
            <p:cNvSpPr txBox="1"/>
            <p:nvPr/>
          </p:nvSpPr>
          <p:spPr>
            <a:xfrm>
              <a:off x="373113" y="4856590"/>
              <a:ext cx="2265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dirty="0" err="1"/>
                <a:t>arr_name</a:t>
              </a:r>
              <a:r>
                <a:rPr kumimoji="1" lang="en-US" altLang="ko-KR" dirty="0"/>
                <a:t>[1,</a:t>
              </a:r>
              <a:r>
                <a:rPr kumimoji="1" lang="ko-KR" altLang="en-US" dirty="0"/>
                <a:t> </a:t>
              </a:r>
              <a:r>
                <a:rPr kumimoji="1" lang="en-US" altLang="ko-KR" dirty="0"/>
                <a:t>2]</a:t>
              </a:r>
              <a:r>
                <a:rPr kumimoji="1" lang="ko-KR" altLang="en-US" dirty="0"/>
                <a:t> </a:t>
              </a:r>
              <a:r>
                <a:rPr kumimoji="1" lang="en-US" altLang="ko-KR" dirty="0"/>
                <a:t>	</a:t>
              </a:r>
              <a:r>
                <a:rPr kumimoji="1" lang="en-US" altLang="ko-KR" dirty="0">
                  <a:solidFill>
                    <a:schemeClr val="accent1"/>
                  </a:solidFill>
                </a:rPr>
                <a:t>27</a:t>
              </a:r>
              <a:endParaRPr kumimoji="1" lang="ko-Kore-KR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4A3819F-02CF-D74E-9B6E-A63722693305}"/>
                </a:ext>
              </a:extLst>
            </p:cNvPr>
            <p:cNvSpPr txBox="1"/>
            <p:nvPr/>
          </p:nvSpPr>
          <p:spPr>
            <a:xfrm>
              <a:off x="373113" y="5383364"/>
              <a:ext cx="2265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dirty="0" err="1"/>
                <a:t>arr_name</a:t>
              </a:r>
              <a:r>
                <a:rPr kumimoji="1" lang="en-US" altLang="ko-KR" dirty="0"/>
                <a:t>[2,</a:t>
              </a:r>
              <a:r>
                <a:rPr kumimoji="1" lang="ko-KR" altLang="en-US" dirty="0"/>
                <a:t> </a:t>
              </a:r>
              <a:r>
                <a:rPr kumimoji="1" lang="en-US" altLang="ko-KR" dirty="0"/>
                <a:t>1]</a:t>
              </a:r>
              <a:r>
                <a:rPr kumimoji="1" lang="ko-KR" altLang="en-US" dirty="0"/>
                <a:t> </a:t>
              </a:r>
              <a:r>
                <a:rPr kumimoji="1" lang="en-US" altLang="ko-KR" dirty="0"/>
                <a:t>	</a:t>
              </a:r>
              <a:r>
                <a:rPr kumimoji="1" lang="en-US" altLang="ko-KR" dirty="0">
                  <a:solidFill>
                    <a:schemeClr val="accent1"/>
                  </a:solidFill>
                </a:rPr>
                <a:t>24</a:t>
              </a:r>
              <a:endParaRPr kumimoji="1" lang="ko-Kore-KR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072265B-BDC6-FF42-84C9-D6A30C21BC87}"/>
                </a:ext>
              </a:extLst>
            </p:cNvPr>
            <p:cNvSpPr txBox="1"/>
            <p:nvPr/>
          </p:nvSpPr>
          <p:spPr>
            <a:xfrm>
              <a:off x="373113" y="5880320"/>
              <a:ext cx="23535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dirty="0" err="1"/>
                <a:t>arr_name</a:t>
              </a:r>
              <a:r>
                <a:rPr kumimoji="1" lang="en-US" altLang="ko-KR" dirty="0"/>
                <a:t>[1,</a:t>
              </a:r>
              <a:r>
                <a:rPr kumimoji="1" lang="ko-KR" altLang="en-US" dirty="0"/>
                <a:t> </a:t>
              </a:r>
              <a:r>
                <a:rPr kumimoji="1" lang="en-US" altLang="ko-KR" dirty="0"/>
                <a:t>3]</a:t>
              </a:r>
              <a:r>
                <a:rPr kumimoji="1" lang="ko-KR" altLang="en-US" dirty="0"/>
                <a:t> </a:t>
              </a:r>
              <a:r>
                <a:rPr kumimoji="1" lang="en-US" altLang="ko-KR" dirty="0"/>
                <a:t>	</a:t>
              </a:r>
              <a:r>
                <a:rPr kumimoji="1" lang="en-US" altLang="ko-KR" dirty="0">
                  <a:solidFill>
                    <a:schemeClr val="accent1"/>
                  </a:solidFill>
                </a:rPr>
                <a:t>???</a:t>
              </a:r>
              <a:endParaRPr kumimoji="1" lang="ko-Kore-KR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8AB562E-278C-A145-941F-5DC08E8EBA7D}"/>
                </a:ext>
              </a:extLst>
            </p:cNvPr>
            <p:cNvSpPr txBox="1"/>
            <p:nvPr/>
          </p:nvSpPr>
          <p:spPr>
            <a:xfrm>
              <a:off x="373113" y="6426973"/>
              <a:ext cx="23535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dirty="0" err="1"/>
                <a:t>arr_name</a:t>
              </a:r>
              <a:r>
                <a:rPr kumimoji="1" lang="en-US" altLang="ko-KR" dirty="0"/>
                <a:t>[3,</a:t>
              </a:r>
              <a:r>
                <a:rPr kumimoji="1" lang="ko-KR" altLang="en-US" dirty="0"/>
                <a:t> </a:t>
              </a:r>
              <a:r>
                <a:rPr kumimoji="1" lang="en-US" altLang="ko-KR" dirty="0"/>
                <a:t>1]</a:t>
              </a:r>
              <a:r>
                <a:rPr kumimoji="1" lang="ko-KR" altLang="en-US" dirty="0"/>
                <a:t> </a:t>
              </a:r>
              <a:r>
                <a:rPr kumimoji="1" lang="en-US" altLang="ko-KR" dirty="0"/>
                <a:t>	</a:t>
              </a:r>
              <a:r>
                <a:rPr kumimoji="1" lang="en-US" altLang="ko-KR" dirty="0">
                  <a:solidFill>
                    <a:schemeClr val="accent1"/>
                  </a:solidFill>
                </a:rPr>
                <a:t>???</a:t>
              </a:r>
              <a:endParaRPr kumimoji="1" lang="ko-Kore-KR" altLang="en-US" dirty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95883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D8368E25-3992-FD4F-BF14-E63D30EF4410}"/>
              </a:ext>
            </a:extLst>
          </p:cNvPr>
          <p:cNvSpPr txBox="1"/>
          <p:nvPr/>
        </p:nvSpPr>
        <p:spPr>
          <a:xfrm>
            <a:off x="337702" y="451945"/>
            <a:ext cx="1017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b="1" dirty="0"/>
              <a:t>2D Array</a:t>
            </a:r>
            <a:endParaRPr kumimoji="1" lang="ko-Kore-KR" alt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F4C12F-096C-7F42-B29C-1E9199059AD2}"/>
              </a:ext>
            </a:extLst>
          </p:cNvPr>
          <p:cNvSpPr txBox="1"/>
          <p:nvPr/>
        </p:nvSpPr>
        <p:spPr>
          <a:xfrm>
            <a:off x="1674190" y="528889"/>
            <a:ext cx="27382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sz="1600" dirty="0"/>
              <a:t>2 Dimension (2</a:t>
            </a:r>
            <a:r>
              <a:rPr kumimoji="1" lang="ko-KR" altLang="en-US" sz="1600" dirty="0"/>
              <a:t> 차원</a:t>
            </a:r>
            <a:r>
              <a:rPr kumimoji="1" lang="en-US" altLang="ko-KR" sz="1600" dirty="0"/>
              <a:t>)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Array</a:t>
            </a:r>
          </a:p>
          <a:p>
            <a:endParaRPr kumimoji="1" lang="en-US" altLang="ko-KR" sz="1600" b="1" i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025112-51EB-904F-92C8-E377FCBCAA11}"/>
              </a:ext>
            </a:extLst>
          </p:cNvPr>
          <p:cNvSpPr txBox="1"/>
          <p:nvPr/>
        </p:nvSpPr>
        <p:spPr>
          <a:xfrm>
            <a:off x="2199537" y="2083605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>
                <a:solidFill>
                  <a:schemeClr val="accent1"/>
                </a:solidFill>
              </a:rPr>
              <a:t>[0]</a:t>
            </a:r>
            <a:endParaRPr kumimoji="1" lang="ko-Kore-KR" altLang="en-US" dirty="0">
              <a:solidFill>
                <a:schemeClr val="accent1"/>
              </a:solidFill>
            </a:endParaRPr>
          </a:p>
        </p:txBody>
      </p:sp>
      <p:graphicFrame>
        <p:nvGraphicFramePr>
          <p:cNvPr id="24" name="표 27">
            <a:extLst>
              <a:ext uri="{FF2B5EF4-FFF2-40B4-BE49-F238E27FC236}">
                <a16:creationId xmlns:a16="http://schemas.microsoft.com/office/drawing/2014/main" id="{1C769C55-1D47-5542-BDF1-7AD46F708980}"/>
              </a:ext>
            </a:extLst>
          </p:cNvPr>
          <p:cNvGraphicFramePr>
            <a:graphicFrameLocks noGrp="1"/>
          </p:cNvGraphicFramePr>
          <p:nvPr/>
        </p:nvGraphicFramePr>
        <p:xfrm>
          <a:off x="1907573" y="2625598"/>
          <a:ext cx="3915236" cy="231533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8809">
                  <a:extLst>
                    <a:ext uri="{9D8B030D-6E8A-4147-A177-3AD203B41FA5}">
                      <a16:colId xmlns:a16="http://schemas.microsoft.com/office/drawing/2014/main" val="462323116"/>
                    </a:ext>
                  </a:extLst>
                </a:gridCol>
                <a:gridCol w="978809">
                  <a:extLst>
                    <a:ext uri="{9D8B030D-6E8A-4147-A177-3AD203B41FA5}">
                      <a16:colId xmlns:a16="http://schemas.microsoft.com/office/drawing/2014/main" val="3866968584"/>
                    </a:ext>
                  </a:extLst>
                </a:gridCol>
                <a:gridCol w="978809">
                  <a:extLst>
                    <a:ext uri="{9D8B030D-6E8A-4147-A177-3AD203B41FA5}">
                      <a16:colId xmlns:a16="http://schemas.microsoft.com/office/drawing/2014/main" val="3751022637"/>
                    </a:ext>
                  </a:extLst>
                </a:gridCol>
                <a:gridCol w="978809">
                  <a:extLst>
                    <a:ext uri="{9D8B030D-6E8A-4147-A177-3AD203B41FA5}">
                      <a16:colId xmlns:a16="http://schemas.microsoft.com/office/drawing/2014/main" val="2618698036"/>
                    </a:ext>
                  </a:extLst>
                </a:gridCol>
              </a:tblGrid>
              <a:tr h="771779"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30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19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56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78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233948"/>
                  </a:ext>
                </a:extLst>
              </a:tr>
              <a:tr h="771779"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29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48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27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49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2762071"/>
                  </a:ext>
                </a:extLst>
              </a:tr>
              <a:tr h="771779"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10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24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74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21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3584167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2D77BADB-53F8-2242-9510-98220FEE7D59}"/>
              </a:ext>
            </a:extLst>
          </p:cNvPr>
          <p:cNvSpPr txBox="1"/>
          <p:nvPr/>
        </p:nvSpPr>
        <p:spPr>
          <a:xfrm>
            <a:off x="3123876" y="2083605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>
                <a:solidFill>
                  <a:schemeClr val="accent1"/>
                </a:solidFill>
              </a:rPr>
              <a:t>[</a:t>
            </a:r>
            <a:r>
              <a:rPr kumimoji="1" lang="en-US" altLang="ko-KR" dirty="0">
                <a:solidFill>
                  <a:schemeClr val="accent1"/>
                </a:solidFill>
              </a:rPr>
              <a:t>1</a:t>
            </a:r>
            <a:r>
              <a:rPr kumimoji="1" lang="en-US" altLang="ko-Kore-KR" dirty="0">
                <a:solidFill>
                  <a:schemeClr val="accent1"/>
                </a:solidFill>
              </a:rPr>
              <a:t>]</a:t>
            </a:r>
            <a:endParaRPr kumimoji="1" lang="ko-Kore-KR" altLang="en-US" dirty="0">
              <a:solidFill>
                <a:schemeClr val="accent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B79BD99-1402-F548-9D21-2BACDB6A41DB}"/>
              </a:ext>
            </a:extLst>
          </p:cNvPr>
          <p:cNvSpPr txBox="1"/>
          <p:nvPr/>
        </p:nvSpPr>
        <p:spPr>
          <a:xfrm>
            <a:off x="4107850" y="2083605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>
                <a:solidFill>
                  <a:schemeClr val="accent1"/>
                </a:solidFill>
              </a:rPr>
              <a:t>[</a:t>
            </a:r>
            <a:r>
              <a:rPr kumimoji="1" lang="en-US" altLang="ko-KR" dirty="0">
                <a:solidFill>
                  <a:schemeClr val="accent1"/>
                </a:solidFill>
              </a:rPr>
              <a:t>2</a:t>
            </a:r>
            <a:r>
              <a:rPr kumimoji="1" lang="en-US" altLang="ko-Kore-KR" dirty="0">
                <a:solidFill>
                  <a:schemeClr val="accent1"/>
                </a:solidFill>
              </a:rPr>
              <a:t>]</a:t>
            </a:r>
            <a:endParaRPr kumimoji="1" lang="ko-Kore-KR" altLang="en-US" dirty="0">
              <a:solidFill>
                <a:schemeClr val="accent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5E6365B-BEED-344C-A8FC-593A0AAED70A}"/>
              </a:ext>
            </a:extLst>
          </p:cNvPr>
          <p:cNvSpPr txBox="1"/>
          <p:nvPr/>
        </p:nvSpPr>
        <p:spPr>
          <a:xfrm>
            <a:off x="5111702" y="2083605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>
                <a:solidFill>
                  <a:schemeClr val="accent1"/>
                </a:solidFill>
              </a:rPr>
              <a:t>[</a:t>
            </a:r>
            <a:r>
              <a:rPr kumimoji="1" lang="en-US" altLang="ko-KR" dirty="0">
                <a:solidFill>
                  <a:schemeClr val="accent1"/>
                </a:solidFill>
              </a:rPr>
              <a:t>3</a:t>
            </a:r>
            <a:r>
              <a:rPr kumimoji="1" lang="en-US" altLang="ko-Kore-KR" dirty="0">
                <a:solidFill>
                  <a:schemeClr val="accent1"/>
                </a:solidFill>
              </a:rPr>
              <a:t>]</a:t>
            </a:r>
            <a:endParaRPr kumimoji="1" lang="ko-Kore-KR" altLang="en-US" dirty="0">
              <a:solidFill>
                <a:schemeClr val="accent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D1E4099-10E4-ED4F-A1AD-A736D328CABC}"/>
              </a:ext>
            </a:extLst>
          </p:cNvPr>
          <p:cNvSpPr txBox="1"/>
          <p:nvPr/>
        </p:nvSpPr>
        <p:spPr>
          <a:xfrm>
            <a:off x="1126111" y="2829040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>
                <a:solidFill>
                  <a:schemeClr val="accent1"/>
                </a:solidFill>
              </a:rPr>
              <a:t>[0]</a:t>
            </a:r>
            <a:endParaRPr kumimoji="1" lang="ko-Kore-KR" altLang="en-US" dirty="0">
              <a:solidFill>
                <a:schemeClr val="accent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ED1E1D0-15F3-E849-8FA2-990C264EE32B}"/>
              </a:ext>
            </a:extLst>
          </p:cNvPr>
          <p:cNvSpPr txBox="1"/>
          <p:nvPr/>
        </p:nvSpPr>
        <p:spPr>
          <a:xfrm>
            <a:off x="1126111" y="3624170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>
                <a:solidFill>
                  <a:schemeClr val="accent1"/>
                </a:solidFill>
              </a:rPr>
              <a:t>[1]</a:t>
            </a:r>
            <a:endParaRPr kumimoji="1" lang="ko-Kore-KR" altLang="en-US" dirty="0">
              <a:solidFill>
                <a:schemeClr val="accent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1EF9FB6-875E-2044-AC6D-FD971AD404EA}"/>
              </a:ext>
            </a:extLst>
          </p:cNvPr>
          <p:cNvSpPr txBox="1"/>
          <p:nvPr/>
        </p:nvSpPr>
        <p:spPr>
          <a:xfrm>
            <a:off x="1126111" y="4439179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>
                <a:solidFill>
                  <a:schemeClr val="accent1"/>
                </a:solidFill>
              </a:rPr>
              <a:t>[2]</a:t>
            </a:r>
            <a:endParaRPr kumimoji="1" lang="ko-Kore-KR" altLang="en-US" dirty="0">
              <a:solidFill>
                <a:schemeClr val="accent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24D7D37-C577-9A4E-9350-B72FA623ED15}"/>
              </a:ext>
            </a:extLst>
          </p:cNvPr>
          <p:cNvSpPr txBox="1"/>
          <p:nvPr/>
        </p:nvSpPr>
        <p:spPr>
          <a:xfrm>
            <a:off x="937899" y="5069522"/>
            <a:ext cx="833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>
                <a:solidFill>
                  <a:schemeClr val="accent1"/>
                </a:solidFill>
              </a:rPr>
              <a:t>[index]</a:t>
            </a:r>
            <a:endParaRPr kumimoji="1" lang="ko-Kore-KR" altLang="en-US" dirty="0">
              <a:solidFill>
                <a:schemeClr val="accent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A200985-7C9D-4045-8BEF-3F312CBA4D8A}"/>
              </a:ext>
            </a:extLst>
          </p:cNvPr>
          <p:cNvSpPr txBox="1"/>
          <p:nvPr/>
        </p:nvSpPr>
        <p:spPr>
          <a:xfrm>
            <a:off x="107646" y="5069522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b="1" dirty="0">
                <a:solidFill>
                  <a:schemeClr val="accent1"/>
                </a:solidFill>
              </a:rPr>
              <a:t>Axis=0</a:t>
            </a:r>
            <a:endParaRPr kumimoji="1" lang="ko-Kore-KR" altLang="en-US" b="1" dirty="0">
              <a:solidFill>
                <a:schemeClr val="accent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F2797E1-B9BD-AA4F-B9DE-40C489633B52}"/>
              </a:ext>
            </a:extLst>
          </p:cNvPr>
          <p:cNvSpPr txBox="1"/>
          <p:nvPr/>
        </p:nvSpPr>
        <p:spPr>
          <a:xfrm>
            <a:off x="6106246" y="2008270"/>
            <a:ext cx="833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>
                <a:solidFill>
                  <a:schemeClr val="accent1"/>
                </a:solidFill>
              </a:rPr>
              <a:t>[index]</a:t>
            </a:r>
            <a:endParaRPr kumimoji="1" lang="ko-Kore-KR" altLang="en-US" dirty="0">
              <a:solidFill>
                <a:schemeClr val="accent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D37D876-A6E6-1349-BD6B-5E2F64638F4E}"/>
              </a:ext>
            </a:extLst>
          </p:cNvPr>
          <p:cNvSpPr txBox="1"/>
          <p:nvPr/>
        </p:nvSpPr>
        <p:spPr>
          <a:xfrm>
            <a:off x="6106246" y="1449829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b="1" dirty="0">
                <a:solidFill>
                  <a:schemeClr val="accent1"/>
                </a:solidFill>
              </a:rPr>
              <a:t>Axis=1</a:t>
            </a:r>
            <a:endParaRPr kumimoji="1" lang="ko-Kore-KR" altLang="en-US" b="1" dirty="0">
              <a:solidFill>
                <a:schemeClr val="accent1"/>
              </a:solidFill>
            </a:endParaRPr>
          </a:p>
        </p:txBody>
      </p:sp>
      <p:sp>
        <p:nvSpPr>
          <p:cNvPr id="42" name="아래쪽 화살표[D] 41">
            <a:extLst>
              <a:ext uri="{FF2B5EF4-FFF2-40B4-BE49-F238E27FC236}">
                <a16:creationId xmlns:a16="http://schemas.microsoft.com/office/drawing/2014/main" id="{DF86AA85-2FD0-7F45-A264-26DA08602E86}"/>
              </a:ext>
            </a:extLst>
          </p:cNvPr>
          <p:cNvSpPr/>
          <p:nvPr/>
        </p:nvSpPr>
        <p:spPr>
          <a:xfrm>
            <a:off x="191926" y="2625598"/>
            <a:ext cx="725557" cy="2315337"/>
          </a:xfrm>
          <a:prstGeom prst="downArrow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3" name="아래쪽 화살표[D] 42">
            <a:extLst>
              <a:ext uri="{FF2B5EF4-FFF2-40B4-BE49-F238E27FC236}">
                <a16:creationId xmlns:a16="http://schemas.microsoft.com/office/drawing/2014/main" id="{27C2AA72-46F5-8B4C-B4AE-0909DBEF7626}"/>
              </a:ext>
            </a:extLst>
          </p:cNvPr>
          <p:cNvSpPr/>
          <p:nvPr/>
        </p:nvSpPr>
        <p:spPr>
          <a:xfrm rot="16200000">
            <a:off x="3441795" y="-383740"/>
            <a:ext cx="725557" cy="4036471"/>
          </a:xfrm>
          <a:prstGeom prst="downArrow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926998D2-F914-6046-8123-DF2E29AC44F8}"/>
              </a:ext>
            </a:extLst>
          </p:cNvPr>
          <p:cNvGrpSpPr/>
          <p:nvPr/>
        </p:nvGrpSpPr>
        <p:grpSpPr>
          <a:xfrm>
            <a:off x="8057952" y="2031881"/>
            <a:ext cx="2016282" cy="3381931"/>
            <a:chOff x="304800" y="3821877"/>
            <a:chExt cx="2016282" cy="3381931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1ED7EA7-98B3-E344-ACBF-428C4326E946}"/>
                </a:ext>
              </a:extLst>
            </p:cNvPr>
            <p:cNvSpPr txBox="1"/>
            <p:nvPr/>
          </p:nvSpPr>
          <p:spPr>
            <a:xfrm>
              <a:off x="304800" y="3821877"/>
              <a:ext cx="180530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600" b="1" i="1" dirty="0">
                  <a:solidFill>
                    <a:srgbClr val="FF0000"/>
                  </a:solidFill>
                </a:rPr>
                <a:t>2. </a:t>
              </a:r>
              <a:r>
                <a:rPr kumimoji="1" lang="ko-KR" altLang="en-US" sz="1600" b="1" i="1" dirty="0" err="1">
                  <a:solidFill>
                    <a:srgbClr val="FF0000"/>
                  </a:solidFill>
                </a:rPr>
                <a:t>슬라이싱</a:t>
              </a:r>
              <a:r>
                <a:rPr kumimoji="1" lang="ko-KR" altLang="en-US" sz="1600" b="1" i="1" dirty="0">
                  <a:solidFill>
                    <a:srgbClr val="FF0000"/>
                  </a:solidFill>
                </a:rPr>
                <a:t> </a:t>
              </a:r>
              <a:r>
                <a:rPr kumimoji="1" lang="en-US" altLang="ko-KR" sz="1600" b="1" i="1" dirty="0">
                  <a:solidFill>
                    <a:srgbClr val="FF0000"/>
                  </a:solidFill>
                </a:rPr>
                <a:t>Slicing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D0AB5F0-3926-4A4F-A44D-6E433AD58F72}"/>
                </a:ext>
              </a:extLst>
            </p:cNvPr>
            <p:cNvSpPr txBox="1"/>
            <p:nvPr/>
          </p:nvSpPr>
          <p:spPr>
            <a:xfrm>
              <a:off x="373113" y="4379511"/>
              <a:ext cx="19479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dirty="0" err="1"/>
                <a:t>arr_name</a:t>
              </a:r>
              <a:r>
                <a:rPr kumimoji="1" lang="en-US" altLang="ko-KR" dirty="0"/>
                <a:t>[0:2,</a:t>
              </a:r>
              <a:r>
                <a:rPr kumimoji="1" lang="ko-KR" altLang="en-US" dirty="0"/>
                <a:t> </a:t>
              </a:r>
              <a:r>
                <a:rPr kumimoji="1" lang="en-US" altLang="ko-KR" dirty="0"/>
                <a:t>0:2]</a:t>
              </a:r>
              <a:endParaRPr kumimoji="1" lang="ko-Kore-KR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6F0C86BA-4DA1-5046-8BCC-88E905C12AFC}"/>
                </a:ext>
              </a:extLst>
            </p:cNvPr>
            <p:cNvSpPr txBox="1"/>
            <p:nvPr/>
          </p:nvSpPr>
          <p:spPr>
            <a:xfrm>
              <a:off x="373113" y="5602024"/>
              <a:ext cx="17684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dirty="0" err="1"/>
                <a:t>arr_name</a:t>
              </a:r>
              <a:r>
                <a:rPr kumimoji="1" lang="en-US" altLang="ko-KR" dirty="0"/>
                <a:t>[1,</a:t>
              </a:r>
              <a:r>
                <a:rPr kumimoji="1" lang="ko-KR" altLang="en-US" dirty="0"/>
                <a:t> </a:t>
              </a:r>
              <a:r>
                <a:rPr kumimoji="1" lang="en-US" altLang="ko-KR" dirty="0"/>
                <a:t>1:3]</a:t>
              </a:r>
              <a:endParaRPr kumimoji="1" lang="ko-Kore-KR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4B666716-7781-864B-A56C-04E6C3DACA91}"/>
                </a:ext>
              </a:extLst>
            </p:cNvPr>
            <p:cNvSpPr txBox="1"/>
            <p:nvPr/>
          </p:nvSpPr>
          <p:spPr>
            <a:xfrm>
              <a:off x="373113" y="6834476"/>
              <a:ext cx="19479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dirty="0" err="1"/>
                <a:t>arr_name</a:t>
              </a:r>
              <a:r>
                <a:rPr kumimoji="1" lang="en-US" altLang="ko-KR" dirty="0"/>
                <a:t>[0:1,</a:t>
              </a:r>
              <a:r>
                <a:rPr kumimoji="1" lang="ko-KR" altLang="en-US" dirty="0"/>
                <a:t> </a:t>
              </a:r>
              <a:r>
                <a:rPr kumimoji="1" lang="en-US" altLang="ko-KR" dirty="0"/>
                <a:t>0:3]</a:t>
              </a:r>
              <a:endParaRPr kumimoji="1" lang="ko-Kore-KR" altLang="en-US" dirty="0">
                <a:solidFill>
                  <a:schemeClr val="accent1"/>
                </a:solidFill>
              </a:endParaRPr>
            </a:p>
          </p:txBody>
        </p:sp>
      </p:grpSp>
      <p:graphicFrame>
        <p:nvGraphicFramePr>
          <p:cNvPr id="2" name="표 3">
            <a:extLst>
              <a:ext uri="{FF2B5EF4-FFF2-40B4-BE49-F238E27FC236}">
                <a16:creationId xmlns:a16="http://schemas.microsoft.com/office/drawing/2014/main" id="{3BFC78A4-9D91-F742-BD15-6AB16E78EF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9875991"/>
              </p:ext>
            </p:extLst>
          </p:nvPr>
        </p:nvGraphicFramePr>
        <p:xfrm>
          <a:off x="10662744" y="2402257"/>
          <a:ext cx="989496" cy="810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9590">
                  <a:extLst>
                    <a:ext uri="{9D8B030D-6E8A-4147-A177-3AD203B41FA5}">
                      <a16:colId xmlns:a16="http://schemas.microsoft.com/office/drawing/2014/main" val="3415059555"/>
                    </a:ext>
                  </a:extLst>
                </a:gridCol>
                <a:gridCol w="499906">
                  <a:extLst>
                    <a:ext uri="{9D8B030D-6E8A-4147-A177-3AD203B41FA5}">
                      <a16:colId xmlns:a16="http://schemas.microsoft.com/office/drawing/2014/main" val="3822894423"/>
                    </a:ext>
                  </a:extLst>
                </a:gridCol>
              </a:tblGrid>
              <a:tr h="40548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accent1"/>
                          </a:solidFill>
                        </a:rPr>
                        <a:t>30</a:t>
                      </a:r>
                      <a:endParaRPr lang="ko-Kore-KR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accent1"/>
                          </a:solidFill>
                        </a:rPr>
                        <a:t>19</a:t>
                      </a:r>
                      <a:endParaRPr lang="ko-Kore-KR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6950132"/>
                  </a:ext>
                </a:extLst>
              </a:tr>
              <a:tr h="40548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accent1"/>
                          </a:solidFill>
                        </a:rPr>
                        <a:t>29</a:t>
                      </a:r>
                      <a:endParaRPr lang="ko-Kore-KR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accent1"/>
                          </a:solidFill>
                        </a:rPr>
                        <a:t>48</a:t>
                      </a:r>
                      <a:endParaRPr lang="ko-Kore-KR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6088258"/>
                  </a:ext>
                </a:extLst>
              </a:tr>
            </a:tbl>
          </a:graphicData>
        </a:graphic>
      </p:graphicFrame>
      <p:graphicFrame>
        <p:nvGraphicFramePr>
          <p:cNvPr id="41" name="표 3">
            <a:extLst>
              <a:ext uri="{FF2B5EF4-FFF2-40B4-BE49-F238E27FC236}">
                <a16:creationId xmlns:a16="http://schemas.microsoft.com/office/drawing/2014/main" id="{7C2C3552-D087-204F-9020-0B227A07C9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3226476"/>
              </p:ext>
            </p:extLst>
          </p:nvPr>
        </p:nvGraphicFramePr>
        <p:xfrm>
          <a:off x="10662744" y="3849153"/>
          <a:ext cx="989496" cy="405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9590">
                  <a:extLst>
                    <a:ext uri="{9D8B030D-6E8A-4147-A177-3AD203B41FA5}">
                      <a16:colId xmlns:a16="http://schemas.microsoft.com/office/drawing/2014/main" val="3415059555"/>
                    </a:ext>
                  </a:extLst>
                </a:gridCol>
                <a:gridCol w="499906">
                  <a:extLst>
                    <a:ext uri="{9D8B030D-6E8A-4147-A177-3AD203B41FA5}">
                      <a16:colId xmlns:a16="http://schemas.microsoft.com/office/drawing/2014/main" val="3822894423"/>
                    </a:ext>
                  </a:extLst>
                </a:gridCol>
              </a:tblGrid>
              <a:tr h="40548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accent1"/>
                          </a:solidFill>
                        </a:rPr>
                        <a:t>48</a:t>
                      </a:r>
                      <a:endParaRPr lang="ko-Kore-KR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accent1"/>
                          </a:solidFill>
                        </a:rPr>
                        <a:t>27</a:t>
                      </a:r>
                      <a:endParaRPr lang="ko-Kore-KR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6950132"/>
                  </a:ext>
                </a:extLst>
              </a:tr>
            </a:tbl>
          </a:graphicData>
        </a:graphic>
      </p:graphicFrame>
      <p:sp>
        <p:nvSpPr>
          <p:cNvPr id="50" name="TextBox 49">
            <a:extLst>
              <a:ext uri="{FF2B5EF4-FFF2-40B4-BE49-F238E27FC236}">
                <a16:creationId xmlns:a16="http://schemas.microsoft.com/office/drawing/2014/main" id="{315F475E-76D5-5C46-BFE0-8750023BA97F}"/>
              </a:ext>
            </a:extLst>
          </p:cNvPr>
          <p:cNvSpPr txBox="1"/>
          <p:nvPr/>
        </p:nvSpPr>
        <p:spPr>
          <a:xfrm>
            <a:off x="10662744" y="5044480"/>
            <a:ext cx="5177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dirty="0">
                <a:solidFill>
                  <a:schemeClr val="accent1"/>
                </a:solidFill>
              </a:rPr>
              <a:t>???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4595980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D8368E25-3992-FD4F-BF14-E63D30EF4410}"/>
              </a:ext>
            </a:extLst>
          </p:cNvPr>
          <p:cNvSpPr txBox="1"/>
          <p:nvPr/>
        </p:nvSpPr>
        <p:spPr>
          <a:xfrm>
            <a:off x="337702" y="451945"/>
            <a:ext cx="1017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b="1" dirty="0"/>
              <a:t>2D Array</a:t>
            </a:r>
            <a:endParaRPr kumimoji="1" lang="ko-Kore-KR" alt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F4C12F-096C-7F42-B29C-1E9199059AD2}"/>
              </a:ext>
            </a:extLst>
          </p:cNvPr>
          <p:cNvSpPr txBox="1"/>
          <p:nvPr/>
        </p:nvSpPr>
        <p:spPr>
          <a:xfrm>
            <a:off x="1674190" y="528889"/>
            <a:ext cx="27382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sz="1600" dirty="0"/>
              <a:t>2 Dimension (2</a:t>
            </a:r>
            <a:r>
              <a:rPr kumimoji="1" lang="ko-KR" altLang="en-US" sz="1600" dirty="0"/>
              <a:t> 차원</a:t>
            </a:r>
            <a:r>
              <a:rPr kumimoji="1" lang="en-US" altLang="ko-KR" sz="1600" dirty="0"/>
              <a:t>)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Array</a:t>
            </a:r>
          </a:p>
          <a:p>
            <a:endParaRPr kumimoji="1" lang="en-US" altLang="ko-KR" sz="1600" b="1" i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025112-51EB-904F-92C8-E377FCBCAA11}"/>
              </a:ext>
            </a:extLst>
          </p:cNvPr>
          <p:cNvSpPr txBox="1"/>
          <p:nvPr/>
        </p:nvSpPr>
        <p:spPr>
          <a:xfrm>
            <a:off x="2199537" y="2083605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>
                <a:solidFill>
                  <a:schemeClr val="accent1"/>
                </a:solidFill>
              </a:rPr>
              <a:t>[0]</a:t>
            </a:r>
            <a:endParaRPr kumimoji="1" lang="ko-Kore-KR" altLang="en-US" dirty="0">
              <a:solidFill>
                <a:schemeClr val="accent1"/>
              </a:solidFill>
            </a:endParaRPr>
          </a:p>
        </p:txBody>
      </p:sp>
      <p:graphicFrame>
        <p:nvGraphicFramePr>
          <p:cNvPr id="24" name="표 27">
            <a:extLst>
              <a:ext uri="{FF2B5EF4-FFF2-40B4-BE49-F238E27FC236}">
                <a16:creationId xmlns:a16="http://schemas.microsoft.com/office/drawing/2014/main" id="{1C769C55-1D47-5542-BDF1-7AD46F708980}"/>
              </a:ext>
            </a:extLst>
          </p:cNvPr>
          <p:cNvGraphicFramePr>
            <a:graphicFrameLocks noGrp="1"/>
          </p:cNvGraphicFramePr>
          <p:nvPr/>
        </p:nvGraphicFramePr>
        <p:xfrm>
          <a:off x="1907573" y="2625598"/>
          <a:ext cx="3915236" cy="231533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8809">
                  <a:extLst>
                    <a:ext uri="{9D8B030D-6E8A-4147-A177-3AD203B41FA5}">
                      <a16:colId xmlns:a16="http://schemas.microsoft.com/office/drawing/2014/main" val="462323116"/>
                    </a:ext>
                  </a:extLst>
                </a:gridCol>
                <a:gridCol w="978809">
                  <a:extLst>
                    <a:ext uri="{9D8B030D-6E8A-4147-A177-3AD203B41FA5}">
                      <a16:colId xmlns:a16="http://schemas.microsoft.com/office/drawing/2014/main" val="3866968584"/>
                    </a:ext>
                  </a:extLst>
                </a:gridCol>
                <a:gridCol w="978809">
                  <a:extLst>
                    <a:ext uri="{9D8B030D-6E8A-4147-A177-3AD203B41FA5}">
                      <a16:colId xmlns:a16="http://schemas.microsoft.com/office/drawing/2014/main" val="3751022637"/>
                    </a:ext>
                  </a:extLst>
                </a:gridCol>
                <a:gridCol w="978809">
                  <a:extLst>
                    <a:ext uri="{9D8B030D-6E8A-4147-A177-3AD203B41FA5}">
                      <a16:colId xmlns:a16="http://schemas.microsoft.com/office/drawing/2014/main" val="2618698036"/>
                    </a:ext>
                  </a:extLst>
                </a:gridCol>
              </a:tblGrid>
              <a:tr h="771779"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30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19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56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78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233948"/>
                  </a:ext>
                </a:extLst>
              </a:tr>
              <a:tr h="771779"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29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48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27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49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2762071"/>
                  </a:ext>
                </a:extLst>
              </a:tr>
              <a:tr h="771779"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10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24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74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21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3584167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2D77BADB-53F8-2242-9510-98220FEE7D59}"/>
              </a:ext>
            </a:extLst>
          </p:cNvPr>
          <p:cNvSpPr txBox="1"/>
          <p:nvPr/>
        </p:nvSpPr>
        <p:spPr>
          <a:xfrm>
            <a:off x="3123876" y="2083605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>
                <a:solidFill>
                  <a:schemeClr val="accent1"/>
                </a:solidFill>
              </a:rPr>
              <a:t>[</a:t>
            </a:r>
            <a:r>
              <a:rPr kumimoji="1" lang="en-US" altLang="ko-KR" dirty="0">
                <a:solidFill>
                  <a:schemeClr val="accent1"/>
                </a:solidFill>
              </a:rPr>
              <a:t>1</a:t>
            </a:r>
            <a:r>
              <a:rPr kumimoji="1" lang="en-US" altLang="ko-Kore-KR" dirty="0">
                <a:solidFill>
                  <a:schemeClr val="accent1"/>
                </a:solidFill>
              </a:rPr>
              <a:t>]</a:t>
            </a:r>
            <a:endParaRPr kumimoji="1" lang="ko-Kore-KR" altLang="en-US" dirty="0">
              <a:solidFill>
                <a:schemeClr val="accent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B79BD99-1402-F548-9D21-2BACDB6A41DB}"/>
              </a:ext>
            </a:extLst>
          </p:cNvPr>
          <p:cNvSpPr txBox="1"/>
          <p:nvPr/>
        </p:nvSpPr>
        <p:spPr>
          <a:xfrm>
            <a:off x="4107850" y="2083605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>
                <a:solidFill>
                  <a:schemeClr val="accent1"/>
                </a:solidFill>
              </a:rPr>
              <a:t>[</a:t>
            </a:r>
            <a:r>
              <a:rPr kumimoji="1" lang="en-US" altLang="ko-KR" dirty="0">
                <a:solidFill>
                  <a:schemeClr val="accent1"/>
                </a:solidFill>
              </a:rPr>
              <a:t>2</a:t>
            </a:r>
            <a:r>
              <a:rPr kumimoji="1" lang="en-US" altLang="ko-Kore-KR" dirty="0">
                <a:solidFill>
                  <a:schemeClr val="accent1"/>
                </a:solidFill>
              </a:rPr>
              <a:t>]</a:t>
            </a:r>
            <a:endParaRPr kumimoji="1" lang="ko-Kore-KR" altLang="en-US" dirty="0">
              <a:solidFill>
                <a:schemeClr val="accent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5E6365B-BEED-344C-A8FC-593A0AAED70A}"/>
              </a:ext>
            </a:extLst>
          </p:cNvPr>
          <p:cNvSpPr txBox="1"/>
          <p:nvPr/>
        </p:nvSpPr>
        <p:spPr>
          <a:xfrm>
            <a:off x="5111702" y="2083605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>
                <a:solidFill>
                  <a:schemeClr val="accent1"/>
                </a:solidFill>
              </a:rPr>
              <a:t>[</a:t>
            </a:r>
            <a:r>
              <a:rPr kumimoji="1" lang="en-US" altLang="ko-KR" dirty="0">
                <a:solidFill>
                  <a:schemeClr val="accent1"/>
                </a:solidFill>
              </a:rPr>
              <a:t>3</a:t>
            </a:r>
            <a:r>
              <a:rPr kumimoji="1" lang="en-US" altLang="ko-Kore-KR" dirty="0">
                <a:solidFill>
                  <a:schemeClr val="accent1"/>
                </a:solidFill>
              </a:rPr>
              <a:t>]</a:t>
            </a:r>
            <a:endParaRPr kumimoji="1" lang="ko-Kore-KR" altLang="en-US" dirty="0">
              <a:solidFill>
                <a:schemeClr val="accent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D1E4099-10E4-ED4F-A1AD-A736D328CABC}"/>
              </a:ext>
            </a:extLst>
          </p:cNvPr>
          <p:cNvSpPr txBox="1"/>
          <p:nvPr/>
        </p:nvSpPr>
        <p:spPr>
          <a:xfrm>
            <a:off x="1126111" y="2829040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>
                <a:solidFill>
                  <a:schemeClr val="accent1"/>
                </a:solidFill>
              </a:rPr>
              <a:t>[0]</a:t>
            </a:r>
            <a:endParaRPr kumimoji="1" lang="ko-Kore-KR" altLang="en-US" dirty="0">
              <a:solidFill>
                <a:schemeClr val="accent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ED1E1D0-15F3-E849-8FA2-990C264EE32B}"/>
              </a:ext>
            </a:extLst>
          </p:cNvPr>
          <p:cNvSpPr txBox="1"/>
          <p:nvPr/>
        </p:nvSpPr>
        <p:spPr>
          <a:xfrm>
            <a:off x="1126111" y="3624170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>
                <a:solidFill>
                  <a:schemeClr val="accent1"/>
                </a:solidFill>
              </a:rPr>
              <a:t>[1]</a:t>
            </a:r>
            <a:endParaRPr kumimoji="1" lang="ko-Kore-KR" altLang="en-US" dirty="0">
              <a:solidFill>
                <a:schemeClr val="accent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1EF9FB6-875E-2044-AC6D-FD971AD404EA}"/>
              </a:ext>
            </a:extLst>
          </p:cNvPr>
          <p:cNvSpPr txBox="1"/>
          <p:nvPr/>
        </p:nvSpPr>
        <p:spPr>
          <a:xfrm>
            <a:off x="1126111" y="4439179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>
                <a:solidFill>
                  <a:schemeClr val="accent1"/>
                </a:solidFill>
              </a:rPr>
              <a:t>[2]</a:t>
            </a:r>
            <a:endParaRPr kumimoji="1" lang="ko-Kore-KR" altLang="en-US" dirty="0">
              <a:solidFill>
                <a:schemeClr val="accent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24D7D37-C577-9A4E-9350-B72FA623ED15}"/>
              </a:ext>
            </a:extLst>
          </p:cNvPr>
          <p:cNvSpPr txBox="1"/>
          <p:nvPr/>
        </p:nvSpPr>
        <p:spPr>
          <a:xfrm>
            <a:off x="937899" y="5069522"/>
            <a:ext cx="833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>
                <a:solidFill>
                  <a:schemeClr val="accent1"/>
                </a:solidFill>
              </a:rPr>
              <a:t>[index]</a:t>
            </a:r>
            <a:endParaRPr kumimoji="1" lang="ko-Kore-KR" altLang="en-US" dirty="0">
              <a:solidFill>
                <a:schemeClr val="accent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A200985-7C9D-4045-8BEF-3F312CBA4D8A}"/>
              </a:ext>
            </a:extLst>
          </p:cNvPr>
          <p:cNvSpPr txBox="1"/>
          <p:nvPr/>
        </p:nvSpPr>
        <p:spPr>
          <a:xfrm>
            <a:off x="107646" y="5069522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b="1" dirty="0">
                <a:solidFill>
                  <a:schemeClr val="accent1"/>
                </a:solidFill>
              </a:rPr>
              <a:t>Axis=0</a:t>
            </a:r>
            <a:endParaRPr kumimoji="1" lang="ko-Kore-KR" altLang="en-US" b="1" dirty="0">
              <a:solidFill>
                <a:schemeClr val="accent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F2797E1-B9BD-AA4F-B9DE-40C489633B52}"/>
              </a:ext>
            </a:extLst>
          </p:cNvPr>
          <p:cNvSpPr txBox="1"/>
          <p:nvPr/>
        </p:nvSpPr>
        <p:spPr>
          <a:xfrm>
            <a:off x="6106246" y="2008270"/>
            <a:ext cx="833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>
                <a:solidFill>
                  <a:schemeClr val="accent1"/>
                </a:solidFill>
              </a:rPr>
              <a:t>[index]</a:t>
            </a:r>
            <a:endParaRPr kumimoji="1" lang="ko-Kore-KR" altLang="en-US" dirty="0">
              <a:solidFill>
                <a:schemeClr val="accent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D37D876-A6E6-1349-BD6B-5E2F64638F4E}"/>
              </a:ext>
            </a:extLst>
          </p:cNvPr>
          <p:cNvSpPr txBox="1"/>
          <p:nvPr/>
        </p:nvSpPr>
        <p:spPr>
          <a:xfrm>
            <a:off x="6106246" y="1449829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b="1" dirty="0">
                <a:solidFill>
                  <a:schemeClr val="accent1"/>
                </a:solidFill>
              </a:rPr>
              <a:t>Axis=1</a:t>
            </a:r>
            <a:endParaRPr kumimoji="1" lang="ko-Kore-KR" altLang="en-US" b="1" dirty="0">
              <a:solidFill>
                <a:schemeClr val="accent1"/>
              </a:solidFill>
            </a:endParaRPr>
          </a:p>
        </p:txBody>
      </p:sp>
      <p:sp>
        <p:nvSpPr>
          <p:cNvPr id="42" name="아래쪽 화살표[D] 41">
            <a:extLst>
              <a:ext uri="{FF2B5EF4-FFF2-40B4-BE49-F238E27FC236}">
                <a16:creationId xmlns:a16="http://schemas.microsoft.com/office/drawing/2014/main" id="{DF86AA85-2FD0-7F45-A264-26DA08602E86}"/>
              </a:ext>
            </a:extLst>
          </p:cNvPr>
          <p:cNvSpPr/>
          <p:nvPr/>
        </p:nvSpPr>
        <p:spPr>
          <a:xfrm>
            <a:off x="191926" y="2625598"/>
            <a:ext cx="725557" cy="2315337"/>
          </a:xfrm>
          <a:prstGeom prst="downArrow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3" name="아래쪽 화살표[D] 42">
            <a:extLst>
              <a:ext uri="{FF2B5EF4-FFF2-40B4-BE49-F238E27FC236}">
                <a16:creationId xmlns:a16="http://schemas.microsoft.com/office/drawing/2014/main" id="{27C2AA72-46F5-8B4C-B4AE-0909DBEF7626}"/>
              </a:ext>
            </a:extLst>
          </p:cNvPr>
          <p:cNvSpPr/>
          <p:nvPr/>
        </p:nvSpPr>
        <p:spPr>
          <a:xfrm rot="16200000">
            <a:off x="3441795" y="-383740"/>
            <a:ext cx="725557" cy="4036471"/>
          </a:xfrm>
          <a:prstGeom prst="downArrow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926998D2-F914-6046-8123-DF2E29AC44F8}"/>
              </a:ext>
            </a:extLst>
          </p:cNvPr>
          <p:cNvGrpSpPr/>
          <p:nvPr/>
        </p:nvGrpSpPr>
        <p:grpSpPr>
          <a:xfrm>
            <a:off x="7928743" y="1721886"/>
            <a:ext cx="1782244" cy="3381931"/>
            <a:chOff x="304800" y="3821877"/>
            <a:chExt cx="1782244" cy="3381931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1ED7EA7-98B3-E344-ACBF-428C4326E946}"/>
                </a:ext>
              </a:extLst>
            </p:cNvPr>
            <p:cNvSpPr txBox="1"/>
            <p:nvPr/>
          </p:nvSpPr>
          <p:spPr>
            <a:xfrm>
              <a:off x="304800" y="3821877"/>
              <a:ext cx="125707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600" b="1" i="1" dirty="0">
                  <a:solidFill>
                    <a:srgbClr val="FF0000"/>
                  </a:solidFill>
                </a:rPr>
                <a:t>3. </a:t>
              </a:r>
              <a:r>
                <a:rPr kumimoji="1" lang="ko-KR" altLang="en-US" sz="1600" b="1" i="1" dirty="0">
                  <a:solidFill>
                    <a:srgbClr val="FF0000"/>
                  </a:solidFill>
                </a:rPr>
                <a:t>전체 선택</a:t>
              </a:r>
              <a:endParaRPr kumimoji="1" lang="en-US" altLang="ko-KR" sz="1600" b="1" i="1" dirty="0">
                <a:solidFill>
                  <a:srgbClr val="FF0000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D0AB5F0-3926-4A4F-A44D-6E433AD58F72}"/>
                </a:ext>
              </a:extLst>
            </p:cNvPr>
            <p:cNvSpPr txBox="1"/>
            <p:nvPr/>
          </p:nvSpPr>
          <p:spPr>
            <a:xfrm>
              <a:off x="373113" y="4379511"/>
              <a:ext cx="1534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dirty="0" err="1"/>
                <a:t>arr_name</a:t>
              </a:r>
              <a:r>
                <a:rPr kumimoji="1" lang="en-US" altLang="ko-KR" dirty="0"/>
                <a:t>[:,</a:t>
              </a:r>
              <a:r>
                <a:rPr kumimoji="1" lang="ko-KR" altLang="en-US" dirty="0"/>
                <a:t> </a:t>
              </a:r>
              <a:r>
                <a:rPr kumimoji="1" lang="en-US" altLang="ko-KR" dirty="0"/>
                <a:t>0]</a:t>
              </a:r>
              <a:endParaRPr kumimoji="1" lang="ko-Kore-KR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6F0C86BA-4DA1-5046-8BCC-88E905C12AFC}"/>
                </a:ext>
              </a:extLst>
            </p:cNvPr>
            <p:cNvSpPr txBox="1"/>
            <p:nvPr/>
          </p:nvSpPr>
          <p:spPr>
            <a:xfrm>
              <a:off x="373113" y="5602024"/>
              <a:ext cx="1534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dirty="0" err="1"/>
                <a:t>arr_name</a:t>
              </a:r>
              <a:r>
                <a:rPr kumimoji="1" lang="en-US" altLang="ko-KR" dirty="0"/>
                <a:t>[1,</a:t>
              </a:r>
              <a:r>
                <a:rPr kumimoji="1" lang="ko-KR" altLang="en-US" dirty="0"/>
                <a:t> </a:t>
              </a:r>
              <a:r>
                <a:rPr kumimoji="1" lang="en-US" altLang="ko-KR" dirty="0"/>
                <a:t>:]</a:t>
              </a:r>
              <a:endParaRPr kumimoji="1" lang="ko-Kore-KR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4B666716-7781-864B-A56C-04E6C3DACA91}"/>
                </a:ext>
              </a:extLst>
            </p:cNvPr>
            <p:cNvSpPr txBox="1"/>
            <p:nvPr/>
          </p:nvSpPr>
          <p:spPr>
            <a:xfrm>
              <a:off x="373113" y="6834476"/>
              <a:ext cx="17139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dirty="0" err="1"/>
                <a:t>arr_name</a:t>
              </a:r>
              <a:r>
                <a:rPr kumimoji="1" lang="en-US" altLang="ko-KR" dirty="0"/>
                <a:t>[0:2,</a:t>
              </a:r>
              <a:r>
                <a:rPr kumimoji="1" lang="ko-KR" altLang="en-US" dirty="0"/>
                <a:t> </a:t>
              </a:r>
              <a:r>
                <a:rPr kumimoji="1" lang="en-US" altLang="ko-KR" dirty="0"/>
                <a:t>:]</a:t>
              </a:r>
              <a:endParaRPr kumimoji="1" lang="ko-Kore-KR" altLang="en-US" dirty="0">
                <a:solidFill>
                  <a:schemeClr val="accent1"/>
                </a:solidFill>
              </a:endParaRPr>
            </a:p>
          </p:txBody>
        </p:sp>
      </p:grpSp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1FC0980B-00C6-FC42-8234-1B30E5F740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3892230"/>
              </p:ext>
            </p:extLst>
          </p:nvPr>
        </p:nvGraphicFramePr>
        <p:xfrm>
          <a:off x="10567292" y="2060440"/>
          <a:ext cx="498598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8598">
                  <a:extLst>
                    <a:ext uri="{9D8B030D-6E8A-4147-A177-3AD203B41FA5}">
                      <a16:colId xmlns:a16="http://schemas.microsoft.com/office/drawing/2014/main" val="9527143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accent1"/>
                          </a:solidFill>
                        </a:rPr>
                        <a:t>3</a:t>
                      </a:r>
                      <a:r>
                        <a:rPr lang="en-US" altLang="ko-KR" dirty="0">
                          <a:solidFill>
                            <a:schemeClr val="accent1"/>
                          </a:solidFill>
                        </a:rPr>
                        <a:t>0</a:t>
                      </a:r>
                      <a:endParaRPr lang="ko-Kore-KR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67879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accent1"/>
                          </a:solidFill>
                        </a:rPr>
                        <a:t>2</a:t>
                      </a:r>
                      <a:r>
                        <a:rPr lang="en-US" altLang="ko-KR" dirty="0">
                          <a:solidFill>
                            <a:schemeClr val="accent1"/>
                          </a:solidFill>
                        </a:rPr>
                        <a:t>9</a:t>
                      </a:r>
                      <a:endParaRPr lang="ko-Kore-KR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53711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accent1"/>
                          </a:solidFill>
                        </a:rPr>
                        <a:t>1</a:t>
                      </a:r>
                      <a:r>
                        <a:rPr lang="en-US" altLang="ko-KR" dirty="0">
                          <a:solidFill>
                            <a:schemeClr val="accent1"/>
                          </a:solidFill>
                        </a:rPr>
                        <a:t>0</a:t>
                      </a:r>
                      <a:endParaRPr lang="ko-Kore-KR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936162"/>
                  </a:ext>
                </a:extLst>
              </a:tr>
            </a:tbl>
          </a:graphicData>
        </a:graphic>
      </p:graphicFrame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04E703F9-A67A-5342-850D-0430B30CF2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9766663"/>
              </p:ext>
            </p:extLst>
          </p:nvPr>
        </p:nvGraphicFramePr>
        <p:xfrm>
          <a:off x="9626371" y="3665240"/>
          <a:ext cx="238044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5110">
                  <a:extLst>
                    <a:ext uri="{9D8B030D-6E8A-4147-A177-3AD203B41FA5}">
                      <a16:colId xmlns:a16="http://schemas.microsoft.com/office/drawing/2014/main" val="1083103372"/>
                    </a:ext>
                  </a:extLst>
                </a:gridCol>
                <a:gridCol w="595110">
                  <a:extLst>
                    <a:ext uri="{9D8B030D-6E8A-4147-A177-3AD203B41FA5}">
                      <a16:colId xmlns:a16="http://schemas.microsoft.com/office/drawing/2014/main" val="1183340746"/>
                    </a:ext>
                  </a:extLst>
                </a:gridCol>
                <a:gridCol w="595110">
                  <a:extLst>
                    <a:ext uri="{9D8B030D-6E8A-4147-A177-3AD203B41FA5}">
                      <a16:colId xmlns:a16="http://schemas.microsoft.com/office/drawing/2014/main" val="3526525897"/>
                    </a:ext>
                  </a:extLst>
                </a:gridCol>
                <a:gridCol w="595110">
                  <a:extLst>
                    <a:ext uri="{9D8B030D-6E8A-4147-A177-3AD203B41FA5}">
                      <a16:colId xmlns:a16="http://schemas.microsoft.com/office/drawing/2014/main" val="27221444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accent1"/>
                          </a:solidFill>
                        </a:rPr>
                        <a:t>2</a:t>
                      </a:r>
                      <a:r>
                        <a:rPr lang="en-US" altLang="ko-KR" dirty="0">
                          <a:solidFill>
                            <a:schemeClr val="accent1"/>
                          </a:solidFill>
                        </a:rPr>
                        <a:t>9</a:t>
                      </a:r>
                      <a:endParaRPr lang="ko-Kore-KR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accent1"/>
                          </a:solidFill>
                        </a:rPr>
                        <a:t>4</a:t>
                      </a:r>
                      <a:r>
                        <a:rPr lang="en-US" altLang="ko-KR" dirty="0">
                          <a:solidFill>
                            <a:schemeClr val="accent1"/>
                          </a:solidFill>
                        </a:rPr>
                        <a:t>8</a:t>
                      </a:r>
                      <a:endParaRPr lang="ko-Kore-KR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accent1"/>
                          </a:solidFill>
                        </a:rPr>
                        <a:t>2</a:t>
                      </a:r>
                      <a:r>
                        <a:rPr lang="en-US" altLang="ko-KR" dirty="0">
                          <a:solidFill>
                            <a:schemeClr val="accent1"/>
                          </a:solidFill>
                        </a:rPr>
                        <a:t>7</a:t>
                      </a:r>
                      <a:endParaRPr lang="ko-Kore-KR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accent1"/>
                          </a:solidFill>
                        </a:rPr>
                        <a:t>2</a:t>
                      </a:r>
                      <a:r>
                        <a:rPr lang="en-US" altLang="ko-KR" dirty="0">
                          <a:solidFill>
                            <a:schemeClr val="accent1"/>
                          </a:solidFill>
                        </a:rPr>
                        <a:t>9</a:t>
                      </a:r>
                      <a:endParaRPr lang="ko-Kore-KR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4187642"/>
                  </a:ext>
                </a:extLst>
              </a:tr>
            </a:tbl>
          </a:graphicData>
        </a:graphic>
      </p:graphicFrame>
      <p:graphicFrame>
        <p:nvGraphicFramePr>
          <p:cNvPr id="29" name="표 6">
            <a:extLst>
              <a:ext uri="{FF2B5EF4-FFF2-40B4-BE49-F238E27FC236}">
                <a16:creationId xmlns:a16="http://schemas.microsoft.com/office/drawing/2014/main" id="{F30EC902-FD31-2E44-84BC-4BFB7EC2CB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0924442"/>
              </p:ext>
            </p:extLst>
          </p:nvPr>
        </p:nvGraphicFramePr>
        <p:xfrm>
          <a:off x="9626371" y="5198046"/>
          <a:ext cx="238044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5110">
                  <a:extLst>
                    <a:ext uri="{9D8B030D-6E8A-4147-A177-3AD203B41FA5}">
                      <a16:colId xmlns:a16="http://schemas.microsoft.com/office/drawing/2014/main" val="1083103372"/>
                    </a:ext>
                  </a:extLst>
                </a:gridCol>
                <a:gridCol w="595110">
                  <a:extLst>
                    <a:ext uri="{9D8B030D-6E8A-4147-A177-3AD203B41FA5}">
                      <a16:colId xmlns:a16="http://schemas.microsoft.com/office/drawing/2014/main" val="1183340746"/>
                    </a:ext>
                  </a:extLst>
                </a:gridCol>
                <a:gridCol w="595110">
                  <a:extLst>
                    <a:ext uri="{9D8B030D-6E8A-4147-A177-3AD203B41FA5}">
                      <a16:colId xmlns:a16="http://schemas.microsoft.com/office/drawing/2014/main" val="3526525897"/>
                    </a:ext>
                  </a:extLst>
                </a:gridCol>
                <a:gridCol w="595110">
                  <a:extLst>
                    <a:ext uri="{9D8B030D-6E8A-4147-A177-3AD203B41FA5}">
                      <a16:colId xmlns:a16="http://schemas.microsoft.com/office/drawing/2014/main" val="27221444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accent1"/>
                          </a:solidFill>
                        </a:rPr>
                        <a:t>3</a:t>
                      </a:r>
                      <a:r>
                        <a:rPr lang="en-US" altLang="ko-KR" dirty="0">
                          <a:solidFill>
                            <a:schemeClr val="accent1"/>
                          </a:solidFill>
                        </a:rPr>
                        <a:t>0</a:t>
                      </a:r>
                      <a:endParaRPr lang="ko-Kore-KR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accent1"/>
                          </a:solidFill>
                        </a:rPr>
                        <a:t>1</a:t>
                      </a:r>
                      <a:r>
                        <a:rPr lang="en-US" altLang="ko-KR" dirty="0">
                          <a:solidFill>
                            <a:schemeClr val="accent1"/>
                          </a:solidFill>
                        </a:rPr>
                        <a:t>9</a:t>
                      </a:r>
                      <a:endParaRPr lang="ko-Kore-KR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accent1"/>
                          </a:solidFill>
                        </a:rPr>
                        <a:t>5</a:t>
                      </a:r>
                      <a:r>
                        <a:rPr lang="en-US" altLang="ko-KR" dirty="0">
                          <a:solidFill>
                            <a:schemeClr val="accent1"/>
                          </a:solidFill>
                        </a:rPr>
                        <a:t>6</a:t>
                      </a:r>
                      <a:endParaRPr lang="ko-Kore-KR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accent1"/>
                          </a:solidFill>
                        </a:rPr>
                        <a:t>7</a:t>
                      </a:r>
                      <a:r>
                        <a:rPr lang="en-US" altLang="ko-KR" dirty="0">
                          <a:solidFill>
                            <a:schemeClr val="accent1"/>
                          </a:solidFill>
                        </a:rPr>
                        <a:t>8</a:t>
                      </a:r>
                      <a:endParaRPr lang="ko-Kore-KR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8275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accent1"/>
                          </a:solidFill>
                        </a:rPr>
                        <a:t>2</a:t>
                      </a:r>
                      <a:r>
                        <a:rPr lang="en-US" altLang="ko-KR" dirty="0">
                          <a:solidFill>
                            <a:schemeClr val="accent1"/>
                          </a:solidFill>
                        </a:rPr>
                        <a:t>9</a:t>
                      </a:r>
                      <a:endParaRPr lang="ko-Kore-KR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accent1"/>
                          </a:solidFill>
                        </a:rPr>
                        <a:t>4</a:t>
                      </a:r>
                      <a:r>
                        <a:rPr lang="en-US" altLang="ko-KR" dirty="0">
                          <a:solidFill>
                            <a:schemeClr val="accent1"/>
                          </a:solidFill>
                        </a:rPr>
                        <a:t>8</a:t>
                      </a:r>
                      <a:endParaRPr lang="ko-Kore-KR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accent1"/>
                          </a:solidFill>
                        </a:rPr>
                        <a:t>2</a:t>
                      </a:r>
                      <a:r>
                        <a:rPr lang="en-US" altLang="ko-KR" dirty="0">
                          <a:solidFill>
                            <a:schemeClr val="accent1"/>
                          </a:solidFill>
                        </a:rPr>
                        <a:t>7</a:t>
                      </a:r>
                      <a:endParaRPr lang="ko-Kore-KR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accent1"/>
                          </a:solidFill>
                        </a:rPr>
                        <a:t>2</a:t>
                      </a:r>
                      <a:r>
                        <a:rPr lang="en-US" altLang="ko-KR" dirty="0">
                          <a:solidFill>
                            <a:schemeClr val="accent1"/>
                          </a:solidFill>
                        </a:rPr>
                        <a:t>9</a:t>
                      </a:r>
                      <a:endParaRPr lang="ko-Kore-KR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54911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0191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D8368E25-3992-FD4F-BF14-E63D30EF4410}"/>
              </a:ext>
            </a:extLst>
          </p:cNvPr>
          <p:cNvSpPr txBox="1"/>
          <p:nvPr/>
        </p:nvSpPr>
        <p:spPr>
          <a:xfrm>
            <a:off x="337702" y="451945"/>
            <a:ext cx="1017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b="1" dirty="0"/>
              <a:t>2D Array</a:t>
            </a:r>
            <a:endParaRPr kumimoji="1" lang="ko-Kore-KR" alt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F4C12F-096C-7F42-B29C-1E9199059AD2}"/>
              </a:ext>
            </a:extLst>
          </p:cNvPr>
          <p:cNvSpPr txBox="1"/>
          <p:nvPr/>
        </p:nvSpPr>
        <p:spPr>
          <a:xfrm>
            <a:off x="1674190" y="528889"/>
            <a:ext cx="27382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sz="1600" dirty="0"/>
              <a:t>2 Dimension (2</a:t>
            </a:r>
            <a:r>
              <a:rPr kumimoji="1" lang="ko-KR" altLang="en-US" sz="1600" dirty="0"/>
              <a:t> 차원</a:t>
            </a:r>
            <a:r>
              <a:rPr kumimoji="1" lang="en-US" altLang="ko-KR" sz="1600" dirty="0"/>
              <a:t>)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Array</a:t>
            </a:r>
          </a:p>
          <a:p>
            <a:endParaRPr kumimoji="1" lang="en-US" altLang="ko-KR" sz="1600" b="1" i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025112-51EB-904F-92C8-E377FCBCAA11}"/>
              </a:ext>
            </a:extLst>
          </p:cNvPr>
          <p:cNvSpPr txBox="1"/>
          <p:nvPr/>
        </p:nvSpPr>
        <p:spPr>
          <a:xfrm>
            <a:off x="2199537" y="2083605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>
                <a:solidFill>
                  <a:schemeClr val="accent1"/>
                </a:solidFill>
              </a:rPr>
              <a:t>[0]</a:t>
            </a:r>
            <a:endParaRPr kumimoji="1" lang="ko-Kore-KR" altLang="en-US" dirty="0">
              <a:solidFill>
                <a:schemeClr val="accent1"/>
              </a:solidFill>
            </a:endParaRPr>
          </a:p>
        </p:txBody>
      </p:sp>
      <p:graphicFrame>
        <p:nvGraphicFramePr>
          <p:cNvPr id="24" name="표 27">
            <a:extLst>
              <a:ext uri="{FF2B5EF4-FFF2-40B4-BE49-F238E27FC236}">
                <a16:creationId xmlns:a16="http://schemas.microsoft.com/office/drawing/2014/main" id="{1C769C55-1D47-5542-BDF1-7AD46F708980}"/>
              </a:ext>
            </a:extLst>
          </p:cNvPr>
          <p:cNvGraphicFramePr>
            <a:graphicFrameLocks noGrp="1"/>
          </p:cNvGraphicFramePr>
          <p:nvPr/>
        </p:nvGraphicFramePr>
        <p:xfrm>
          <a:off x="1907573" y="2625598"/>
          <a:ext cx="3915236" cy="231533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8809">
                  <a:extLst>
                    <a:ext uri="{9D8B030D-6E8A-4147-A177-3AD203B41FA5}">
                      <a16:colId xmlns:a16="http://schemas.microsoft.com/office/drawing/2014/main" val="462323116"/>
                    </a:ext>
                  </a:extLst>
                </a:gridCol>
                <a:gridCol w="978809">
                  <a:extLst>
                    <a:ext uri="{9D8B030D-6E8A-4147-A177-3AD203B41FA5}">
                      <a16:colId xmlns:a16="http://schemas.microsoft.com/office/drawing/2014/main" val="3866968584"/>
                    </a:ext>
                  </a:extLst>
                </a:gridCol>
                <a:gridCol w="978809">
                  <a:extLst>
                    <a:ext uri="{9D8B030D-6E8A-4147-A177-3AD203B41FA5}">
                      <a16:colId xmlns:a16="http://schemas.microsoft.com/office/drawing/2014/main" val="3751022637"/>
                    </a:ext>
                  </a:extLst>
                </a:gridCol>
                <a:gridCol w="978809">
                  <a:extLst>
                    <a:ext uri="{9D8B030D-6E8A-4147-A177-3AD203B41FA5}">
                      <a16:colId xmlns:a16="http://schemas.microsoft.com/office/drawing/2014/main" val="2618698036"/>
                    </a:ext>
                  </a:extLst>
                </a:gridCol>
              </a:tblGrid>
              <a:tr h="771779"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30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19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56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78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233948"/>
                  </a:ext>
                </a:extLst>
              </a:tr>
              <a:tr h="771779"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29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48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27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49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2762071"/>
                  </a:ext>
                </a:extLst>
              </a:tr>
              <a:tr h="771779"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10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24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74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21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3584167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2D77BADB-53F8-2242-9510-98220FEE7D59}"/>
              </a:ext>
            </a:extLst>
          </p:cNvPr>
          <p:cNvSpPr txBox="1"/>
          <p:nvPr/>
        </p:nvSpPr>
        <p:spPr>
          <a:xfrm>
            <a:off x="3123876" y="2083605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>
                <a:solidFill>
                  <a:schemeClr val="accent1"/>
                </a:solidFill>
              </a:rPr>
              <a:t>[</a:t>
            </a:r>
            <a:r>
              <a:rPr kumimoji="1" lang="en-US" altLang="ko-KR" dirty="0">
                <a:solidFill>
                  <a:schemeClr val="accent1"/>
                </a:solidFill>
              </a:rPr>
              <a:t>1</a:t>
            </a:r>
            <a:r>
              <a:rPr kumimoji="1" lang="en-US" altLang="ko-Kore-KR" dirty="0">
                <a:solidFill>
                  <a:schemeClr val="accent1"/>
                </a:solidFill>
              </a:rPr>
              <a:t>]</a:t>
            </a:r>
            <a:endParaRPr kumimoji="1" lang="ko-Kore-KR" altLang="en-US" dirty="0">
              <a:solidFill>
                <a:schemeClr val="accent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B79BD99-1402-F548-9D21-2BACDB6A41DB}"/>
              </a:ext>
            </a:extLst>
          </p:cNvPr>
          <p:cNvSpPr txBox="1"/>
          <p:nvPr/>
        </p:nvSpPr>
        <p:spPr>
          <a:xfrm>
            <a:off x="4107850" y="2083605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>
                <a:solidFill>
                  <a:schemeClr val="accent1"/>
                </a:solidFill>
              </a:rPr>
              <a:t>[</a:t>
            </a:r>
            <a:r>
              <a:rPr kumimoji="1" lang="en-US" altLang="ko-KR" dirty="0">
                <a:solidFill>
                  <a:schemeClr val="accent1"/>
                </a:solidFill>
              </a:rPr>
              <a:t>2</a:t>
            </a:r>
            <a:r>
              <a:rPr kumimoji="1" lang="en-US" altLang="ko-Kore-KR" dirty="0">
                <a:solidFill>
                  <a:schemeClr val="accent1"/>
                </a:solidFill>
              </a:rPr>
              <a:t>]</a:t>
            </a:r>
            <a:endParaRPr kumimoji="1" lang="ko-Kore-KR" altLang="en-US" dirty="0">
              <a:solidFill>
                <a:schemeClr val="accent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5E6365B-BEED-344C-A8FC-593A0AAED70A}"/>
              </a:ext>
            </a:extLst>
          </p:cNvPr>
          <p:cNvSpPr txBox="1"/>
          <p:nvPr/>
        </p:nvSpPr>
        <p:spPr>
          <a:xfrm>
            <a:off x="5111702" y="2083605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>
                <a:solidFill>
                  <a:schemeClr val="accent1"/>
                </a:solidFill>
              </a:rPr>
              <a:t>[</a:t>
            </a:r>
            <a:r>
              <a:rPr kumimoji="1" lang="en-US" altLang="ko-KR" dirty="0">
                <a:solidFill>
                  <a:schemeClr val="accent1"/>
                </a:solidFill>
              </a:rPr>
              <a:t>3</a:t>
            </a:r>
            <a:r>
              <a:rPr kumimoji="1" lang="en-US" altLang="ko-Kore-KR" dirty="0">
                <a:solidFill>
                  <a:schemeClr val="accent1"/>
                </a:solidFill>
              </a:rPr>
              <a:t>]</a:t>
            </a:r>
            <a:endParaRPr kumimoji="1" lang="ko-Kore-KR" altLang="en-US" dirty="0">
              <a:solidFill>
                <a:schemeClr val="accent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D1E4099-10E4-ED4F-A1AD-A736D328CABC}"/>
              </a:ext>
            </a:extLst>
          </p:cNvPr>
          <p:cNvSpPr txBox="1"/>
          <p:nvPr/>
        </p:nvSpPr>
        <p:spPr>
          <a:xfrm>
            <a:off x="1126111" y="2829040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>
                <a:solidFill>
                  <a:schemeClr val="accent1"/>
                </a:solidFill>
              </a:rPr>
              <a:t>[0]</a:t>
            </a:r>
            <a:endParaRPr kumimoji="1" lang="ko-Kore-KR" altLang="en-US" dirty="0">
              <a:solidFill>
                <a:schemeClr val="accent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ED1E1D0-15F3-E849-8FA2-990C264EE32B}"/>
              </a:ext>
            </a:extLst>
          </p:cNvPr>
          <p:cNvSpPr txBox="1"/>
          <p:nvPr/>
        </p:nvSpPr>
        <p:spPr>
          <a:xfrm>
            <a:off x="1126111" y="3624170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>
                <a:solidFill>
                  <a:schemeClr val="accent1"/>
                </a:solidFill>
              </a:rPr>
              <a:t>[1]</a:t>
            </a:r>
            <a:endParaRPr kumimoji="1" lang="ko-Kore-KR" altLang="en-US" dirty="0">
              <a:solidFill>
                <a:schemeClr val="accent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1EF9FB6-875E-2044-AC6D-FD971AD404EA}"/>
              </a:ext>
            </a:extLst>
          </p:cNvPr>
          <p:cNvSpPr txBox="1"/>
          <p:nvPr/>
        </p:nvSpPr>
        <p:spPr>
          <a:xfrm>
            <a:off x="1126111" y="4439179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>
                <a:solidFill>
                  <a:schemeClr val="accent1"/>
                </a:solidFill>
              </a:rPr>
              <a:t>[2]</a:t>
            </a:r>
            <a:endParaRPr kumimoji="1" lang="ko-Kore-KR" altLang="en-US" dirty="0">
              <a:solidFill>
                <a:schemeClr val="accent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24D7D37-C577-9A4E-9350-B72FA623ED15}"/>
              </a:ext>
            </a:extLst>
          </p:cNvPr>
          <p:cNvSpPr txBox="1"/>
          <p:nvPr/>
        </p:nvSpPr>
        <p:spPr>
          <a:xfrm>
            <a:off x="937899" y="5069522"/>
            <a:ext cx="833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>
                <a:solidFill>
                  <a:schemeClr val="accent1"/>
                </a:solidFill>
              </a:rPr>
              <a:t>[index]</a:t>
            </a:r>
            <a:endParaRPr kumimoji="1" lang="ko-Kore-KR" altLang="en-US" dirty="0">
              <a:solidFill>
                <a:schemeClr val="accent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A200985-7C9D-4045-8BEF-3F312CBA4D8A}"/>
              </a:ext>
            </a:extLst>
          </p:cNvPr>
          <p:cNvSpPr txBox="1"/>
          <p:nvPr/>
        </p:nvSpPr>
        <p:spPr>
          <a:xfrm>
            <a:off x="107646" y="5069522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b="1" dirty="0">
                <a:solidFill>
                  <a:schemeClr val="accent1"/>
                </a:solidFill>
              </a:rPr>
              <a:t>Axis=0</a:t>
            </a:r>
            <a:endParaRPr kumimoji="1" lang="ko-Kore-KR" altLang="en-US" b="1" dirty="0">
              <a:solidFill>
                <a:schemeClr val="accent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F2797E1-B9BD-AA4F-B9DE-40C489633B52}"/>
              </a:ext>
            </a:extLst>
          </p:cNvPr>
          <p:cNvSpPr txBox="1"/>
          <p:nvPr/>
        </p:nvSpPr>
        <p:spPr>
          <a:xfrm>
            <a:off x="6106246" y="2008270"/>
            <a:ext cx="833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>
                <a:solidFill>
                  <a:schemeClr val="accent1"/>
                </a:solidFill>
              </a:rPr>
              <a:t>[index]</a:t>
            </a:r>
            <a:endParaRPr kumimoji="1" lang="ko-Kore-KR" altLang="en-US" dirty="0">
              <a:solidFill>
                <a:schemeClr val="accent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D37D876-A6E6-1349-BD6B-5E2F64638F4E}"/>
              </a:ext>
            </a:extLst>
          </p:cNvPr>
          <p:cNvSpPr txBox="1"/>
          <p:nvPr/>
        </p:nvSpPr>
        <p:spPr>
          <a:xfrm>
            <a:off x="6106246" y="1449829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b="1" dirty="0">
                <a:solidFill>
                  <a:schemeClr val="accent1"/>
                </a:solidFill>
              </a:rPr>
              <a:t>Axis=1</a:t>
            </a:r>
            <a:endParaRPr kumimoji="1" lang="ko-Kore-KR" altLang="en-US" b="1" dirty="0">
              <a:solidFill>
                <a:schemeClr val="accent1"/>
              </a:solidFill>
            </a:endParaRPr>
          </a:p>
        </p:txBody>
      </p:sp>
      <p:sp>
        <p:nvSpPr>
          <p:cNvPr id="42" name="아래쪽 화살표[D] 41">
            <a:extLst>
              <a:ext uri="{FF2B5EF4-FFF2-40B4-BE49-F238E27FC236}">
                <a16:creationId xmlns:a16="http://schemas.microsoft.com/office/drawing/2014/main" id="{DF86AA85-2FD0-7F45-A264-26DA08602E86}"/>
              </a:ext>
            </a:extLst>
          </p:cNvPr>
          <p:cNvSpPr/>
          <p:nvPr/>
        </p:nvSpPr>
        <p:spPr>
          <a:xfrm>
            <a:off x="191926" y="2625598"/>
            <a:ext cx="725557" cy="2315337"/>
          </a:xfrm>
          <a:prstGeom prst="downArrow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3" name="아래쪽 화살표[D] 42">
            <a:extLst>
              <a:ext uri="{FF2B5EF4-FFF2-40B4-BE49-F238E27FC236}">
                <a16:creationId xmlns:a16="http://schemas.microsoft.com/office/drawing/2014/main" id="{27C2AA72-46F5-8B4C-B4AE-0909DBEF7626}"/>
              </a:ext>
            </a:extLst>
          </p:cNvPr>
          <p:cNvSpPr/>
          <p:nvPr/>
        </p:nvSpPr>
        <p:spPr>
          <a:xfrm rot="16200000">
            <a:off x="3441795" y="-383740"/>
            <a:ext cx="725557" cy="4036471"/>
          </a:xfrm>
          <a:prstGeom prst="downArrow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926998D2-F914-6046-8123-DF2E29AC44F8}"/>
              </a:ext>
            </a:extLst>
          </p:cNvPr>
          <p:cNvGrpSpPr/>
          <p:nvPr/>
        </p:nvGrpSpPr>
        <p:grpSpPr>
          <a:xfrm>
            <a:off x="7928743" y="3013706"/>
            <a:ext cx="3508678" cy="926966"/>
            <a:chOff x="304800" y="3821877"/>
            <a:chExt cx="3508678" cy="926966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1ED7EA7-98B3-E344-ACBF-428C4326E946}"/>
                </a:ext>
              </a:extLst>
            </p:cNvPr>
            <p:cNvSpPr txBox="1"/>
            <p:nvPr/>
          </p:nvSpPr>
          <p:spPr>
            <a:xfrm>
              <a:off x="304800" y="3821877"/>
              <a:ext cx="91403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600" b="1" i="1" dirty="0">
                  <a:solidFill>
                    <a:srgbClr val="FF0000"/>
                  </a:solidFill>
                </a:rPr>
                <a:t>4. Shape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D0AB5F0-3926-4A4F-A44D-6E433AD58F72}"/>
                </a:ext>
              </a:extLst>
            </p:cNvPr>
            <p:cNvSpPr txBox="1"/>
            <p:nvPr/>
          </p:nvSpPr>
          <p:spPr>
            <a:xfrm>
              <a:off x="373113" y="4379511"/>
              <a:ext cx="34403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dirty="0" err="1"/>
                <a:t>arr_name</a:t>
              </a:r>
              <a:r>
                <a:rPr kumimoji="1" lang="en-US" altLang="ko-KR" dirty="0" err="1"/>
                <a:t>.shape</a:t>
              </a:r>
              <a:r>
                <a:rPr kumimoji="1" lang="en-US" altLang="ko-KR" dirty="0"/>
                <a:t>		</a:t>
              </a:r>
              <a:r>
                <a:rPr kumimoji="1" lang="en-US" altLang="ko-KR" dirty="0">
                  <a:solidFill>
                    <a:schemeClr val="accent1"/>
                  </a:solidFill>
                </a:rPr>
                <a:t>(3, 4)</a:t>
              </a:r>
              <a:endParaRPr kumimoji="1" lang="ko-Kore-KR" altLang="en-US" dirty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524504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</TotalTime>
  <Words>590</Words>
  <Application>Microsoft Macintosh PowerPoint</Application>
  <PresentationFormat>와이드스크린</PresentationFormat>
  <Paragraphs>202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박상원</dc:creator>
  <cp:lastModifiedBy>박상원</cp:lastModifiedBy>
  <cp:revision>1</cp:revision>
  <dcterms:created xsi:type="dcterms:W3CDTF">2022-12-25T01:25:33Z</dcterms:created>
  <dcterms:modified xsi:type="dcterms:W3CDTF">2023-04-09T02:00:16Z</dcterms:modified>
</cp:coreProperties>
</file>