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66" r:id="rId4"/>
    <p:sldId id="267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BC3A1-CF51-5C44-BB22-776C034ABB13}" v="13" dt="2023-02-19T02:01: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17"/>
    <p:restoredTop sz="94703"/>
  </p:normalViewPr>
  <p:slideViewPr>
    <p:cSldViewPr snapToGrid="0" snapToObjects="1">
      <p:cViewPr varScale="1">
        <p:scale>
          <a:sx n="128" d="100"/>
          <a:sy n="128" d="100"/>
        </p:scale>
        <p:origin x="3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상원" userId="e69e594e-509b-48b4-b626-a5023c72e67e" providerId="ADAL" clId="{011BC3A1-CF51-5C44-BB22-776C034ABB13}"/>
    <pc:docChg chg="undo custSel addSld delSld modSld">
      <pc:chgData name="박상원" userId="e69e594e-509b-48b4-b626-a5023c72e67e" providerId="ADAL" clId="{011BC3A1-CF51-5C44-BB22-776C034ABB13}" dt="2023-02-19T02:01:24.829" v="1484" actId="2696"/>
      <pc:docMkLst>
        <pc:docMk/>
      </pc:docMkLst>
      <pc:sldChg chg="del">
        <pc:chgData name="박상원" userId="e69e594e-509b-48b4-b626-a5023c72e67e" providerId="ADAL" clId="{011BC3A1-CF51-5C44-BB22-776C034ABB13}" dt="2023-02-19T01:51:06.053" v="67" actId="2696"/>
        <pc:sldMkLst>
          <pc:docMk/>
          <pc:sldMk cId="2470276982" sldId="257"/>
        </pc:sldMkLst>
      </pc:sldChg>
      <pc:sldChg chg="del">
        <pc:chgData name="박상원" userId="e69e594e-509b-48b4-b626-a5023c72e67e" providerId="ADAL" clId="{011BC3A1-CF51-5C44-BB22-776C034ABB13}" dt="2023-02-19T01:51:06.976" v="68" actId="2696"/>
        <pc:sldMkLst>
          <pc:docMk/>
          <pc:sldMk cId="2214197131" sldId="258"/>
        </pc:sldMkLst>
      </pc:sldChg>
      <pc:sldChg chg="del">
        <pc:chgData name="박상원" userId="e69e594e-509b-48b4-b626-a5023c72e67e" providerId="ADAL" clId="{011BC3A1-CF51-5C44-BB22-776C034ABB13}" dt="2023-02-19T01:51:04.916" v="66" actId="2696"/>
        <pc:sldMkLst>
          <pc:docMk/>
          <pc:sldMk cId="1946456565" sldId="259"/>
        </pc:sldMkLst>
      </pc:sldChg>
      <pc:sldChg chg="addSp delSp modSp mod">
        <pc:chgData name="박상원" userId="e69e594e-509b-48b4-b626-a5023c72e67e" providerId="ADAL" clId="{011BC3A1-CF51-5C44-BB22-776C034ABB13}" dt="2023-02-19T01:54:40.042" v="442" actId="113"/>
        <pc:sldMkLst>
          <pc:docMk/>
          <pc:sldMk cId="3298962972" sldId="260"/>
        </pc:sldMkLst>
        <pc:spChg chg="mod">
          <ac:chgData name="박상원" userId="e69e594e-509b-48b4-b626-a5023c72e67e" providerId="ADAL" clId="{011BC3A1-CF51-5C44-BB22-776C034ABB13}" dt="2023-02-19T01:54:40.042" v="442" actId="113"/>
          <ac:spMkLst>
            <pc:docMk/>
            <pc:sldMk cId="3298962972" sldId="260"/>
            <ac:spMk id="2" creationId="{2638140D-6F29-6548-A2BF-50F002819406}"/>
          </ac:spMkLst>
        </pc:spChg>
        <pc:spChg chg="mod">
          <ac:chgData name="박상원" userId="e69e594e-509b-48b4-b626-a5023c72e67e" providerId="ADAL" clId="{011BC3A1-CF51-5C44-BB22-776C034ABB13}" dt="2023-02-19T01:51:03.693" v="65" actId="20577"/>
          <ac:spMkLst>
            <pc:docMk/>
            <pc:sldMk cId="3298962972" sldId="260"/>
            <ac:spMk id="3" creationId="{1050541D-FFD8-D145-9C07-32ABFD6D3AED}"/>
          </ac:spMkLst>
        </pc:spChg>
        <pc:spChg chg="add mod">
          <ac:chgData name="박상원" userId="e69e594e-509b-48b4-b626-a5023c72e67e" providerId="ADAL" clId="{011BC3A1-CF51-5C44-BB22-776C034ABB13}" dt="2023-02-19T01:54:32.490" v="439" actId="14100"/>
          <ac:spMkLst>
            <pc:docMk/>
            <pc:sldMk cId="3298962972" sldId="260"/>
            <ac:spMk id="6" creationId="{9709CA1E-9E7F-A142-8DBD-4F80A7418055}"/>
          </ac:spMkLst>
        </pc:spChg>
        <pc:spChg chg="del">
          <ac:chgData name="박상원" userId="e69e594e-509b-48b4-b626-a5023c72e67e" providerId="ADAL" clId="{011BC3A1-CF51-5C44-BB22-776C034ABB13}" dt="2023-02-19T01:50:17.428" v="36" actId="478"/>
          <ac:spMkLst>
            <pc:docMk/>
            <pc:sldMk cId="3298962972" sldId="260"/>
            <ac:spMk id="8" creationId="{898BC95A-F3C4-604F-9E82-A1481C087C55}"/>
          </ac:spMkLst>
        </pc:spChg>
        <pc:spChg chg="del">
          <ac:chgData name="박상원" userId="e69e594e-509b-48b4-b626-a5023c72e67e" providerId="ADAL" clId="{011BC3A1-CF51-5C44-BB22-776C034ABB13}" dt="2023-02-19T01:50:16.082" v="35" actId="478"/>
          <ac:spMkLst>
            <pc:docMk/>
            <pc:sldMk cId="3298962972" sldId="260"/>
            <ac:spMk id="9" creationId="{2338578F-2123-794B-85B2-DD4D42DFDAFD}"/>
          </ac:spMkLst>
        </pc:spChg>
        <pc:spChg chg="add mod">
          <ac:chgData name="박상원" userId="e69e594e-509b-48b4-b626-a5023c72e67e" providerId="ADAL" clId="{011BC3A1-CF51-5C44-BB22-776C034ABB13}" dt="2023-02-19T01:54:35.024" v="440" actId="571"/>
          <ac:spMkLst>
            <pc:docMk/>
            <pc:sldMk cId="3298962972" sldId="260"/>
            <ac:spMk id="12" creationId="{16D354B1-5392-7E41-B941-5F084E3731F9}"/>
          </ac:spMkLst>
        </pc:spChg>
        <pc:spChg chg="del">
          <ac:chgData name="박상원" userId="e69e594e-509b-48b4-b626-a5023c72e67e" providerId="ADAL" clId="{011BC3A1-CF51-5C44-BB22-776C034ABB13}" dt="2023-02-19T01:50:14.587" v="34" actId="478"/>
          <ac:spMkLst>
            <pc:docMk/>
            <pc:sldMk cId="3298962972" sldId="260"/>
            <ac:spMk id="15" creationId="{D8368E25-3992-FD4F-BF14-E63D30EF4410}"/>
          </ac:spMkLst>
        </pc:spChg>
        <pc:spChg chg="del">
          <ac:chgData name="박상원" userId="e69e594e-509b-48b4-b626-a5023c72e67e" providerId="ADAL" clId="{011BC3A1-CF51-5C44-BB22-776C034ABB13}" dt="2023-02-19T01:50:19.154" v="37" actId="478"/>
          <ac:spMkLst>
            <pc:docMk/>
            <pc:sldMk cId="3298962972" sldId="260"/>
            <ac:spMk id="21" creationId="{0A1E548D-1A4E-6F41-9F4A-53F930D35F0F}"/>
          </ac:spMkLst>
        </pc:spChg>
        <pc:picChg chg="add mod">
          <ac:chgData name="박상원" userId="e69e594e-509b-48b4-b626-a5023c72e67e" providerId="ADAL" clId="{011BC3A1-CF51-5C44-BB22-776C034ABB13}" dt="2023-02-19T01:53:58.075" v="429" actId="1076"/>
          <ac:picMkLst>
            <pc:docMk/>
            <pc:sldMk cId="3298962972" sldId="260"/>
            <ac:picMk id="4" creationId="{8FE15B52-4356-B849-8425-07A482E3CDA5}"/>
          </ac:picMkLst>
        </pc:picChg>
        <pc:picChg chg="add mod">
          <ac:chgData name="박상원" userId="e69e594e-509b-48b4-b626-a5023c72e67e" providerId="ADAL" clId="{011BC3A1-CF51-5C44-BB22-776C034ABB13}" dt="2023-02-19T01:54:11.708" v="432" actId="1076"/>
          <ac:picMkLst>
            <pc:docMk/>
            <pc:sldMk cId="3298962972" sldId="260"/>
            <ac:picMk id="5" creationId="{DBD1B4DD-73D3-2C48-8A51-8BEA6EFBB094}"/>
          </ac:picMkLst>
        </pc:picChg>
        <pc:cxnChg chg="del">
          <ac:chgData name="박상원" userId="e69e594e-509b-48b4-b626-a5023c72e67e" providerId="ADAL" clId="{011BC3A1-CF51-5C44-BB22-776C034ABB13}" dt="2023-02-19T01:50:13.161" v="33" actId="478"/>
          <ac:cxnSpMkLst>
            <pc:docMk/>
            <pc:sldMk cId="3298962972" sldId="260"/>
            <ac:cxnSpMk id="17" creationId="{37B7E151-6DC1-654C-AEFA-63D449655BF0}"/>
          </ac:cxnSpMkLst>
        </pc:cxnChg>
      </pc:sldChg>
      <pc:sldChg chg="del">
        <pc:chgData name="박상원" userId="e69e594e-509b-48b4-b626-a5023c72e67e" providerId="ADAL" clId="{011BC3A1-CF51-5C44-BB22-776C034ABB13}" dt="2023-02-19T02:01:24.829" v="1484" actId="2696"/>
        <pc:sldMkLst>
          <pc:docMk/>
          <pc:sldMk cId="389885381" sldId="261"/>
        </pc:sldMkLst>
      </pc:sldChg>
      <pc:sldChg chg="addSp delSp modSp mod">
        <pc:chgData name="박상원" userId="e69e594e-509b-48b4-b626-a5023c72e67e" providerId="ADAL" clId="{011BC3A1-CF51-5C44-BB22-776C034ABB13}" dt="2023-02-19T02:00:21.497" v="1372" actId="478"/>
        <pc:sldMkLst>
          <pc:docMk/>
          <pc:sldMk cId="1096846854" sldId="262"/>
        </pc:sldMkLst>
        <pc:spChg chg="add del mod">
          <ac:chgData name="박상원" userId="e69e594e-509b-48b4-b626-a5023c72e67e" providerId="ADAL" clId="{011BC3A1-CF51-5C44-BB22-776C034ABB13}" dt="2023-02-19T02:00:21.497" v="1372" actId="478"/>
          <ac:spMkLst>
            <pc:docMk/>
            <pc:sldMk cId="1096846854" sldId="262"/>
            <ac:spMk id="2" creationId="{31FB7628-EC38-C547-B044-CC623AAD0EEB}"/>
          </ac:spMkLst>
        </pc:spChg>
        <pc:spChg chg="del">
          <ac:chgData name="박상원" userId="e69e594e-509b-48b4-b626-a5023c72e67e" providerId="ADAL" clId="{011BC3A1-CF51-5C44-BB22-776C034ABB13}" dt="2023-02-19T01:54:48.557" v="465" actId="478"/>
          <ac:spMkLst>
            <pc:docMk/>
            <pc:sldMk cId="1096846854" sldId="262"/>
            <ac:spMk id="3" creationId="{1050541D-FFD8-D145-9C07-32ABFD6D3AED}"/>
          </ac:spMkLst>
        </pc:spChg>
        <pc:spChg chg="add del mod">
          <ac:chgData name="박상원" userId="e69e594e-509b-48b4-b626-a5023c72e67e" providerId="ADAL" clId="{011BC3A1-CF51-5C44-BB22-776C034ABB13}" dt="2023-02-19T01:56:58.240" v="841" actId="20577"/>
          <ac:spMkLst>
            <pc:docMk/>
            <pc:sldMk cId="1096846854" sldId="262"/>
            <ac:spMk id="5" creationId="{94F4C12F-096C-7F42-B29C-1E9199059AD2}"/>
          </ac:spMkLst>
        </pc:spChg>
        <pc:spChg chg="del">
          <ac:chgData name="박상원" userId="e69e594e-509b-48b4-b626-a5023c72e67e" providerId="ADAL" clId="{011BC3A1-CF51-5C44-BB22-776C034ABB13}" dt="2023-02-19T01:54:48.557" v="465" actId="478"/>
          <ac:spMkLst>
            <pc:docMk/>
            <pc:sldMk cId="1096846854" sldId="262"/>
            <ac:spMk id="6" creationId="{1EB841E0-6C57-CD44-8ECB-FF4CE8A585A4}"/>
          </ac:spMkLst>
        </pc:spChg>
        <pc:spChg chg="del">
          <ac:chgData name="박상원" userId="e69e594e-509b-48b4-b626-a5023c72e67e" providerId="ADAL" clId="{011BC3A1-CF51-5C44-BB22-776C034ABB13}" dt="2023-02-19T01:54:53.593" v="467" actId="478"/>
          <ac:spMkLst>
            <pc:docMk/>
            <pc:sldMk cId="1096846854" sldId="262"/>
            <ac:spMk id="8" creationId="{747FE730-BED9-BC4D-AB2D-85896EEA3A49}"/>
          </ac:spMkLst>
        </pc:spChg>
        <pc:spChg chg="del">
          <ac:chgData name="박상원" userId="e69e594e-509b-48b4-b626-a5023c72e67e" providerId="ADAL" clId="{011BC3A1-CF51-5C44-BB22-776C034ABB13}" dt="2023-02-19T01:54:55.504" v="469" actId="478"/>
          <ac:spMkLst>
            <pc:docMk/>
            <pc:sldMk cId="1096846854" sldId="262"/>
            <ac:spMk id="10" creationId="{5409027A-D9F7-9D4A-A23D-7252B60990FF}"/>
          </ac:spMkLst>
        </pc:spChg>
        <pc:spChg chg="del">
          <ac:chgData name="박상원" userId="e69e594e-509b-48b4-b626-a5023c72e67e" providerId="ADAL" clId="{011BC3A1-CF51-5C44-BB22-776C034ABB13}" dt="2023-02-19T01:54:54.679" v="468" actId="478"/>
          <ac:spMkLst>
            <pc:docMk/>
            <pc:sldMk cId="1096846854" sldId="262"/>
            <ac:spMk id="11" creationId="{E0952BA9-4376-7C40-B08B-D269AF572CB5}"/>
          </ac:spMkLst>
        </pc:spChg>
        <pc:spChg chg="del">
          <ac:chgData name="박상원" userId="e69e594e-509b-48b4-b626-a5023c72e67e" providerId="ADAL" clId="{011BC3A1-CF51-5C44-BB22-776C034ABB13}" dt="2023-02-19T01:54:52.124" v="466" actId="478"/>
          <ac:spMkLst>
            <pc:docMk/>
            <pc:sldMk cId="1096846854" sldId="262"/>
            <ac:spMk id="13" creationId="{EAFCA0AB-65A3-4E42-831F-1357F5EB7D79}"/>
          </ac:spMkLst>
        </pc:spChg>
        <pc:spChg chg="add del mod">
          <ac:chgData name="박상원" userId="e69e594e-509b-48b4-b626-a5023c72e67e" providerId="ADAL" clId="{011BC3A1-CF51-5C44-BB22-776C034ABB13}" dt="2023-02-19T02:00:21.497" v="1372" actId="478"/>
          <ac:spMkLst>
            <pc:docMk/>
            <pc:sldMk cId="1096846854" sldId="262"/>
            <ac:spMk id="14" creationId="{6ADFCDD3-AA00-F14B-A8D7-9D7E057E21B4}"/>
          </ac:spMkLst>
        </pc:spChg>
        <pc:spChg chg="mod">
          <ac:chgData name="박상원" userId="e69e594e-509b-48b4-b626-a5023c72e67e" providerId="ADAL" clId="{011BC3A1-CF51-5C44-BB22-776C034ABB13}" dt="2023-02-19T01:55:01.037" v="489" actId="20577"/>
          <ac:spMkLst>
            <pc:docMk/>
            <pc:sldMk cId="1096846854" sldId="262"/>
            <ac:spMk id="15" creationId="{D8368E25-3992-FD4F-BF14-E63D30EF4410}"/>
          </ac:spMkLst>
        </pc:spChg>
        <pc:spChg chg="add del mod">
          <ac:chgData name="박상원" userId="e69e594e-509b-48b4-b626-a5023c72e67e" providerId="ADAL" clId="{011BC3A1-CF51-5C44-BB22-776C034ABB13}" dt="2023-02-19T02:00:21.497" v="1372" actId="478"/>
          <ac:spMkLst>
            <pc:docMk/>
            <pc:sldMk cId="1096846854" sldId="262"/>
            <ac:spMk id="16" creationId="{4C48699A-CF0C-4146-AEC5-90EEBB2E8320}"/>
          </ac:spMkLst>
        </pc:spChg>
        <pc:spChg chg="add del mod">
          <ac:chgData name="박상원" userId="e69e594e-509b-48b4-b626-a5023c72e67e" providerId="ADAL" clId="{011BC3A1-CF51-5C44-BB22-776C034ABB13}" dt="2023-02-19T02:00:21.497" v="1372" actId="478"/>
          <ac:spMkLst>
            <pc:docMk/>
            <pc:sldMk cId="1096846854" sldId="262"/>
            <ac:spMk id="18" creationId="{1B82C79D-6CFE-654E-B440-984C41CC5E17}"/>
          </ac:spMkLst>
        </pc:spChg>
        <pc:spChg chg="add del mod">
          <ac:chgData name="박상원" userId="e69e594e-509b-48b4-b626-a5023c72e67e" providerId="ADAL" clId="{011BC3A1-CF51-5C44-BB22-776C034ABB13}" dt="2023-02-19T02:00:21.497" v="1372" actId="478"/>
          <ac:spMkLst>
            <pc:docMk/>
            <pc:sldMk cId="1096846854" sldId="262"/>
            <ac:spMk id="19" creationId="{C2FDFD67-04CD-6F4F-9359-55D51390563C}"/>
          </ac:spMkLst>
        </pc:spChg>
        <pc:spChg chg="add del mod">
          <ac:chgData name="박상원" userId="e69e594e-509b-48b4-b626-a5023c72e67e" providerId="ADAL" clId="{011BC3A1-CF51-5C44-BB22-776C034ABB13}" dt="2023-02-19T02:00:21.497" v="1372" actId="478"/>
          <ac:spMkLst>
            <pc:docMk/>
            <pc:sldMk cId="1096846854" sldId="262"/>
            <ac:spMk id="20" creationId="{14694180-A9DA-C741-AC82-5103642E956E}"/>
          </ac:spMkLst>
        </pc:spChg>
        <pc:spChg chg="add del mod">
          <ac:chgData name="박상원" userId="e69e594e-509b-48b4-b626-a5023c72e67e" providerId="ADAL" clId="{011BC3A1-CF51-5C44-BB22-776C034ABB13}" dt="2023-02-19T02:00:21.497" v="1372" actId="478"/>
          <ac:spMkLst>
            <pc:docMk/>
            <pc:sldMk cId="1096846854" sldId="262"/>
            <ac:spMk id="21" creationId="{1DAF3F16-7403-1A4E-AD64-794B078F06E0}"/>
          </ac:spMkLst>
        </pc:spChg>
        <pc:picChg chg="add del mod modCrop">
          <ac:chgData name="박상원" userId="e69e594e-509b-48b4-b626-a5023c72e67e" providerId="ADAL" clId="{011BC3A1-CF51-5C44-BB22-776C034ABB13}" dt="2023-02-19T02:00:21.497" v="1372" actId="478"/>
          <ac:picMkLst>
            <pc:docMk/>
            <pc:sldMk cId="1096846854" sldId="262"/>
            <ac:picMk id="12" creationId="{040A08A8-FBC7-6E4A-BCAA-65CF31B7A772}"/>
          </ac:picMkLst>
        </pc:picChg>
        <pc:cxnChg chg="del">
          <ac:chgData name="박상원" userId="e69e594e-509b-48b4-b626-a5023c72e67e" providerId="ADAL" clId="{011BC3A1-CF51-5C44-BB22-776C034ABB13}" dt="2023-02-19T01:54:46.831" v="464" actId="478"/>
          <ac:cxnSpMkLst>
            <pc:docMk/>
            <pc:sldMk cId="1096846854" sldId="262"/>
            <ac:cxnSpMk id="17" creationId="{37B7E151-6DC1-654C-AEFA-63D449655BF0}"/>
          </ac:cxnSpMkLst>
        </pc:cxnChg>
      </pc:sldChg>
      <pc:sldChg chg="del">
        <pc:chgData name="박상원" userId="e69e594e-509b-48b4-b626-a5023c72e67e" providerId="ADAL" clId="{011BC3A1-CF51-5C44-BB22-776C034ABB13}" dt="2023-02-19T02:01:24.829" v="1484" actId="2696"/>
        <pc:sldMkLst>
          <pc:docMk/>
          <pc:sldMk cId="3686845338" sldId="263"/>
        </pc:sldMkLst>
      </pc:sldChg>
      <pc:sldChg chg="del">
        <pc:chgData name="박상원" userId="e69e594e-509b-48b4-b626-a5023c72e67e" providerId="ADAL" clId="{011BC3A1-CF51-5C44-BB22-776C034ABB13}" dt="2023-02-19T02:01:24.829" v="1484" actId="2696"/>
        <pc:sldMkLst>
          <pc:docMk/>
          <pc:sldMk cId="3427977298" sldId="264"/>
        </pc:sldMkLst>
      </pc:sldChg>
      <pc:sldChg chg="del">
        <pc:chgData name="박상원" userId="e69e594e-509b-48b4-b626-a5023c72e67e" providerId="ADAL" clId="{011BC3A1-CF51-5C44-BB22-776C034ABB13}" dt="2023-02-19T02:01:24.829" v="1484" actId="2696"/>
        <pc:sldMkLst>
          <pc:docMk/>
          <pc:sldMk cId="1959036403" sldId="265"/>
        </pc:sldMkLst>
      </pc:sldChg>
      <pc:sldChg chg="addSp delSp modSp add mod">
        <pc:chgData name="박상원" userId="e69e594e-509b-48b4-b626-a5023c72e67e" providerId="ADAL" clId="{011BC3A1-CF51-5C44-BB22-776C034ABB13}" dt="2023-02-19T02:01:17" v="1483" actId="571"/>
        <pc:sldMkLst>
          <pc:docMk/>
          <pc:sldMk cId="3782615167" sldId="266"/>
        </pc:sldMkLst>
        <pc:spChg chg="del mod">
          <ac:chgData name="박상원" userId="e69e594e-509b-48b4-b626-a5023c72e67e" providerId="ADAL" clId="{011BC3A1-CF51-5C44-BB22-776C034ABB13}" dt="2023-02-19T02:00:57.290" v="1476" actId="478"/>
          <ac:spMkLst>
            <pc:docMk/>
            <pc:sldMk cId="3782615167" sldId="266"/>
            <ac:spMk id="2" creationId="{31FB7628-EC38-C547-B044-CC623AAD0EEB}"/>
          </ac:spMkLst>
        </pc:spChg>
        <pc:spChg chg="add mod">
          <ac:chgData name="박상원" userId="e69e594e-509b-48b4-b626-a5023c72e67e" providerId="ADAL" clId="{011BC3A1-CF51-5C44-BB22-776C034ABB13}" dt="2023-02-19T02:01:15.100" v="1481" actId="1076"/>
          <ac:spMkLst>
            <pc:docMk/>
            <pc:sldMk cId="3782615167" sldId="266"/>
            <ac:spMk id="3" creationId="{ED4557BE-C1EA-0B41-A5A2-E3DB4D7EA534}"/>
          </ac:spMkLst>
        </pc:spChg>
        <pc:spChg chg="del">
          <ac:chgData name="박상원" userId="e69e594e-509b-48b4-b626-a5023c72e67e" providerId="ADAL" clId="{011BC3A1-CF51-5C44-BB22-776C034ABB13}" dt="2023-02-19T02:00:26.300" v="1373" actId="478"/>
          <ac:spMkLst>
            <pc:docMk/>
            <pc:sldMk cId="3782615167" sldId="266"/>
            <ac:spMk id="5" creationId="{94F4C12F-096C-7F42-B29C-1E9199059AD2}"/>
          </ac:spMkLst>
        </pc:spChg>
        <pc:spChg chg="mod">
          <ac:chgData name="박상원" userId="e69e594e-509b-48b4-b626-a5023c72e67e" providerId="ADAL" clId="{011BC3A1-CF51-5C44-BB22-776C034ABB13}" dt="2023-02-19T02:00:53.269" v="1474" actId="20577"/>
          <ac:spMkLst>
            <pc:docMk/>
            <pc:sldMk cId="3782615167" sldId="266"/>
            <ac:spMk id="14" creationId="{6ADFCDD3-AA00-F14B-A8D7-9D7E057E21B4}"/>
          </ac:spMkLst>
        </pc:spChg>
        <pc:spChg chg="del mod">
          <ac:chgData name="박상원" userId="e69e594e-509b-48b4-b626-a5023c72e67e" providerId="ADAL" clId="{011BC3A1-CF51-5C44-BB22-776C034ABB13}" dt="2023-02-19T02:00:57.290" v="1476" actId="478"/>
          <ac:spMkLst>
            <pc:docMk/>
            <pc:sldMk cId="3782615167" sldId="266"/>
            <ac:spMk id="16" creationId="{4C48699A-CF0C-4146-AEC5-90EEBB2E8320}"/>
          </ac:spMkLst>
        </pc:spChg>
        <pc:spChg chg="del mod">
          <ac:chgData name="박상원" userId="e69e594e-509b-48b4-b626-a5023c72e67e" providerId="ADAL" clId="{011BC3A1-CF51-5C44-BB22-776C034ABB13}" dt="2023-02-19T02:00:57.290" v="1476" actId="478"/>
          <ac:spMkLst>
            <pc:docMk/>
            <pc:sldMk cId="3782615167" sldId="266"/>
            <ac:spMk id="18" creationId="{1B82C79D-6CFE-654E-B440-984C41CC5E17}"/>
          </ac:spMkLst>
        </pc:spChg>
        <pc:spChg chg="del mod">
          <ac:chgData name="박상원" userId="e69e594e-509b-48b4-b626-a5023c72e67e" providerId="ADAL" clId="{011BC3A1-CF51-5C44-BB22-776C034ABB13}" dt="2023-02-19T02:00:57.290" v="1476" actId="478"/>
          <ac:spMkLst>
            <pc:docMk/>
            <pc:sldMk cId="3782615167" sldId="266"/>
            <ac:spMk id="19" creationId="{C2FDFD67-04CD-6F4F-9359-55D51390563C}"/>
          </ac:spMkLst>
        </pc:spChg>
        <pc:spChg chg="del mod">
          <ac:chgData name="박상원" userId="e69e594e-509b-48b4-b626-a5023c72e67e" providerId="ADAL" clId="{011BC3A1-CF51-5C44-BB22-776C034ABB13}" dt="2023-02-19T02:00:57.290" v="1476" actId="478"/>
          <ac:spMkLst>
            <pc:docMk/>
            <pc:sldMk cId="3782615167" sldId="266"/>
            <ac:spMk id="20" creationId="{14694180-A9DA-C741-AC82-5103642E956E}"/>
          </ac:spMkLst>
        </pc:spChg>
        <pc:spChg chg="del mod">
          <ac:chgData name="박상원" userId="e69e594e-509b-48b4-b626-a5023c72e67e" providerId="ADAL" clId="{011BC3A1-CF51-5C44-BB22-776C034ABB13}" dt="2023-02-19T02:00:57.290" v="1476" actId="478"/>
          <ac:spMkLst>
            <pc:docMk/>
            <pc:sldMk cId="3782615167" sldId="266"/>
            <ac:spMk id="21" creationId="{1DAF3F16-7403-1A4E-AD64-794B078F06E0}"/>
          </ac:spMkLst>
        </pc:spChg>
        <pc:picChg chg="mod">
          <ac:chgData name="박상원" userId="e69e594e-509b-48b4-b626-a5023c72e67e" providerId="ADAL" clId="{011BC3A1-CF51-5C44-BB22-776C034ABB13}" dt="2023-02-19T02:00:31.302" v="1374" actId="1076"/>
          <ac:picMkLst>
            <pc:docMk/>
            <pc:sldMk cId="3782615167" sldId="266"/>
            <ac:picMk id="12" creationId="{040A08A8-FBC7-6E4A-BCAA-65CF31B7A772}"/>
          </ac:picMkLst>
        </pc:picChg>
        <pc:picChg chg="add mod">
          <ac:chgData name="박상원" userId="e69e594e-509b-48b4-b626-a5023c72e67e" providerId="ADAL" clId="{011BC3A1-CF51-5C44-BB22-776C034ABB13}" dt="2023-02-19T02:01:17" v="1483" actId="571"/>
          <ac:picMkLst>
            <pc:docMk/>
            <pc:sldMk cId="3782615167" sldId="266"/>
            <ac:picMk id="13" creationId="{636751A2-578D-3649-A350-A0DEE81CE6F5}"/>
          </ac:picMkLst>
        </pc:picChg>
      </pc:sldChg>
      <pc:sldChg chg="add">
        <pc:chgData name="박상원" userId="e69e594e-509b-48b4-b626-a5023c72e67e" providerId="ADAL" clId="{011BC3A1-CF51-5C44-BB22-776C034ABB13}" dt="2023-02-19T02:00:55.017" v="1475"/>
        <pc:sldMkLst>
          <pc:docMk/>
          <pc:sldMk cId="2227642961" sldId="267"/>
        </pc:sldMkLst>
      </pc:sldChg>
    </pc:docChg>
  </pc:docChgLst>
  <pc:docChgLst>
    <pc:chgData name="박상원" userId="e69e594e-509b-48b4-b626-a5023c72e67e" providerId="ADAL" clId="{5C9FC376-AD43-4D42-83D3-FE43240D5F18}"/>
    <pc:docChg chg="undo custSel addSld modSld sldOrd">
      <pc:chgData name="박상원" userId="e69e594e-509b-48b4-b626-a5023c72e67e" providerId="ADAL" clId="{5C9FC376-AD43-4D42-83D3-FE43240D5F18}" dt="2023-02-12T01:13:07.274" v="3421" actId="20577"/>
      <pc:docMkLst>
        <pc:docMk/>
      </pc:docMkLst>
      <pc:sldChg chg="addSp delSp modSp mod">
        <pc:chgData name="박상원" userId="e69e594e-509b-48b4-b626-a5023c72e67e" providerId="ADAL" clId="{5C9FC376-AD43-4D42-83D3-FE43240D5F18}" dt="2023-01-15T02:22:30.349" v="1004" actId="12"/>
        <pc:sldMkLst>
          <pc:docMk/>
          <pc:sldMk cId="3298962972" sldId="260"/>
        </pc:sldMkLst>
        <pc:spChg chg="add mod">
          <ac:chgData name="박상원" userId="e69e594e-509b-48b4-b626-a5023c72e67e" providerId="ADAL" clId="{5C9FC376-AD43-4D42-83D3-FE43240D5F18}" dt="2023-01-15T02:22:30.349" v="1004" actId="12"/>
          <ac:spMkLst>
            <pc:docMk/>
            <pc:sldMk cId="3298962972" sldId="260"/>
            <ac:spMk id="2" creationId="{2638140D-6F29-6548-A2BF-50F002819406}"/>
          </ac:spMkLst>
        </pc:spChg>
        <pc:spChg chg="add mod">
          <ac:chgData name="박상원" userId="e69e594e-509b-48b4-b626-a5023c72e67e" providerId="ADAL" clId="{5C9FC376-AD43-4D42-83D3-FE43240D5F18}" dt="2023-01-15T02:13:22.320" v="143" actId="404"/>
          <ac:spMkLst>
            <pc:docMk/>
            <pc:sldMk cId="3298962972" sldId="260"/>
            <ac:spMk id="3" creationId="{1050541D-FFD8-D145-9C07-32ABFD6D3AED}"/>
          </ac:spMkLst>
        </pc:spChg>
        <pc:spChg chg="add mod">
          <ac:chgData name="박상원" userId="e69e594e-509b-48b4-b626-a5023c72e67e" providerId="ADAL" clId="{5C9FC376-AD43-4D42-83D3-FE43240D5F18}" dt="2023-01-15T02:19:16.919" v="766" actId="20577"/>
          <ac:spMkLst>
            <pc:docMk/>
            <pc:sldMk cId="3298962972" sldId="260"/>
            <ac:spMk id="8" creationId="{898BC95A-F3C4-604F-9E82-A1481C087C55}"/>
          </ac:spMkLst>
        </pc:spChg>
        <pc:spChg chg="add mod">
          <ac:chgData name="박상원" userId="e69e594e-509b-48b4-b626-a5023c72e67e" providerId="ADAL" clId="{5C9FC376-AD43-4D42-83D3-FE43240D5F18}" dt="2023-01-15T02:22:30.349" v="1004" actId="12"/>
          <ac:spMkLst>
            <pc:docMk/>
            <pc:sldMk cId="3298962972" sldId="260"/>
            <ac:spMk id="9" creationId="{2338578F-2123-794B-85B2-DD4D42DFDAFD}"/>
          </ac:spMkLst>
        </pc:spChg>
        <pc:spChg chg="del">
          <ac:chgData name="박상원" userId="e69e594e-509b-48b4-b626-a5023c72e67e" providerId="ADAL" clId="{5C9FC376-AD43-4D42-83D3-FE43240D5F18}" dt="2023-01-15T01:45:02.378" v="0" actId="478"/>
          <ac:spMkLst>
            <pc:docMk/>
            <pc:sldMk cId="3298962972" sldId="260"/>
            <ac:spMk id="9" creationId="{E67CF41A-1665-AD4E-B190-DCF16C5AE225}"/>
          </ac:spMkLst>
        </pc:spChg>
        <pc:spChg chg="del">
          <ac:chgData name="박상원" userId="e69e594e-509b-48b4-b626-a5023c72e67e" providerId="ADAL" clId="{5C9FC376-AD43-4D42-83D3-FE43240D5F18}" dt="2023-01-15T01:45:02.378" v="0" actId="478"/>
          <ac:spMkLst>
            <pc:docMk/>
            <pc:sldMk cId="3298962972" sldId="260"/>
            <ac:spMk id="10" creationId="{06B1CBFE-905F-7B45-A86C-2C596E1D6745}"/>
          </ac:spMkLst>
        </pc:spChg>
        <pc:spChg chg="del">
          <ac:chgData name="박상원" userId="e69e594e-509b-48b4-b626-a5023c72e67e" providerId="ADAL" clId="{5C9FC376-AD43-4D42-83D3-FE43240D5F18}" dt="2023-01-15T01:45:02.378" v="0" actId="478"/>
          <ac:spMkLst>
            <pc:docMk/>
            <pc:sldMk cId="3298962972" sldId="260"/>
            <ac:spMk id="11" creationId="{265EF7FC-A9B9-F241-A327-0A6B7186401C}"/>
          </ac:spMkLst>
        </pc:spChg>
        <pc:spChg chg="del">
          <ac:chgData name="박상원" userId="e69e594e-509b-48b4-b626-a5023c72e67e" providerId="ADAL" clId="{5C9FC376-AD43-4D42-83D3-FE43240D5F18}" dt="2023-01-15T01:45:02.378" v="0" actId="478"/>
          <ac:spMkLst>
            <pc:docMk/>
            <pc:sldMk cId="3298962972" sldId="260"/>
            <ac:spMk id="12" creationId="{741BA334-8510-514F-B290-F1FEF2CBA471}"/>
          </ac:spMkLst>
        </pc:spChg>
        <pc:spChg chg="del">
          <ac:chgData name="박상원" userId="e69e594e-509b-48b4-b626-a5023c72e67e" providerId="ADAL" clId="{5C9FC376-AD43-4D42-83D3-FE43240D5F18}" dt="2023-01-15T01:45:02.378" v="0" actId="478"/>
          <ac:spMkLst>
            <pc:docMk/>
            <pc:sldMk cId="3298962972" sldId="260"/>
            <ac:spMk id="13" creationId="{74718CDB-DBE4-6549-B3C3-C2806AB44E71}"/>
          </ac:spMkLst>
        </pc:spChg>
        <pc:spChg chg="del">
          <ac:chgData name="박상원" userId="e69e594e-509b-48b4-b626-a5023c72e67e" providerId="ADAL" clId="{5C9FC376-AD43-4D42-83D3-FE43240D5F18}" dt="2023-01-15T01:45:02.378" v="0" actId="478"/>
          <ac:spMkLst>
            <pc:docMk/>
            <pc:sldMk cId="3298962972" sldId="260"/>
            <ac:spMk id="14" creationId="{F55CF422-2BCD-C043-B018-5CE7B26BD862}"/>
          </ac:spMkLst>
        </pc:spChg>
        <pc:spChg chg="add mod">
          <ac:chgData name="박상원" userId="e69e594e-509b-48b4-b626-a5023c72e67e" providerId="ADAL" clId="{5C9FC376-AD43-4D42-83D3-FE43240D5F18}" dt="2023-01-15T02:13:22.320" v="143" actId="404"/>
          <ac:spMkLst>
            <pc:docMk/>
            <pc:sldMk cId="3298962972" sldId="260"/>
            <ac:spMk id="15" creationId="{D8368E25-3992-FD4F-BF14-E63D30EF4410}"/>
          </ac:spMkLst>
        </pc:spChg>
        <pc:spChg chg="add mod">
          <ac:chgData name="박상원" userId="e69e594e-509b-48b4-b626-a5023c72e67e" providerId="ADAL" clId="{5C9FC376-AD43-4D42-83D3-FE43240D5F18}" dt="2023-01-15T02:15:47.043" v="349" actId="1076"/>
          <ac:spMkLst>
            <pc:docMk/>
            <pc:sldMk cId="3298962972" sldId="260"/>
            <ac:spMk id="21" creationId="{0A1E548D-1A4E-6F41-9F4A-53F930D35F0F}"/>
          </ac:spMkLst>
        </pc:spChg>
        <pc:picChg chg="del">
          <ac:chgData name="박상원" userId="e69e594e-509b-48b4-b626-a5023c72e67e" providerId="ADAL" clId="{5C9FC376-AD43-4D42-83D3-FE43240D5F18}" dt="2023-01-15T01:45:02.378" v="0" actId="478"/>
          <ac:picMkLst>
            <pc:docMk/>
            <pc:sldMk cId="3298962972" sldId="260"/>
            <ac:picMk id="2" creationId="{A9DA7243-C95B-C94A-9F90-5F15F310E106}"/>
          </ac:picMkLst>
        </pc:picChg>
        <pc:picChg chg="del">
          <ac:chgData name="박상원" userId="e69e594e-509b-48b4-b626-a5023c72e67e" providerId="ADAL" clId="{5C9FC376-AD43-4D42-83D3-FE43240D5F18}" dt="2023-01-15T01:45:02.378" v="0" actId="478"/>
          <ac:picMkLst>
            <pc:docMk/>
            <pc:sldMk cId="3298962972" sldId="260"/>
            <ac:picMk id="4" creationId="{7C92464E-8CDD-D74E-8389-F681DC38372B}"/>
          </ac:picMkLst>
        </pc:picChg>
        <pc:picChg chg="del">
          <ac:chgData name="박상원" userId="e69e594e-509b-48b4-b626-a5023c72e67e" providerId="ADAL" clId="{5C9FC376-AD43-4D42-83D3-FE43240D5F18}" dt="2023-01-15T01:45:02.378" v="0" actId="478"/>
          <ac:picMkLst>
            <pc:docMk/>
            <pc:sldMk cId="3298962972" sldId="260"/>
            <ac:picMk id="5" creationId="{81CFE90A-0868-E044-B2ED-F756E9BD498D}"/>
          </ac:picMkLst>
        </pc:picChg>
        <pc:picChg chg="del">
          <ac:chgData name="박상원" userId="e69e594e-509b-48b4-b626-a5023c72e67e" providerId="ADAL" clId="{5C9FC376-AD43-4D42-83D3-FE43240D5F18}" dt="2023-01-15T01:45:02.378" v="0" actId="478"/>
          <ac:picMkLst>
            <pc:docMk/>
            <pc:sldMk cId="3298962972" sldId="260"/>
            <ac:picMk id="6" creationId="{E2688F8B-B85D-2B41-B515-7E59E4B65C52}"/>
          </ac:picMkLst>
        </pc:picChg>
        <pc:picChg chg="del">
          <ac:chgData name="박상원" userId="e69e594e-509b-48b4-b626-a5023c72e67e" providerId="ADAL" clId="{5C9FC376-AD43-4D42-83D3-FE43240D5F18}" dt="2023-01-15T01:45:02.378" v="0" actId="478"/>
          <ac:picMkLst>
            <pc:docMk/>
            <pc:sldMk cId="3298962972" sldId="260"/>
            <ac:picMk id="7" creationId="{2EB7F4AA-1E66-4346-AFC2-45B090BB3EB6}"/>
          </ac:picMkLst>
        </pc:picChg>
        <pc:picChg chg="del">
          <ac:chgData name="박상원" userId="e69e594e-509b-48b4-b626-a5023c72e67e" providerId="ADAL" clId="{5C9FC376-AD43-4D42-83D3-FE43240D5F18}" dt="2023-01-15T01:45:02.378" v="0" actId="478"/>
          <ac:picMkLst>
            <pc:docMk/>
            <pc:sldMk cId="3298962972" sldId="260"/>
            <ac:picMk id="8" creationId="{E97A6A3C-1BE3-0C48-80D6-DC33FE9BD388}"/>
          </ac:picMkLst>
        </pc:picChg>
        <pc:cxnChg chg="add mod">
          <ac:chgData name="박상원" userId="e69e594e-509b-48b4-b626-a5023c72e67e" providerId="ADAL" clId="{5C9FC376-AD43-4D42-83D3-FE43240D5F18}" dt="2023-01-15T01:46:08.116" v="63" actId="1076"/>
          <ac:cxnSpMkLst>
            <pc:docMk/>
            <pc:sldMk cId="3298962972" sldId="260"/>
            <ac:cxnSpMk id="17" creationId="{37B7E151-6DC1-654C-AEFA-63D449655BF0}"/>
          </ac:cxnSpMkLst>
        </pc:cxnChg>
      </pc:sldChg>
      <pc:sldChg chg="addSp delSp modSp add mod">
        <pc:chgData name="박상원" userId="e69e594e-509b-48b4-b626-a5023c72e67e" providerId="ADAL" clId="{5C9FC376-AD43-4D42-83D3-FE43240D5F18}" dt="2023-01-15T03:06:27.700" v="1856"/>
        <pc:sldMkLst>
          <pc:docMk/>
          <pc:sldMk cId="389885381" sldId="261"/>
        </pc:sldMkLst>
        <pc:spChg chg="mod">
          <ac:chgData name="박상원" userId="e69e594e-509b-48b4-b626-a5023c72e67e" providerId="ADAL" clId="{5C9FC376-AD43-4D42-83D3-FE43240D5F18}" dt="2023-01-15T01:47:42.260" v="118" actId="20577"/>
          <ac:spMkLst>
            <pc:docMk/>
            <pc:sldMk cId="389885381" sldId="261"/>
            <ac:spMk id="3" creationId="{1050541D-FFD8-D145-9C07-32ABFD6D3AED}"/>
          </ac:spMkLst>
        </pc:spChg>
        <pc:spChg chg="add mod">
          <ac:chgData name="박상원" userId="e69e594e-509b-48b4-b626-a5023c72e67e" providerId="ADAL" clId="{5C9FC376-AD43-4D42-83D3-FE43240D5F18}" dt="2023-01-15T02:41:45.711" v="1504" actId="20577"/>
          <ac:spMkLst>
            <pc:docMk/>
            <pc:sldMk cId="389885381" sldId="261"/>
            <ac:spMk id="5" creationId="{82818BA4-C7AF-2049-BB65-1B2322C27BEB}"/>
          </ac:spMkLst>
        </pc:spChg>
        <pc:spChg chg="add mod">
          <ac:chgData name="박상원" userId="e69e594e-509b-48b4-b626-a5023c72e67e" providerId="ADAL" clId="{5C9FC376-AD43-4D42-83D3-FE43240D5F18}" dt="2023-01-15T02:42:49.508" v="1506" actId="1076"/>
          <ac:spMkLst>
            <pc:docMk/>
            <pc:sldMk cId="389885381" sldId="261"/>
            <ac:spMk id="7" creationId="{661CA57E-8FD4-0446-B8FB-DAEA606B71E2}"/>
          </ac:spMkLst>
        </pc:spChg>
        <pc:spChg chg="add mod">
          <ac:chgData name="박상원" userId="e69e594e-509b-48b4-b626-a5023c72e67e" providerId="ADAL" clId="{5C9FC376-AD43-4D42-83D3-FE43240D5F18}" dt="2023-01-15T03:03:17.766" v="1753" actId="1076"/>
          <ac:spMkLst>
            <pc:docMk/>
            <pc:sldMk cId="389885381" sldId="261"/>
            <ac:spMk id="8" creationId="{6172F419-5D55-1345-8A4A-92E91E01008C}"/>
          </ac:spMkLst>
        </pc:spChg>
        <pc:spChg chg="add mod">
          <ac:chgData name="박상원" userId="e69e594e-509b-48b4-b626-a5023c72e67e" providerId="ADAL" clId="{5C9FC376-AD43-4D42-83D3-FE43240D5F18}" dt="2023-01-15T03:03:14.365" v="1752" actId="207"/>
          <ac:spMkLst>
            <pc:docMk/>
            <pc:sldMk cId="389885381" sldId="261"/>
            <ac:spMk id="11" creationId="{7C496A3B-DF71-7D42-AB4A-DFE90C0CF211}"/>
          </ac:spMkLst>
        </pc:spChg>
        <pc:spChg chg="add del mod">
          <ac:chgData name="박상원" userId="e69e594e-509b-48b4-b626-a5023c72e67e" providerId="ADAL" clId="{5C9FC376-AD43-4D42-83D3-FE43240D5F18}" dt="2023-01-15T03:02:31.570" v="1727" actId="478"/>
          <ac:spMkLst>
            <pc:docMk/>
            <pc:sldMk cId="389885381" sldId="261"/>
            <ac:spMk id="12" creationId="{1D61A358-4A5D-F741-A3D8-402B60D67338}"/>
          </ac:spMkLst>
        </pc:spChg>
        <pc:spChg chg="add mod">
          <ac:chgData name="박상원" userId="e69e594e-509b-48b4-b626-a5023c72e67e" providerId="ADAL" clId="{5C9FC376-AD43-4D42-83D3-FE43240D5F18}" dt="2023-01-15T03:04:59.212" v="1834" actId="20577"/>
          <ac:spMkLst>
            <pc:docMk/>
            <pc:sldMk cId="389885381" sldId="261"/>
            <ac:spMk id="13" creationId="{CFC3834B-A938-A448-A137-A0AE7AC2A5D1}"/>
          </ac:spMkLst>
        </pc:spChg>
        <pc:spChg chg="mod">
          <ac:chgData name="박상원" userId="e69e594e-509b-48b4-b626-a5023c72e67e" providerId="ADAL" clId="{5C9FC376-AD43-4D42-83D3-FE43240D5F18}" dt="2023-01-15T01:47:45.837" v="124" actId="20577"/>
          <ac:spMkLst>
            <pc:docMk/>
            <pc:sldMk cId="389885381" sldId="261"/>
            <ac:spMk id="15" creationId="{D8368E25-3992-FD4F-BF14-E63D30EF4410}"/>
          </ac:spMkLst>
        </pc:spChg>
        <pc:spChg chg="add mod">
          <ac:chgData name="박상원" userId="e69e594e-509b-48b4-b626-a5023c72e67e" providerId="ADAL" clId="{5C9FC376-AD43-4D42-83D3-FE43240D5F18}" dt="2023-01-15T03:06:27.700" v="1856"/>
          <ac:spMkLst>
            <pc:docMk/>
            <pc:sldMk cId="389885381" sldId="261"/>
            <ac:spMk id="16" creationId="{4F95463D-895C-6943-82D7-79634080BB23}"/>
          </ac:spMkLst>
        </pc:spChg>
        <pc:spChg chg="add del mod">
          <ac:chgData name="박상원" userId="e69e594e-509b-48b4-b626-a5023c72e67e" providerId="ADAL" clId="{5C9FC376-AD43-4D42-83D3-FE43240D5F18}" dt="2023-01-15T03:06:25.388" v="1855" actId="478"/>
          <ac:spMkLst>
            <pc:docMk/>
            <pc:sldMk cId="389885381" sldId="261"/>
            <ac:spMk id="18" creationId="{EB0E4E43-1164-834C-B007-04642985B9D5}"/>
          </ac:spMkLst>
        </pc:spChg>
        <pc:picChg chg="add mod">
          <ac:chgData name="박상원" userId="e69e594e-509b-48b4-b626-a5023c72e67e" providerId="ADAL" clId="{5C9FC376-AD43-4D42-83D3-FE43240D5F18}" dt="2023-01-15T03:01:55.858" v="1693" actId="1076"/>
          <ac:picMkLst>
            <pc:docMk/>
            <pc:sldMk cId="389885381" sldId="261"/>
            <ac:picMk id="1026" creationId="{922792FF-4157-D847-8CFF-1B199EF00BD3}"/>
          </ac:picMkLst>
        </pc:picChg>
      </pc:sldChg>
      <pc:sldChg chg="addSp modSp add mod">
        <pc:chgData name="박상원" userId="e69e594e-509b-48b4-b626-a5023c72e67e" providerId="ADAL" clId="{5C9FC376-AD43-4D42-83D3-FE43240D5F18}" dt="2023-01-15T02:22:49.332" v="1029" actId="1076"/>
        <pc:sldMkLst>
          <pc:docMk/>
          <pc:sldMk cId="1096846854" sldId="262"/>
        </pc:sldMkLst>
        <pc:spChg chg="mod">
          <ac:chgData name="박상원" userId="e69e594e-509b-48b4-b626-a5023c72e67e" providerId="ADAL" clId="{5C9FC376-AD43-4D42-83D3-FE43240D5F18}" dt="2023-01-15T02:16:27.436" v="390" actId="20577"/>
          <ac:spMkLst>
            <pc:docMk/>
            <pc:sldMk cId="1096846854" sldId="262"/>
            <ac:spMk id="3" creationId="{1050541D-FFD8-D145-9C07-32ABFD6D3AED}"/>
          </ac:spMkLst>
        </pc:spChg>
        <pc:spChg chg="add mod">
          <ac:chgData name="박상원" userId="e69e594e-509b-48b4-b626-a5023c72e67e" providerId="ADAL" clId="{5C9FC376-AD43-4D42-83D3-FE43240D5F18}" dt="2023-01-15T02:21:58.961" v="996" actId="12"/>
          <ac:spMkLst>
            <pc:docMk/>
            <pc:sldMk cId="1096846854" sldId="262"/>
            <ac:spMk id="5" creationId="{94F4C12F-096C-7F42-B29C-1E9199059AD2}"/>
          </ac:spMkLst>
        </pc:spChg>
        <pc:spChg chg="add mod">
          <ac:chgData name="박상원" userId="e69e594e-509b-48b4-b626-a5023c72e67e" providerId="ADAL" clId="{5C9FC376-AD43-4D42-83D3-FE43240D5F18}" dt="2023-01-15T02:22:39.489" v="1008" actId="20577"/>
          <ac:spMkLst>
            <pc:docMk/>
            <pc:sldMk cId="1096846854" sldId="262"/>
            <ac:spMk id="6" creationId="{1EB841E0-6C57-CD44-8ECB-FF4CE8A585A4}"/>
          </ac:spMkLst>
        </pc:spChg>
        <pc:spChg chg="add mod">
          <ac:chgData name="박상원" userId="e69e594e-509b-48b4-b626-a5023c72e67e" providerId="ADAL" clId="{5C9FC376-AD43-4D42-83D3-FE43240D5F18}" dt="2023-01-15T02:22:20.783" v="1002" actId="1076"/>
          <ac:spMkLst>
            <pc:docMk/>
            <pc:sldMk cId="1096846854" sldId="262"/>
            <ac:spMk id="8" creationId="{747FE730-BED9-BC4D-AB2D-85896EEA3A49}"/>
          </ac:spMkLst>
        </pc:spChg>
        <pc:spChg chg="add mod">
          <ac:chgData name="박상원" userId="e69e594e-509b-48b4-b626-a5023c72e67e" providerId="ADAL" clId="{5C9FC376-AD43-4D42-83D3-FE43240D5F18}" dt="2023-01-15T02:22:20.783" v="1002" actId="1076"/>
          <ac:spMkLst>
            <pc:docMk/>
            <pc:sldMk cId="1096846854" sldId="262"/>
            <ac:spMk id="10" creationId="{5409027A-D9F7-9D4A-A23D-7252B60990FF}"/>
          </ac:spMkLst>
        </pc:spChg>
        <pc:spChg chg="add mod">
          <ac:chgData name="박상원" userId="e69e594e-509b-48b4-b626-a5023c72e67e" providerId="ADAL" clId="{5C9FC376-AD43-4D42-83D3-FE43240D5F18}" dt="2023-01-15T02:22:08.561" v="999" actId="12"/>
          <ac:spMkLst>
            <pc:docMk/>
            <pc:sldMk cId="1096846854" sldId="262"/>
            <ac:spMk id="11" creationId="{E0952BA9-4376-7C40-B08B-D269AF572CB5}"/>
          </ac:spMkLst>
        </pc:spChg>
        <pc:spChg chg="add mod">
          <ac:chgData name="박상원" userId="e69e594e-509b-48b4-b626-a5023c72e67e" providerId="ADAL" clId="{5C9FC376-AD43-4D42-83D3-FE43240D5F18}" dt="2023-01-15T02:22:49.332" v="1029" actId="1076"/>
          <ac:spMkLst>
            <pc:docMk/>
            <pc:sldMk cId="1096846854" sldId="262"/>
            <ac:spMk id="13" creationId="{EAFCA0AB-65A3-4E42-831F-1357F5EB7D79}"/>
          </ac:spMkLst>
        </pc:spChg>
        <pc:spChg chg="mod">
          <ac:chgData name="박상원" userId="e69e594e-509b-48b4-b626-a5023c72e67e" providerId="ADAL" clId="{5C9FC376-AD43-4D42-83D3-FE43240D5F18}" dt="2023-01-15T02:15:55.140" v="365" actId="20577"/>
          <ac:spMkLst>
            <pc:docMk/>
            <pc:sldMk cId="1096846854" sldId="262"/>
            <ac:spMk id="15" creationId="{D8368E25-3992-FD4F-BF14-E63D30EF4410}"/>
          </ac:spMkLst>
        </pc:spChg>
      </pc:sldChg>
      <pc:sldChg chg="addSp delSp modSp add mod">
        <pc:chgData name="박상원" userId="e69e594e-509b-48b4-b626-a5023c72e67e" providerId="ADAL" clId="{5C9FC376-AD43-4D42-83D3-FE43240D5F18}" dt="2023-01-15T02:40:00.418" v="1404" actId="14100"/>
        <pc:sldMkLst>
          <pc:docMk/>
          <pc:sldMk cId="3686845338" sldId="263"/>
        </pc:sldMkLst>
        <pc:spChg chg="mod">
          <ac:chgData name="박상원" userId="e69e594e-509b-48b4-b626-a5023c72e67e" providerId="ADAL" clId="{5C9FC376-AD43-4D42-83D3-FE43240D5F18}" dt="2023-01-15T02:16:39.127" v="411" actId="20577"/>
          <ac:spMkLst>
            <pc:docMk/>
            <pc:sldMk cId="3686845338" sldId="263"/>
            <ac:spMk id="3" creationId="{1050541D-FFD8-D145-9C07-32ABFD6D3AED}"/>
          </ac:spMkLst>
        </pc:spChg>
        <pc:spChg chg="add mod">
          <ac:chgData name="박상원" userId="e69e594e-509b-48b4-b626-a5023c72e67e" providerId="ADAL" clId="{5C9FC376-AD43-4D42-83D3-FE43240D5F18}" dt="2023-01-15T02:37:13.051" v="1255" actId="1076"/>
          <ac:spMkLst>
            <pc:docMk/>
            <pc:sldMk cId="3686845338" sldId="263"/>
            <ac:spMk id="5" creationId="{B299685F-0DB0-B34C-A339-DD6CBF2F22CA}"/>
          </ac:spMkLst>
        </pc:spChg>
        <pc:spChg chg="add mod">
          <ac:chgData name="박상원" userId="e69e594e-509b-48b4-b626-a5023c72e67e" providerId="ADAL" clId="{5C9FC376-AD43-4D42-83D3-FE43240D5F18}" dt="2023-01-15T02:37:09.202" v="1254" actId="1076"/>
          <ac:spMkLst>
            <pc:docMk/>
            <pc:sldMk cId="3686845338" sldId="263"/>
            <ac:spMk id="6" creationId="{CF16BCF9-4F50-814E-9345-2CF8E48AB782}"/>
          </ac:spMkLst>
        </pc:spChg>
        <pc:spChg chg="add mod">
          <ac:chgData name="박상원" userId="e69e594e-509b-48b4-b626-a5023c72e67e" providerId="ADAL" clId="{5C9FC376-AD43-4D42-83D3-FE43240D5F18}" dt="2023-01-15T02:37:19.759" v="1257" actId="571"/>
          <ac:spMkLst>
            <pc:docMk/>
            <pc:sldMk cId="3686845338" sldId="263"/>
            <ac:spMk id="7" creationId="{4B1FCF67-1170-BF4E-96B7-CD4FBC25E080}"/>
          </ac:spMkLst>
        </pc:spChg>
        <pc:spChg chg="add mod">
          <ac:chgData name="박상원" userId="e69e594e-509b-48b4-b626-a5023c72e67e" providerId="ADAL" clId="{5C9FC376-AD43-4D42-83D3-FE43240D5F18}" dt="2023-01-15T02:37:42.755" v="1374" actId="20577"/>
          <ac:spMkLst>
            <pc:docMk/>
            <pc:sldMk cId="3686845338" sldId="263"/>
            <ac:spMk id="8" creationId="{FBE09775-7F4D-F04F-894D-76B9FBEBDA62}"/>
          </ac:spMkLst>
        </pc:spChg>
        <pc:spChg chg="add del mod">
          <ac:chgData name="박상원" userId="e69e594e-509b-48b4-b626-a5023c72e67e" providerId="ADAL" clId="{5C9FC376-AD43-4D42-83D3-FE43240D5F18}" dt="2023-01-15T02:39:03.821" v="1376" actId="478"/>
          <ac:spMkLst>
            <pc:docMk/>
            <pc:sldMk cId="3686845338" sldId="263"/>
            <ac:spMk id="9" creationId="{8BC4DCDF-6543-3F44-9296-A378C330C6FA}"/>
          </ac:spMkLst>
        </pc:spChg>
        <pc:spChg chg="add mod">
          <ac:chgData name="박상원" userId="e69e594e-509b-48b4-b626-a5023c72e67e" providerId="ADAL" clId="{5C9FC376-AD43-4D42-83D3-FE43240D5F18}" dt="2023-01-15T02:40:00.418" v="1404" actId="14100"/>
          <ac:spMkLst>
            <pc:docMk/>
            <pc:sldMk cId="3686845338" sldId="263"/>
            <ac:spMk id="11" creationId="{88DD4858-55D0-FC46-A7D9-F77C76378984}"/>
          </ac:spMkLst>
        </pc:spChg>
        <pc:spChg chg="mod">
          <ac:chgData name="박상원" userId="e69e594e-509b-48b4-b626-a5023c72e67e" providerId="ADAL" clId="{5C9FC376-AD43-4D42-83D3-FE43240D5F18}" dt="2023-01-15T02:16:36.020" v="406" actId="20577"/>
          <ac:spMkLst>
            <pc:docMk/>
            <pc:sldMk cId="3686845338" sldId="263"/>
            <ac:spMk id="15" creationId="{D8368E25-3992-FD4F-BF14-E63D30EF4410}"/>
          </ac:spMkLst>
        </pc:spChg>
      </pc:sldChg>
      <pc:sldChg chg="addSp delSp modSp add mod">
        <pc:chgData name="박상원" userId="e69e594e-509b-48b4-b626-a5023c72e67e" providerId="ADAL" clId="{5C9FC376-AD43-4D42-83D3-FE43240D5F18}" dt="2023-02-12T01:13:07.274" v="3421" actId="20577"/>
        <pc:sldMkLst>
          <pc:docMk/>
          <pc:sldMk cId="3427977298" sldId="264"/>
        </pc:sldMkLst>
        <pc:spChg chg="add mod">
          <ac:chgData name="박상원" userId="e69e594e-509b-48b4-b626-a5023c72e67e" providerId="ADAL" clId="{5C9FC376-AD43-4D42-83D3-FE43240D5F18}" dt="2023-02-12T01:13:07.274" v="3421" actId="20577"/>
          <ac:spMkLst>
            <pc:docMk/>
            <pc:sldMk cId="3427977298" sldId="264"/>
            <ac:spMk id="2" creationId="{D452A485-06F7-A648-A53E-902ED8322A2D}"/>
          </ac:spMkLst>
        </pc:spChg>
        <pc:spChg chg="del">
          <ac:chgData name="박상원" userId="e69e594e-509b-48b4-b626-a5023c72e67e" providerId="ADAL" clId="{5C9FC376-AD43-4D42-83D3-FE43240D5F18}" dt="2023-01-15T03:06:52.716" v="1858" actId="478"/>
          <ac:spMkLst>
            <pc:docMk/>
            <pc:sldMk cId="3427977298" sldId="264"/>
            <ac:spMk id="3" creationId="{1050541D-FFD8-D145-9C07-32ABFD6D3AED}"/>
          </ac:spMkLst>
        </pc:spChg>
        <pc:spChg chg="add mod">
          <ac:chgData name="박상원" userId="e69e594e-509b-48b4-b626-a5023c72e67e" providerId="ADAL" clId="{5C9FC376-AD43-4D42-83D3-FE43240D5F18}" dt="2023-02-12T01:03:36.435" v="3415" actId="20577"/>
          <ac:spMkLst>
            <pc:docMk/>
            <pc:sldMk cId="3427977298" sldId="264"/>
            <ac:spMk id="4" creationId="{C01DDDEC-8CE3-1440-8B5E-F759BF58F62B}"/>
          </ac:spMkLst>
        </pc:spChg>
        <pc:spChg chg="add mod">
          <ac:chgData name="박상원" userId="e69e594e-509b-48b4-b626-a5023c72e67e" providerId="ADAL" clId="{5C9FC376-AD43-4D42-83D3-FE43240D5F18}" dt="2023-02-05T01:53:51.670" v="3229" actId="1076"/>
          <ac:spMkLst>
            <pc:docMk/>
            <pc:sldMk cId="3427977298" sldId="264"/>
            <ac:spMk id="5" creationId="{4742DFA5-A892-DD42-B968-2F06EC458F1E}"/>
          </ac:spMkLst>
        </pc:spChg>
        <pc:spChg chg="del">
          <ac:chgData name="박상원" userId="e69e594e-509b-48b4-b626-a5023c72e67e" providerId="ADAL" clId="{5C9FC376-AD43-4D42-83D3-FE43240D5F18}" dt="2023-01-15T03:06:52.716" v="1858" actId="478"/>
          <ac:spMkLst>
            <pc:docMk/>
            <pc:sldMk cId="3427977298" sldId="264"/>
            <ac:spMk id="5" creationId="{82818BA4-C7AF-2049-BB65-1B2322C27BEB}"/>
          </ac:spMkLst>
        </pc:spChg>
        <pc:spChg chg="del">
          <ac:chgData name="박상원" userId="e69e594e-509b-48b4-b626-a5023c72e67e" providerId="ADAL" clId="{5C9FC376-AD43-4D42-83D3-FE43240D5F18}" dt="2023-01-15T03:06:52.716" v="1858" actId="478"/>
          <ac:spMkLst>
            <pc:docMk/>
            <pc:sldMk cId="3427977298" sldId="264"/>
            <ac:spMk id="7" creationId="{661CA57E-8FD4-0446-B8FB-DAEA606B71E2}"/>
          </ac:spMkLst>
        </pc:spChg>
        <pc:spChg chg="del">
          <ac:chgData name="박상원" userId="e69e594e-509b-48b4-b626-a5023c72e67e" providerId="ADAL" clId="{5C9FC376-AD43-4D42-83D3-FE43240D5F18}" dt="2023-01-15T03:06:52.716" v="1858" actId="478"/>
          <ac:spMkLst>
            <pc:docMk/>
            <pc:sldMk cId="3427977298" sldId="264"/>
            <ac:spMk id="8" creationId="{6172F419-5D55-1345-8A4A-92E91E01008C}"/>
          </ac:spMkLst>
        </pc:spChg>
        <pc:spChg chg="del">
          <ac:chgData name="박상원" userId="e69e594e-509b-48b4-b626-a5023c72e67e" providerId="ADAL" clId="{5C9FC376-AD43-4D42-83D3-FE43240D5F18}" dt="2023-01-15T03:06:52.716" v="1858" actId="478"/>
          <ac:spMkLst>
            <pc:docMk/>
            <pc:sldMk cId="3427977298" sldId="264"/>
            <ac:spMk id="11" creationId="{7C496A3B-DF71-7D42-AB4A-DFE90C0CF211}"/>
          </ac:spMkLst>
        </pc:spChg>
        <pc:spChg chg="del">
          <ac:chgData name="박상원" userId="e69e594e-509b-48b4-b626-a5023c72e67e" providerId="ADAL" clId="{5C9FC376-AD43-4D42-83D3-FE43240D5F18}" dt="2023-01-15T03:06:52.716" v="1858" actId="478"/>
          <ac:spMkLst>
            <pc:docMk/>
            <pc:sldMk cId="3427977298" sldId="264"/>
            <ac:spMk id="13" creationId="{CFC3834B-A938-A448-A137-A0AE7AC2A5D1}"/>
          </ac:spMkLst>
        </pc:spChg>
        <pc:spChg chg="del">
          <ac:chgData name="박상원" userId="e69e594e-509b-48b4-b626-a5023c72e67e" providerId="ADAL" clId="{5C9FC376-AD43-4D42-83D3-FE43240D5F18}" dt="2023-01-15T03:06:52.716" v="1858" actId="478"/>
          <ac:spMkLst>
            <pc:docMk/>
            <pc:sldMk cId="3427977298" sldId="264"/>
            <ac:spMk id="15" creationId="{D8368E25-3992-FD4F-BF14-E63D30EF4410}"/>
          </ac:spMkLst>
        </pc:spChg>
        <pc:spChg chg="del">
          <ac:chgData name="박상원" userId="e69e594e-509b-48b4-b626-a5023c72e67e" providerId="ADAL" clId="{5C9FC376-AD43-4D42-83D3-FE43240D5F18}" dt="2023-01-15T03:06:52.716" v="1858" actId="478"/>
          <ac:spMkLst>
            <pc:docMk/>
            <pc:sldMk cId="3427977298" sldId="264"/>
            <ac:spMk id="16" creationId="{4F95463D-895C-6943-82D7-79634080BB23}"/>
          </ac:spMkLst>
        </pc:spChg>
        <pc:picChg chg="del">
          <ac:chgData name="박상원" userId="e69e594e-509b-48b4-b626-a5023c72e67e" providerId="ADAL" clId="{5C9FC376-AD43-4D42-83D3-FE43240D5F18}" dt="2023-01-15T03:06:52.716" v="1858" actId="478"/>
          <ac:picMkLst>
            <pc:docMk/>
            <pc:sldMk cId="3427977298" sldId="264"/>
            <ac:picMk id="1026" creationId="{922792FF-4157-D847-8CFF-1B199EF00BD3}"/>
          </ac:picMkLst>
        </pc:picChg>
        <pc:cxnChg chg="add mod">
          <ac:chgData name="박상원" userId="e69e594e-509b-48b4-b626-a5023c72e67e" providerId="ADAL" clId="{5C9FC376-AD43-4D42-83D3-FE43240D5F18}" dt="2023-02-05T01:54:02.388" v="3231" actId="1076"/>
          <ac:cxnSpMkLst>
            <pc:docMk/>
            <pc:sldMk cId="3427977298" sldId="264"/>
            <ac:cxnSpMk id="6" creationId="{EC6D8DCE-E660-0E4C-9BA9-617371C92588}"/>
          </ac:cxnSpMkLst>
        </pc:cxnChg>
        <pc:cxnChg chg="del">
          <ac:chgData name="박상원" userId="e69e594e-509b-48b4-b626-a5023c72e67e" providerId="ADAL" clId="{5C9FC376-AD43-4D42-83D3-FE43240D5F18}" dt="2023-01-15T03:06:52.716" v="1858" actId="478"/>
          <ac:cxnSpMkLst>
            <pc:docMk/>
            <pc:sldMk cId="3427977298" sldId="264"/>
            <ac:cxnSpMk id="17" creationId="{37B7E151-6DC1-654C-AEFA-63D449655BF0}"/>
          </ac:cxnSpMkLst>
        </pc:cxnChg>
      </pc:sldChg>
      <pc:sldChg chg="addSp delSp modSp new mod ord">
        <pc:chgData name="박상원" userId="e69e594e-509b-48b4-b626-a5023c72e67e" providerId="ADAL" clId="{5C9FC376-AD43-4D42-83D3-FE43240D5F18}" dt="2023-02-05T01:55:18.473" v="3389" actId="20578"/>
        <pc:sldMkLst>
          <pc:docMk/>
          <pc:sldMk cId="1959036403" sldId="265"/>
        </pc:sldMkLst>
        <pc:spChg chg="del">
          <ac:chgData name="박상원" userId="e69e594e-509b-48b4-b626-a5023c72e67e" providerId="ADAL" clId="{5C9FC376-AD43-4D42-83D3-FE43240D5F18}" dt="2023-01-29T03:08:14.447" v="2606" actId="478"/>
          <ac:spMkLst>
            <pc:docMk/>
            <pc:sldMk cId="1959036403" sldId="265"/>
            <ac:spMk id="2" creationId="{BACD2A4A-22F8-0847-914E-693DB741AE8E}"/>
          </ac:spMkLst>
        </pc:spChg>
        <pc:spChg chg="del">
          <ac:chgData name="박상원" userId="e69e594e-509b-48b4-b626-a5023c72e67e" providerId="ADAL" clId="{5C9FC376-AD43-4D42-83D3-FE43240D5F18}" dt="2023-01-29T03:08:15.568" v="2607" actId="478"/>
          <ac:spMkLst>
            <pc:docMk/>
            <pc:sldMk cId="1959036403" sldId="265"/>
            <ac:spMk id="3" creationId="{E2D1F6D2-AB0C-354A-884C-55B496AF5FFE}"/>
          </ac:spMkLst>
        </pc:spChg>
        <pc:spChg chg="add mod">
          <ac:chgData name="박상원" userId="e69e594e-509b-48b4-b626-a5023c72e67e" providerId="ADAL" clId="{5C9FC376-AD43-4D42-83D3-FE43240D5F18}" dt="2023-01-29T03:10:18.945" v="2662" actId="20577"/>
          <ac:spMkLst>
            <pc:docMk/>
            <pc:sldMk cId="1959036403" sldId="265"/>
            <ac:spMk id="4" creationId="{AF0E8986-8DD5-C649-9DA7-7EA445FCBE29}"/>
          </ac:spMkLst>
        </pc:spChg>
        <pc:grpChg chg="add mod">
          <ac:chgData name="박상원" userId="e69e594e-509b-48b4-b626-a5023c72e67e" providerId="ADAL" clId="{5C9FC376-AD43-4D42-83D3-FE43240D5F18}" dt="2023-01-29T03:10:27.188" v="2665" actId="1076"/>
          <ac:grpSpMkLst>
            <pc:docMk/>
            <pc:sldMk cId="1959036403" sldId="265"/>
            <ac:grpSpMk id="8" creationId="{88A227E1-DE9B-BF4E-BD34-351DBAFD1B74}"/>
          </ac:grpSpMkLst>
        </pc:grpChg>
        <pc:picChg chg="add mod">
          <ac:chgData name="박상원" userId="e69e594e-509b-48b4-b626-a5023c72e67e" providerId="ADAL" clId="{5C9FC376-AD43-4D42-83D3-FE43240D5F18}" dt="2023-01-29T03:10:21.741" v="2663" actId="164"/>
          <ac:picMkLst>
            <pc:docMk/>
            <pc:sldMk cId="1959036403" sldId="265"/>
            <ac:picMk id="5" creationId="{311C338E-68F2-B845-9B19-FF291426A220}"/>
          </ac:picMkLst>
        </pc:picChg>
        <pc:picChg chg="add mod">
          <ac:chgData name="박상원" userId="e69e594e-509b-48b4-b626-a5023c72e67e" providerId="ADAL" clId="{5C9FC376-AD43-4D42-83D3-FE43240D5F18}" dt="2023-01-29T03:10:21.741" v="2663" actId="164"/>
          <ac:picMkLst>
            <pc:docMk/>
            <pc:sldMk cId="1959036403" sldId="265"/>
            <ac:picMk id="6" creationId="{62349D70-BFEB-1E46-8C32-476B3BFBBF3E}"/>
          </ac:picMkLst>
        </pc:picChg>
        <pc:picChg chg="add mod">
          <ac:chgData name="박상원" userId="e69e594e-509b-48b4-b626-a5023c72e67e" providerId="ADAL" clId="{5C9FC376-AD43-4D42-83D3-FE43240D5F18}" dt="2023-01-29T03:10:21.741" v="2663" actId="164"/>
          <ac:picMkLst>
            <pc:docMk/>
            <pc:sldMk cId="1959036403" sldId="265"/>
            <ac:picMk id="7" creationId="{E0AA1840-DCA5-7448-8996-C1CAC46B4DB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53F96-81CC-B84A-8F20-13C3558C1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E86958-F27E-9E4F-AC01-A3A676274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CB0B3-AB94-CC47-8F22-FCCAA49E2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2023. 2. 19.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6D94D7-C2C9-3645-8DD3-1233BBBF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56A5F6-2550-2E41-802B-9728E3DC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813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B06BF-A731-424D-86CB-53345FDE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9AC65B-C415-B74B-AE03-7328F3221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DA681-4CDB-4D48-BE60-38ED69E4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2023. 2. 19.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06608-D8AE-ED44-8567-AD673010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B6CE3-683D-C64E-828E-AEA5DCB7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191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F50ED9-681A-454E-A4E3-0C1AF5642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8062BA-C863-F546-8058-F27A6D8B2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02072E-AB35-9C4D-90F1-0374784D2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2023. 2. 19.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9DC79-52D2-9845-B75E-86FD8FC6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593BB2-21A4-6F4F-BF46-153EC4DD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102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6EEE5-5126-A14F-8C37-63399BBA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970862-8B1B-4543-9A31-8BA6404E1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D0CE33-0C70-A347-BBAD-0DF42725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2023. 2. 19.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9A0723-84DC-CA43-A575-219B90A27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DD02B7-AF84-914D-8772-82832238F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357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7A3B5-86FF-174D-AA21-D75D53AD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4FC54-0F44-414B-B7CC-F197A43A0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CBB22-FA1E-0448-B848-264F7DBE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2023. 2. 19.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ADE42-5802-FB43-A221-23AE7C27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183972-371E-E146-8E32-19D01079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208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F4847-2E6C-BE41-B59A-D062E201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2601EC-9C3C-1247-9758-2C67D8DBA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1522FA-1CE3-B243-B385-262035AD0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3EE107-5068-454E-B4CB-10B00DBA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2023. 2. 19.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047597-8520-5649-9C73-E3C60B8B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8DC498-CAF6-F840-A538-8D52F56C4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125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DEFBD-69D7-0E45-AAF4-C9F124397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B3633-C253-EB4F-A89C-D88E51B6D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F52F1D-0BCA-3D4F-8FA6-9ECC9E236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6B809B-C36B-9B4C-80CB-F6645A7EA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AEBE2F-11C2-864C-918D-BF812379E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3DF600-AAB7-D149-A66F-45B91E06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2023. 2. 19.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CB5F1B-514A-644E-9E5C-781B75AA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2F53E0-A49B-A546-88EF-6E918423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416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C5B1D-8CF6-B442-8E57-5AAC68319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E635CA-1765-654B-A48B-C68461F6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2023. 2. 19.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57886B-BC96-6347-9EC6-2165C02EE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B2F6EE-DCD3-A44E-BACB-126F419C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163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5F92FA-1210-464A-A5B5-E2D2BD607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2023. 2. 19.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45DECA-BFC7-5548-A228-4D328F53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A803AA-95B5-1C49-BA19-6897C021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821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839D7-F356-2740-B146-DD82C8372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1C3BC-66F0-794E-A7F6-34B41F361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C9BAC3-863D-094D-A2E2-6C22F0735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B27D11-8416-4F42-A24D-DB60D676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2023. 2. 19.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527E38-3E55-CA4D-B495-AD22C014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CCC618-A01D-5442-9B28-06CA8082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764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B86E2-D5A9-824B-B5F9-5E58F0E15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DAE1B8-1C16-C94C-8736-0E3067A7A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F551D-226A-C94F-9450-F6247799B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C4C573-01F3-ED49-A0CB-F6B16620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2023. 2. 19.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DFB220-9D07-0548-B7F0-B292331BA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8C9483-A95D-D540-874B-77A6844C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659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0C92D6-4283-C045-948C-91597BDD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CD75A8-4ACD-604A-A378-E87AD9EFC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FEF71-4DBD-1A42-997C-914EFD91D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17370-C322-7D47-A8EC-D560E4F8EA49}" type="datetimeFigureOut">
              <a:rPr kumimoji="1" lang="ko-Kore-KR" altLang="en-US" smtClean="0"/>
              <a:t>2023. 2. 19.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01BB7D-3575-C142-A118-BACD6E61A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8C51D7-1D42-D54E-9A8C-1A7CCB6A2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792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50541D-FFD8-D145-9C07-32ABFD6D3AED}"/>
              </a:ext>
            </a:extLst>
          </p:cNvPr>
          <p:cNvSpPr txBox="1"/>
          <p:nvPr/>
        </p:nvSpPr>
        <p:spPr>
          <a:xfrm>
            <a:off x="304800" y="451945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/>
              <a:t>파일 경로</a:t>
            </a:r>
            <a:endParaRPr kumimoji="1" lang="ko-Kore-KR" alt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38140D-6F29-6548-A2BF-50F002819406}"/>
              </a:ext>
            </a:extLst>
          </p:cNvPr>
          <p:cNvSpPr txBox="1"/>
          <p:nvPr/>
        </p:nvSpPr>
        <p:spPr>
          <a:xfrm>
            <a:off x="304800" y="1141957"/>
            <a:ext cx="676659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모든</a:t>
            </a:r>
            <a:r>
              <a:rPr kumimoji="1" lang="ko-KR" altLang="en-US" sz="1600" dirty="0"/>
              <a:t> 폴더와 파일은 어디에 저장되어 있는지 주소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경로</a:t>
            </a:r>
            <a:r>
              <a:rPr kumimoji="1" lang="en-US" altLang="ko-KR" sz="1600" dirty="0"/>
              <a:t>)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가지고 있다</a:t>
            </a:r>
            <a:r>
              <a:rPr kumimoji="1"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b="1" dirty="0"/>
              <a:t>맥북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</a:t>
            </a:r>
            <a:r>
              <a:rPr kumimoji="1" lang="en-US" altLang="ko-KR" sz="1600" dirty="0" err="1"/>
              <a:t>cmd</a:t>
            </a:r>
            <a:r>
              <a:rPr kumimoji="1" lang="en-US" altLang="ko-KR" sz="1600" dirty="0"/>
              <a:t> + opt + p </a:t>
            </a:r>
            <a:r>
              <a:rPr kumimoji="1" lang="ko-KR" altLang="en-US" sz="1600" dirty="0"/>
              <a:t>누르면 하단에 현재 경로 나옴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b="1" dirty="0"/>
              <a:t>윈도우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탐색기 상단에 현재 경로 나옴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E15B52-4356-B849-8425-07A482E3C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90280"/>
            <a:ext cx="5246804" cy="26185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D1B4DD-73D3-2C48-8A51-8BEA6EFBB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31" y="2957839"/>
            <a:ext cx="5408269" cy="32825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709CA1E-9E7F-A142-8DBD-4F80A7418055}"/>
              </a:ext>
            </a:extLst>
          </p:cNvPr>
          <p:cNvSpPr/>
          <p:nvPr/>
        </p:nvSpPr>
        <p:spPr>
          <a:xfrm>
            <a:off x="1203186" y="5906827"/>
            <a:ext cx="2981187" cy="499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D354B1-5392-7E41-B941-5F084E3731F9}"/>
              </a:ext>
            </a:extLst>
          </p:cNvPr>
          <p:cNvSpPr/>
          <p:nvPr/>
        </p:nvSpPr>
        <p:spPr>
          <a:xfrm>
            <a:off x="6957943" y="3561193"/>
            <a:ext cx="2981187" cy="499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896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8368E25-3992-FD4F-BF14-E63D30EF4410}"/>
              </a:ext>
            </a:extLst>
          </p:cNvPr>
          <p:cNvSpPr txBox="1"/>
          <p:nvPr/>
        </p:nvSpPr>
        <p:spPr>
          <a:xfrm>
            <a:off x="337702" y="451945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터미널 사용법 </a:t>
            </a:r>
            <a:r>
              <a:rPr kumimoji="1" lang="en-US" altLang="ko-KR" b="1" dirty="0"/>
              <a:t>–</a:t>
            </a:r>
            <a:r>
              <a:rPr kumimoji="1" lang="ko-KR" altLang="en-US" b="1" dirty="0"/>
              <a:t> 경로 이동</a:t>
            </a:r>
            <a:endParaRPr kumimoji="1" lang="ko-Kore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F4C12F-096C-7F42-B29C-1E9199059AD2}"/>
              </a:ext>
            </a:extLst>
          </p:cNvPr>
          <p:cNvSpPr txBox="1"/>
          <p:nvPr/>
        </p:nvSpPr>
        <p:spPr>
          <a:xfrm>
            <a:off x="304800" y="1141957"/>
            <a:ext cx="84048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cd : change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사용 법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</a:t>
            </a:r>
            <a:r>
              <a:rPr kumimoji="1" lang="en-US" altLang="ko-KR" sz="1600" b="1" i="1" dirty="0"/>
              <a:t>cd</a:t>
            </a:r>
            <a:r>
              <a:rPr kumimoji="1" lang="ko-KR" altLang="en-US" sz="1600" b="1" i="1" dirty="0"/>
              <a:t> 이동경로</a:t>
            </a:r>
            <a:endParaRPr kumimoji="1" lang="en-US" altLang="ko-KR" sz="16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이동할 때는 현재 터미널에서 지정된 경로를 기준으로 움직여야 함</a:t>
            </a:r>
            <a:r>
              <a:rPr kumimoji="1" lang="en-US" altLang="ko-KR" sz="1600" dirty="0"/>
              <a:t>..</a:t>
            </a:r>
            <a:r>
              <a:rPr kumimoji="1" lang="ko-KR" altLang="en-US" sz="1600" dirty="0"/>
              <a:t> </a:t>
            </a: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이게 무슨 뜻일까</a:t>
            </a:r>
            <a:r>
              <a:rPr kumimoji="1" lang="en-US" altLang="ko-KR" sz="1600" dirty="0">
                <a:sym typeface="Wingdings" pitchFamily="2" charset="2"/>
              </a:rPr>
              <a:t>?</a:t>
            </a:r>
            <a:endParaRPr kumimoji="1" lang="en-US" altLang="ko-KR" sz="1600" dirty="0"/>
          </a:p>
          <a:p>
            <a:endParaRPr kumimoji="1" lang="en-US" altLang="ko-KR" sz="1600" b="1" i="1" dirty="0"/>
          </a:p>
        </p:txBody>
      </p:sp>
    </p:spTree>
    <p:extLst>
      <p:ext uri="{BB962C8B-B14F-4D97-AF65-F5344CB8AC3E}">
        <p14:creationId xmlns:p14="http://schemas.microsoft.com/office/powerpoint/2010/main" val="109684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8368E25-3992-FD4F-BF14-E63D30EF4410}"/>
              </a:ext>
            </a:extLst>
          </p:cNvPr>
          <p:cNvSpPr txBox="1"/>
          <p:nvPr/>
        </p:nvSpPr>
        <p:spPr>
          <a:xfrm>
            <a:off x="337702" y="451945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터미널 사용법 </a:t>
            </a:r>
            <a:r>
              <a:rPr kumimoji="1" lang="en-US" altLang="ko-KR" b="1" dirty="0"/>
              <a:t>–</a:t>
            </a:r>
            <a:r>
              <a:rPr kumimoji="1" lang="ko-KR" altLang="en-US" b="1" dirty="0"/>
              <a:t> 경로 이동</a:t>
            </a:r>
            <a:endParaRPr kumimoji="1" lang="ko-Kore-KR" altLang="en-US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40A08A8-FBC7-6E4A-BCAA-65CF31B7A7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36" t="93112" r="31298" b="-850"/>
          <a:stretch/>
        </p:blipFill>
        <p:spPr>
          <a:xfrm>
            <a:off x="337702" y="2146852"/>
            <a:ext cx="8496300" cy="76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DFCDD3-AA00-F14B-A8D7-9D7E057E21B4}"/>
              </a:ext>
            </a:extLst>
          </p:cNvPr>
          <p:cNvSpPr txBox="1"/>
          <p:nvPr/>
        </p:nvSpPr>
        <p:spPr>
          <a:xfrm>
            <a:off x="304800" y="3329779"/>
            <a:ext cx="8206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예시</a:t>
            </a:r>
            <a:r>
              <a:rPr kumimoji="1" lang="en-US" altLang="ko-KR" sz="1600" dirty="0"/>
              <a:t>)</a:t>
            </a:r>
            <a:r>
              <a:rPr kumimoji="1" lang="ko-KR" altLang="en-US" sz="1600" b="1" i="1" dirty="0"/>
              <a:t> </a:t>
            </a:r>
            <a:r>
              <a:rPr kumimoji="1" lang="ko-KR" altLang="en-US" sz="1600" dirty="0"/>
              <a:t>위의 경로에 </a:t>
            </a:r>
            <a:r>
              <a:rPr kumimoji="1" lang="en-US" altLang="ko-KR" sz="1600" dirty="0"/>
              <a:t>python</a:t>
            </a:r>
            <a:r>
              <a:rPr kumimoji="1" lang="ko-KR" altLang="en-US" sz="1600" dirty="0"/>
              <a:t> 코드가 저장되어 있다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현재 터미널은 </a:t>
            </a:r>
            <a:r>
              <a:rPr kumimoji="1" lang="en-US" altLang="ko-KR" sz="1600" dirty="0"/>
              <a:t>‘</a:t>
            </a:r>
            <a:r>
              <a:rPr kumimoji="1" lang="ko-KR" altLang="en-US" sz="1600" dirty="0"/>
              <a:t>강의자료</a:t>
            </a:r>
            <a:r>
              <a:rPr kumimoji="1" lang="en-US" altLang="ko-KR" sz="1600" dirty="0"/>
              <a:t>’</a:t>
            </a:r>
            <a:r>
              <a:rPr kumimoji="1" lang="ko-KR" altLang="en-US" sz="1600" dirty="0"/>
              <a:t> 경로에 있다</a:t>
            </a:r>
            <a:r>
              <a:rPr kumimoji="1"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어떻게 하면 </a:t>
            </a:r>
            <a:r>
              <a:rPr kumimoji="1" lang="en-US" altLang="ko-KR" sz="1600" dirty="0"/>
              <a:t>ch04_drone_basic</a:t>
            </a:r>
            <a:r>
              <a:rPr kumimoji="1" lang="ko-KR" altLang="en-US" sz="1600" dirty="0"/>
              <a:t> 안으로 이동할 수 있을까</a:t>
            </a:r>
            <a:r>
              <a:rPr kumimoji="1" lang="en-US" altLang="ko-KR" sz="1600" dirty="0"/>
              <a:t>?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D4557BE-C1EA-0B41-A5A2-E3DB4D7EA534}"/>
              </a:ext>
            </a:extLst>
          </p:cNvPr>
          <p:cNvSpPr/>
          <p:nvPr/>
        </p:nvSpPr>
        <p:spPr>
          <a:xfrm>
            <a:off x="1747703" y="2199503"/>
            <a:ext cx="1292087" cy="7093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261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8368E25-3992-FD4F-BF14-E63D30EF4410}"/>
              </a:ext>
            </a:extLst>
          </p:cNvPr>
          <p:cNvSpPr txBox="1"/>
          <p:nvPr/>
        </p:nvSpPr>
        <p:spPr>
          <a:xfrm>
            <a:off x="337702" y="451945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터미널 사용법 </a:t>
            </a:r>
            <a:r>
              <a:rPr kumimoji="1" lang="en-US" altLang="ko-KR" b="1" dirty="0"/>
              <a:t>–</a:t>
            </a:r>
            <a:r>
              <a:rPr kumimoji="1" lang="ko-KR" altLang="en-US" b="1" dirty="0"/>
              <a:t> 경로 이동</a:t>
            </a:r>
            <a:endParaRPr kumimoji="1" lang="ko-Kore-KR" altLang="en-US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40A08A8-FBC7-6E4A-BCAA-65CF31B7A7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36" t="93112" r="31298" b="-850"/>
          <a:stretch/>
        </p:blipFill>
        <p:spPr>
          <a:xfrm>
            <a:off x="337702" y="2146852"/>
            <a:ext cx="8496300" cy="76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DFCDD3-AA00-F14B-A8D7-9D7E057E21B4}"/>
              </a:ext>
            </a:extLst>
          </p:cNvPr>
          <p:cNvSpPr txBox="1"/>
          <p:nvPr/>
        </p:nvSpPr>
        <p:spPr>
          <a:xfrm>
            <a:off x="304800" y="3329779"/>
            <a:ext cx="8206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예시</a:t>
            </a:r>
            <a:r>
              <a:rPr kumimoji="1" lang="en-US" altLang="ko-KR" sz="1600" dirty="0"/>
              <a:t>)</a:t>
            </a:r>
            <a:r>
              <a:rPr kumimoji="1" lang="ko-KR" altLang="en-US" sz="1600" b="1" i="1" dirty="0"/>
              <a:t> </a:t>
            </a:r>
            <a:r>
              <a:rPr kumimoji="1" lang="ko-KR" altLang="en-US" sz="1600" dirty="0"/>
              <a:t>위의 경로에 </a:t>
            </a:r>
            <a:r>
              <a:rPr kumimoji="1" lang="en-US" altLang="ko-KR" sz="1600" dirty="0"/>
              <a:t>python</a:t>
            </a:r>
            <a:r>
              <a:rPr kumimoji="1" lang="ko-KR" altLang="en-US" sz="1600" dirty="0"/>
              <a:t> 코드가 저장되어 있다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현재 터미널은 </a:t>
            </a:r>
            <a:r>
              <a:rPr kumimoji="1" lang="en-US" altLang="ko-KR" sz="1600" dirty="0"/>
              <a:t>‘</a:t>
            </a:r>
            <a:r>
              <a:rPr kumimoji="1" lang="ko-KR" altLang="en-US" sz="1600" dirty="0"/>
              <a:t>강의자료</a:t>
            </a:r>
            <a:r>
              <a:rPr kumimoji="1" lang="en-US" altLang="ko-KR" sz="1600" dirty="0"/>
              <a:t>’</a:t>
            </a:r>
            <a:r>
              <a:rPr kumimoji="1" lang="ko-KR" altLang="en-US" sz="1600" dirty="0"/>
              <a:t> 경로에 있다</a:t>
            </a:r>
            <a:r>
              <a:rPr kumimoji="1"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어떻게 하면 </a:t>
            </a:r>
            <a:r>
              <a:rPr kumimoji="1" lang="en-US" altLang="ko-KR" sz="1600" dirty="0"/>
              <a:t>ch04_drone_basic</a:t>
            </a:r>
            <a:r>
              <a:rPr kumimoji="1" lang="ko-KR" altLang="en-US" sz="1600" dirty="0"/>
              <a:t> 안으로 이동할 수 있을까</a:t>
            </a:r>
            <a:r>
              <a:rPr kumimoji="1" lang="en-US" altLang="ko-KR" sz="1600" dirty="0"/>
              <a:t>?</a:t>
            </a:r>
          </a:p>
        </p:txBody>
      </p:sp>
      <p:sp>
        <p:nvSpPr>
          <p:cNvPr id="2" name="위로 구부러진 화살표[C] 1">
            <a:extLst>
              <a:ext uri="{FF2B5EF4-FFF2-40B4-BE49-F238E27FC236}">
                <a16:creationId xmlns:a16="http://schemas.microsoft.com/office/drawing/2014/main" id="{31FB7628-EC38-C547-B044-CC623AAD0EEB}"/>
              </a:ext>
            </a:extLst>
          </p:cNvPr>
          <p:cNvSpPr/>
          <p:nvPr/>
        </p:nvSpPr>
        <p:spPr>
          <a:xfrm rot="10800000" flipH="1">
            <a:off x="2725353" y="1901966"/>
            <a:ext cx="864704" cy="403291"/>
          </a:xfrm>
          <a:prstGeom prst="curved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6" name="위로 구부러진 화살표[C] 15">
            <a:extLst>
              <a:ext uri="{FF2B5EF4-FFF2-40B4-BE49-F238E27FC236}">
                <a16:creationId xmlns:a16="http://schemas.microsoft.com/office/drawing/2014/main" id="{4C48699A-CF0C-4146-AEC5-90EEBB2E8320}"/>
              </a:ext>
            </a:extLst>
          </p:cNvPr>
          <p:cNvSpPr/>
          <p:nvPr/>
        </p:nvSpPr>
        <p:spPr>
          <a:xfrm rot="10800000" flipH="1">
            <a:off x="4196345" y="1901966"/>
            <a:ext cx="864704" cy="403291"/>
          </a:xfrm>
          <a:prstGeom prst="curved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위로 구부러진 화살표[C] 17">
            <a:extLst>
              <a:ext uri="{FF2B5EF4-FFF2-40B4-BE49-F238E27FC236}">
                <a16:creationId xmlns:a16="http://schemas.microsoft.com/office/drawing/2014/main" id="{1B82C79D-6CFE-654E-B440-984C41CC5E17}"/>
              </a:ext>
            </a:extLst>
          </p:cNvPr>
          <p:cNvSpPr/>
          <p:nvPr/>
        </p:nvSpPr>
        <p:spPr>
          <a:xfrm rot="10800000" flipH="1">
            <a:off x="5995327" y="1901966"/>
            <a:ext cx="864704" cy="403291"/>
          </a:xfrm>
          <a:prstGeom prst="curved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FDFD67-04CD-6F4F-9359-55D51390563C}"/>
              </a:ext>
            </a:extLst>
          </p:cNvPr>
          <p:cNvSpPr txBox="1"/>
          <p:nvPr/>
        </p:nvSpPr>
        <p:spPr>
          <a:xfrm>
            <a:off x="2419950" y="1496440"/>
            <a:ext cx="14755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600" b="1" dirty="0"/>
              <a:t>cd </a:t>
            </a:r>
            <a:r>
              <a:rPr kumimoji="1" lang="ko-KR" altLang="en-US" sz="1600" b="1" dirty="0" err="1"/>
              <a:t>비욘드코딩</a:t>
            </a:r>
            <a:endParaRPr kumimoji="1" lang="en-US" altLang="ko-KR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694180-A9DA-C741-AC82-5103642E956E}"/>
              </a:ext>
            </a:extLst>
          </p:cNvPr>
          <p:cNvSpPr txBox="1"/>
          <p:nvPr/>
        </p:nvSpPr>
        <p:spPr>
          <a:xfrm>
            <a:off x="3895457" y="1496440"/>
            <a:ext cx="17843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600" b="1" dirty="0"/>
              <a:t>cd Drone_sun_11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AF3F16-7403-1A4E-AD64-794B078F06E0}"/>
              </a:ext>
            </a:extLst>
          </p:cNvPr>
          <p:cNvSpPr txBox="1"/>
          <p:nvPr/>
        </p:nvSpPr>
        <p:spPr>
          <a:xfrm>
            <a:off x="5744135" y="1496440"/>
            <a:ext cx="20382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600" b="1" dirty="0"/>
              <a:t>cd ch04_drone_basic</a:t>
            </a:r>
          </a:p>
        </p:txBody>
      </p:sp>
    </p:spTree>
    <p:extLst>
      <p:ext uri="{BB962C8B-B14F-4D97-AF65-F5344CB8AC3E}">
        <p14:creationId xmlns:p14="http://schemas.microsoft.com/office/powerpoint/2010/main" val="2227642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146</Words>
  <Application>Microsoft Macintosh PowerPoint</Application>
  <PresentationFormat>와이드스크린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박상원</dc:creator>
  <cp:lastModifiedBy>박상원</cp:lastModifiedBy>
  <cp:revision>1</cp:revision>
  <dcterms:created xsi:type="dcterms:W3CDTF">2022-12-25T01:25:33Z</dcterms:created>
  <dcterms:modified xsi:type="dcterms:W3CDTF">2023-02-19T02:01:24Z</dcterms:modified>
</cp:coreProperties>
</file>