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1" r:id="rId8"/>
    <p:sldId id="265" r:id="rId9"/>
    <p:sldId id="264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9FC376-AD43-4D42-83D3-FE43240D5F18}" v="36" dt="2023-02-05T01:53:59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7"/>
    <p:restoredTop sz="94689"/>
  </p:normalViewPr>
  <p:slideViewPr>
    <p:cSldViewPr snapToGrid="0" snapToObjects="1">
      <p:cViewPr varScale="1">
        <p:scale>
          <a:sx n="147" d="100"/>
          <a:sy n="147" d="100"/>
        </p:scale>
        <p:origin x="10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상원" userId="e69e594e-509b-48b4-b626-a5023c72e67e" providerId="ADAL" clId="{5C9FC376-AD43-4D42-83D3-FE43240D5F18}"/>
    <pc:docChg chg="undo custSel addSld modSld sldOrd">
      <pc:chgData name="박상원" userId="e69e594e-509b-48b4-b626-a5023c72e67e" providerId="ADAL" clId="{5C9FC376-AD43-4D42-83D3-FE43240D5F18}" dt="2023-02-12T01:13:07.274" v="3421" actId="20577"/>
      <pc:docMkLst>
        <pc:docMk/>
      </pc:docMkLst>
      <pc:sldChg chg="addSp delSp modSp mod">
        <pc:chgData name="박상원" userId="e69e594e-509b-48b4-b626-a5023c72e67e" providerId="ADAL" clId="{5C9FC376-AD43-4D42-83D3-FE43240D5F18}" dt="2023-01-15T02:22:30.349" v="1004" actId="12"/>
        <pc:sldMkLst>
          <pc:docMk/>
          <pc:sldMk cId="3298962972" sldId="260"/>
        </pc:sldMkLst>
        <pc:spChg chg="add mod">
          <ac:chgData name="박상원" userId="e69e594e-509b-48b4-b626-a5023c72e67e" providerId="ADAL" clId="{5C9FC376-AD43-4D42-83D3-FE43240D5F18}" dt="2023-01-15T02:22:30.349" v="1004" actId="12"/>
          <ac:spMkLst>
            <pc:docMk/>
            <pc:sldMk cId="3298962972" sldId="260"/>
            <ac:spMk id="2" creationId="{2638140D-6F29-6548-A2BF-50F002819406}"/>
          </ac:spMkLst>
        </pc:spChg>
        <pc:spChg chg="add mod">
          <ac:chgData name="박상원" userId="e69e594e-509b-48b4-b626-a5023c72e67e" providerId="ADAL" clId="{5C9FC376-AD43-4D42-83D3-FE43240D5F18}" dt="2023-01-15T02:13:22.320" v="143" actId="404"/>
          <ac:spMkLst>
            <pc:docMk/>
            <pc:sldMk cId="3298962972" sldId="260"/>
            <ac:spMk id="3" creationId="{1050541D-FFD8-D145-9C07-32ABFD6D3AED}"/>
          </ac:spMkLst>
        </pc:spChg>
        <pc:spChg chg="add mod">
          <ac:chgData name="박상원" userId="e69e594e-509b-48b4-b626-a5023c72e67e" providerId="ADAL" clId="{5C9FC376-AD43-4D42-83D3-FE43240D5F18}" dt="2023-01-15T02:19:16.919" v="766" actId="20577"/>
          <ac:spMkLst>
            <pc:docMk/>
            <pc:sldMk cId="3298962972" sldId="260"/>
            <ac:spMk id="8" creationId="{898BC95A-F3C4-604F-9E82-A1481C087C55}"/>
          </ac:spMkLst>
        </pc:spChg>
        <pc:spChg chg="add mod">
          <ac:chgData name="박상원" userId="e69e594e-509b-48b4-b626-a5023c72e67e" providerId="ADAL" clId="{5C9FC376-AD43-4D42-83D3-FE43240D5F18}" dt="2023-01-15T02:22:30.349" v="1004" actId="12"/>
          <ac:spMkLst>
            <pc:docMk/>
            <pc:sldMk cId="3298962972" sldId="260"/>
            <ac:spMk id="9" creationId="{2338578F-2123-794B-85B2-DD4D42DFDAFD}"/>
          </ac:spMkLst>
        </pc:spChg>
        <pc:spChg chg="del">
          <ac:chgData name="박상원" userId="e69e594e-509b-48b4-b626-a5023c72e67e" providerId="ADAL" clId="{5C9FC376-AD43-4D42-83D3-FE43240D5F18}" dt="2023-01-15T01:45:02.378" v="0" actId="478"/>
          <ac:spMkLst>
            <pc:docMk/>
            <pc:sldMk cId="3298962972" sldId="260"/>
            <ac:spMk id="9" creationId="{E67CF41A-1665-AD4E-B190-DCF16C5AE225}"/>
          </ac:spMkLst>
        </pc:spChg>
        <pc:spChg chg="del">
          <ac:chgData name="박상원" userId="e69e594e-509b-48b4-b626-a5023c72e67e" providerId="ADAL" clId="{5C9FC376-AD43-4D42-83D3-FE43240D5F18}" dt="2023-01-15T01:45:02.378" v="0" actId="478"/>
          <ac:spMkLst>
            <pc:docMk/>
            <pc:sldMk cId="3298962972" sldId="260"/>
            <ac:spMk id="10" creationId="{06B1CBFE-905F-7B45-A86C-2C596E1D6745}"/>
          </ac:spMkLst>
        </pc:spChg>
        <pc:spChg chg="del">
          <ac:chgData name="박상원" userId="e69e594e-509b-48b4-b626-a5023c72e67e" providerId="ADAL" clId="{5C9FC376-AD43-4D42-83D3-FE43240D5F18}" dt="2023-01-15T01:45:02.378" v="0" actId="478"/>
          <ac:spMkLst>
            <pc:docMk/>
            <pc:sldMk cId="3298962972" sldId="260"/>
            <ac:spMk id="11" creationId="{265EF7FC-A9B9-F241-A327-0A6B7186401C}"/>
          </ac:spMkLst>
        </pc:spChg>
        <pc:spChg chg="del">
          <ac:chgData name="박상원" userId="e69e594e-509b-48b4-b626-a5023c72e67e" providerId="ADAL" clId="{5C9FC376-AD43-4D42-83D3-FE43240D5F18}" dt="2023-01-15T01:45:02.378" v="0" actId="478"/>
          <ac:spMkLst>
            <pc:docMk/>
            <pc:sldMk cId="3298962972" sldId="260"/>
            <ac:spMk id="12" creationId="{741BA334-8510-514F-B290-F1FEF2CBA471}"/>
          </ac:spMkLst>
        </pc:spChg>
        <pc:spChg chg="del">
          <ac:chgData name="박상원" userId="e69e594e-509b-48b4-b626-a5023c72e67e" providerId="ADAL" clId="{5C9FC376-AD43-4D42-83D3-FE43240D5F18}" dt="2023-01-15T01:45:02.378" v="0" actId="478"/>
          <ac:spMkLst>
            <pc:docMk/>
            <pc:sldMk cId="3298962972" sldId="260"/>
            <ac:spMk id="13" creationId="{74718CDB-DBE4-6549-B3C3-C2806AB44E71}"/>
          </ac:spMkLst>
        </pc:spChg>
        <pc:spChg chg="del">
          <ac:chgData name="박상원" userId="e69e594e-509b-48b4-b626-a5023c72e67e" providerId="ADAL" clId="{5C9FC376-AD43-4D42-83D3-FE43240D5F18}" dt="2023-01-15T01:45:02.378" v="0" actId="478"/>
          <ac:spMkLst>
            <pc:docMk/>
            <pc:sldMk cId="3298962972" sldId="260"/>
            <ac:spMk id="14" creationId="{F55CF422-2BCD-C043-B018-5CE7B26BD862}"/>
          </ac:spMkLst>
        </pc:spChg>
        <pc:spChg chg="add mod">
          <ac:chgData name="박상원" userId="e69e594e-509b-48b4-b626-a5023c72e67e" providerId="ADAL" clId="{5C9FC376-AD43-4D42-83D3-FE43240D5F18}" dt="2023-01-15T02:13:22.320" v="143" actId="404"/>
          <ac:spMkLst>
            <pc:docMk/>
            <pc:sldMk cId="3298962972" sldId="260"/>
            <ac:spMk id="15" creationId="{D8368E25-3992-FD4F-BF14-E63D30EF4410}"/>
          </ac:spMkLst>
        </pc:spChg>
        <pc:spChg chg="add mod">
          <ac:chgData name="박상원" userId="e69e594e-509b-48b4-b626-a5023c72e67e" providerId="ADAL" clId="{5C9FC376-AD43-4D42-83D3-FE43240D5F18}" dt="2023-01-15T02:15:47.043" v="349" actId="1076"/>
          <ac:spMkLst>
            <pc:docMk/>
            <pc:sldMk cId="3298962972" sldId="260"/>
            <ac:spMk id="21" creationId="{0A1E548D-1A4E-6F41-9F4A-53F930D35F0F}"/>
          </ac:spMkLst>
        </pc:spChg>
        <pc:picChg chg="del">
          <ac:chgData name="박상원" userId="e69e594e-509b-48b4-b626-a5023c72e67e" providerId="ADAL" clId="{5C9FC376-AD43-4D42-83D3-FE43240D5F18}" dt="2023-01-15T01:45:02.378" v="0" actId="478"/>
          <ac:picMkLst>
            <pc:docMk/>
            <pc:sldMk cId="3298962972" sldId="260"/>
            <ac:picMk id="2" creationId="{A9DA7243-C95B-C94A-9F90-5F15F310E106}"/>
          </ac:picMkLst>
        </pc:picChg>
        <pc:picChg chg="del">
          <ac:chgData name="박상원" userId="e69e594e-509b-48b4-b626-a5023c72e67e" providerId="ADAL" clId="{5C9FC376-AD43-4D42-83D3-FE43240D5F18}" dt="2023-01-15T01:45:02.378" v="0" actId="478"/>
          <ac:picMkLst>
            <pc:docMk/>
            <pc:sldMk cId="3298962972" sldId="260"/>
            <ac:picMk id="4" creationId="{7C92464E-8CDD-D74E-8389-F681DC38372B}"/>
          </ac:picMkLst>
        </pc:picChg>
        <pc:picChg chg="del">
          <ac:chgData name="박상원" userId="e69e594e-509b-48b4-b626-a5023c72e67e" providerId="ADAL" clId="{5C9FC376-AD43-4D42-83D3-FE43240D5F18}" dt="2023-01-15T01:45:02.378" v="0" actId="478"/>
          <ac:picMkLst>
            <pc:docMk/>
            <pc:sldMk cId="3298962972" sldId="260"/>
            <ac:picMk id="5" creationId="{81CFE90A-0868-E044-B2ED-F756E9BD498D}"/>
          </ac:picMkLst>
        </pc:picChg>
        <pc:picChg chg="del">
          <ac:chgData name="박상원" userId="e69e594e-509b-48b4-b626-a5023c72e67e" providerId="ADAL" clId="{5C9FC376-AD43-4D42-83D3-FE43240D5F18}" dt="2023-01-15T01:45:02.378" v="0" actId="478"/>
          <ac:picMkLst>
            <pc:docMk/>
            <pc:sldMk cId="3298962972" sldId="260"/>
            <ac:picMk id="6" creationId="{E2688F8B-B85D-2B41-B515-7E59E4B65C52}"/>
          </ac:picMkLst>
        </pc:picChg>
        <pc:picChg chg="del">
          <ac:chgData name="박상원" userId="e69e594e-509b-48b4-b626-a5023c72e67e" providerId="ADAL" clId="{5C9FC376-AD43-4D42-83D3-FE43240D5F18}" dt="2023-01-15T01:45:02.378" v="0" actId="478"/>
          <ac:picMkLst>
            <pc:docMk/>
            <pc:sldMk cId="3298962972" sldId="260"/>
            <ac:picMk id="7" creationId="{2EB7F4AA-1E66-4346-AFC2-45B090BB3EB6}"/>
          </ac:picMkLst>
        </pc:picChg>
        <pc:picChg chg="del">
          <ac:chgData name="박상원" userId="e69e594e-509b-48b4-b626-a5023c72e67e" providerId="ADAL" clId="{5C9FC376-AD43-4D42-83D3-FE43240D5F18}" dt="2023-01-15T01:45:02.378" v="0" actId="478"/>
          <ac:picMkLst>
            <pc:docMk/>
            <pc:sldMk cId="3298962972" sldId="260"/>
            <ac:picMk id="8" creationId="{E97A6A3C-1BE3-0C48-80D6-DC33FE9BD388}"/>
          </ac:picMkLst>
        </pc:picChg>
        <pc:cxnChg chg="add mod">
          <ac:chgData name="박상원" userId="e69e594e-509b-48b4-b626-a5023c72e67e" providerId="ADAL" clId="{5C9FC376-AD43-4D42-83D3-FE43240D5F18}" dt="2023-01-15T01:46:08.116" v="63" actId="1076"/>
          <ac:cxnSpMkLst>
            <pc:docMk/>
            <pc:sldMk cId="3298962972" sldId="260"/>
            <ac:cxnSpMk id="17" creationId="{37B7E151-6DC1-654C-AEFA-63D449655BF0}"/>
          </ac:cxnSpMkLst>
        </pc:cxnChg>
      </pc:sldChg>
      <pc:sldChg chg="addSp delSp modSp add mod">
        <pc:chgData name="박상원" userId="e69e594e-509b-48b4-b626-a5023c72e67e" providerId="ADAL" clId="{5C9FC376-AD43-4D42-83D3-FE43240D5F18}" dt="2023-01-15T03:06:27.700" v="1856"/>
        <pc:sldMkLst>
          <pc:docMk/>
          <pc:sldMk cId="389885381" sldId="261"/>
        </pc:sldMkLst>
        <pc:spChg chg="mod">
          <ac:chgData name="박상원" userId="e69e594e-509b-48b4-b626-a5023c72e67e" providerId="ADAL" clId="{5C9FC376-AD43-4D42-83D3-FE43240D5F18}" dt="2023-01-15T01:47:42.260" v="118" actId="20577"/>
          <ac:spMkLst>
            <pc:docMk/>
            <pc:sldMk cId="389885381" sldId="261"/>
            <ac:spMk id="3" creationId="{1050541D-FFD8-D145-9C07-32ABFD6D3AED}"/>
          </ac:spMkLst>
        </pc:spChg>
        <pc:spChg chg="add mod">
          <ac:chgData name="박상원" userId="e69e594e-509b-48b4-b626-a5023c72e67e" providerId="ADAL" clId="{5C9FC376-AD43-4D42-83D3-FE43240D5F18}" dt="2023-01-15T02:41:45.711" v="1504" actId="20577"/>
          <ac:spMkLst>
            <pc:docMk/>
            <pc:sldMk cId="389885381" sldId="261"/>
            <ac:spMk id="5" creationId="{82818BA4-C7AF-2049-BB65-1B2322C27BEB}"/>
          </ac:spMkLst>
        </pc:spChg>
        <pc:spChg chg="add mod">
          <ac:chgData name="박상원" userId="e69e594e-509b-48b4-b626-a5023c72e67e" providerId="ADAL" clId="{5C9FC376-AD43-4D42-83D3-FE43240D5F18}" dt="2023-01-15T02:42:49.508" v="1506" actId="1076"/>
          <ac:spMkLst>
            <pc:docMk/>
            <pc:sldMk cId="389885381" sldId="261"/>
            <ac:spMk id="7" creationId="{661CA57E-8FD4-0446-B8FB-DAEA606B71E2}"/>
          </ac:spMkLst>
        </pc:spChg>
        <pc:spChg chg="add mod">
          <ac:chgData name="박상원" userId="e69e594e-509b-48b4-b626-a5023c72e67e" providerId="ADAL" clId="{5C9FC376-AD43-4D42-83D3-FE43240D5F18}" dt="2023-01-15T03:03:17.766" v="1753" actId="1076"/>
          <ac:spMkLst>
            <pc:docMk/>
            <pc:sldMk cId="389885381" sldId="261"/>
            <ac:spMk id="8" creationId="{6172F419-5D55-1345-8A4A-92E91E01008C}"/>
          </ac:spMkLst>
        </pc:spChg>
        <pc:spChg chg="add mod">
          <ac:chgData name="박상원" userId="e69e594e-509b-48b4-b626-a5023c72e67e" providerId="ADAL" clId="{5C9FC376-AD43-4D42-83D3-FE43240D5F18}" dt="2023-01-15T03:03:14.365" v="1752" actId="207"/>
          <ac:spMkLst>
            <pc:docMk/>
            <pc:sldMk cId="389885381" sldId="261"/>
            <ac:spMk id="11" creationId="{7C496A3B-DF71-7D42-AB4A-DFE90C0CF211}"/>
          </ac:spMkLst>
        </pc:spChg>
        <pc:spChg chg="add del mod">
          <ac:chgData name="박상원" userId="e69e594e-509b-48b4-b626-a5023c72e67e" providerId="ADAL" clId="{5C9FC376-AD43-4D42-83D3-FE43240D5F18}" dt="2023-01-15T03:02:31.570" v="1727" actId="478"/>
          <ac:spMkLst>
            <pc:docMk/>
            <pc:sldMk cId="389885381" sldId="261"/>
            <ac:spMk id="12" creationId="{1D61A358-4A5D-F741-A3D8-402B60D67338}"/>
          </ac:spMkLst>
        </pc:spChg>
        <pc:spChg chg="add mod">
          <ac:chgData name="박상원" userId="e69e594e-509b-48b4-b626-a5023c72e67e" providerId="ADAL" clId="{5C9FC376-AD43-4D42-83D3-FE43240D5F18}" dt="2023-01-15T03:04:59.212" v="1834" actId="20577"/>
          <ac:spMkLst>
            <pc:docMk/>
            <pc:sldMk cId="389885381" sldId="261"/>
            <ac:spMk id="13" creationId="{CFC3834B-A938-A448-A137-A0AE7AC2A5D1}"/>
          </ac:spMkLst>
        </pc:spChg>
        <pc:spChg chg="mod">
          <ac:chgData name="박상원" userId="e69e594e-509b-48b4-b626-a5023c72e67e" providerId="ADAL" clId="{5C9FC376-AD43-4D42-83D3-FE43240D5F18}" dt="2023-01-15T01:47:45.837" v="124" actId="20577"/>
          <ac:spMkLst>
            <pc:docMk/>
            <pc:sldMk cId="389885381" sldId="261"/>
            <ac:spMk id="15" creationId="{D8368E25-3992-FD4F-BF14-E63D30EF4410}"/>
          </ac:spMkLst>
        </pc:spChg>
        <pc:spChg chg="add mod">
          <ac:chgData name="박상원" userId="e69e594e-509b-48b4-b626-a5023c72e67e" providerId="ADAL" clId="{5C9FC376-AD43-4D42-83D3-FE43240D5F18}" dt="2023-01-15T03:06:27.700" v="1856"/>
          <ac:spMkLst>
            <pc:docMk/>
            <pc:sldMk cId="389885381" sldId="261"/>
            <ac:spMk id="16" creationId="{4F95463D-895C-6943-82D7-79634080BB23}"/>
          </ac:spMkLst>
        </pc:spChg>
        <pc:spChg chg="add del mod">
          <ac:chgData name="박상원" userId="e69e594e-509b-48b4-b626-a5023c72e67e" providerId="ADAL" clId="{5C9FC376-AD43-4D42-83D3-FE43240D5F18}" dt="2023-01-15T03:06:25.388" v="1855" actId="478"/>
          <ac:spMkLst>
            <pc:docMk/>
            <pc:sldMk cId="389885381" sldId="261"/>
            <ac:spMk id="18" creationId="{EB0E4E43-1164-834C-B007-04642985B9D5}"/>
          </ac:spMkLst>
        </pc:spChg>
        <pc:picChg chg="add mod">
          <ac:chgData name="박상원" userId="e69e594e-509b-48b4-b626-a5023c72e67e" providerId="ADAL" clId="{5C9FC376-AD43-4D42-83D3-FE43240D5F18}" dt="2023-01-15T03:01:55.858" v="1693" actId="1076"/>
          <ac:picMkLst>
            <pc:docMk/>
            <pc:sldMk cId="389885381" sldId="261"/>
            <ac:picMk id="1026" creationId="{922792FF-4157-D847-8CFF-1B199EF00BD3}"/>
          </ac:picMkLst>
        </pc:picChg>
      </pc:sldChg>
      <pc:sldChg chg="addSp modSp add mod">
        <pc:chgData name="박상원" userId="e69e594e-509b-48b4-b626-a5023c72e67e" providerId="ADAL" clId="{5C9FC376-AD43-4D42-83D3-FE43240D5F18}" dt="2023-01-15T02:22:49.332" v="1029" actId="1076"/>
        <pc:sldMkLst>
          <pc:docMk/>
          <pc:sldMk cId="1096846854" sldId="262"/>
        </pc:sldMkLst>
        <pc:spChg chg="mod">
          <ac:chgData name="박상원" userId="e69e594e-509b-48b4-b626-a5023c72e67e" providerId="ADAL" clId="{5C9FC376-AD43-4D42-83D3-FE43240D5F18}" dt="2023-01-15T02:16:27.436" v="390" actId="20577"/>
          <ac:spMkLst>
            <pc:docMk/>
            <pc:sldMk cId="1096846854" sldId="262"/>
            <ac:spMk id="3" creationId="{1050541D-FFD8-D145-9C07-32ABFD6D3AED}"/>
          </ac:spMkLst>
        </pc:spChg>
        <pc:spChg chg="add mod">
          <ac:chgData name="박상원" userId="e69e594e-509b-48b4-b626-a5023c72e67e" providerId="ADAL" clId="{5C9FC376-AD43-4D42-83D3-FE43240D5F18}" dt="2023-01-15T02:21:58.961" v="996" actId="12"/>
          <ac:spMkLst>
            <pc:docMk/>
            <pc:sldMk cId="1096846854" sldId="262"/>
            <ac:spMk id="5" creationId="{94F4C12F-096C-7F42-B29C-1E9199059AD2}"/>
          </ac:spMkLst>
        </pc:spChg>
        <pc:spChg chg="add mod">
          <ac:chgData name="박상원" userId="e69e594e-509b-48b4-b626-a5023c72e67e" providerId="ADAL" clId="{5C9FC376-AD43-4D42-83D3-FE43240D5F18}" dt="2023-01-15T02:22:39.489" v="1008" actId="20577"/>
          <ac:spMkLst>
            <pc:docMk/>
            <pc:sldMk cId="1096846854" sldId="262"/>
            <ac:spMk id="6" creationId="{1EB841E0-6C57-CD44-8ECB-FF4CE8A585A4}"/>
          </ac:spMkLst>
        </pc:spChg>
        <pc:spChg chg="add mod">
          <ac:chgData name="박상원" userId="e69e594e-509b-48b4-b626-a5023c72e67e" providerId="ADAL" clId="{5C9FC376-AD43-4D42-83D3-FE43240D5F18}" dt="2023-01-15T02:22:20.783" v="1002" actId="1076"/>
          <ac:spMkLst>
            <pc:docMk/>
            <pc:sldMk cId="1096846854" sldId="262"/>
            <ac:spMk id="8" creationId="{747FE730-BED9-BC4D-AB2D-85896EEA3A49}"/>
          </ac:spMkLst>
        </pc:spChg>
        <pc:spChg chg="add mod">
          <ac:chgData name="박상원" userId="e69e594e-509b-48b4-b626-a5023c72e67e" providerId="ADAL" clId="{5C9FC376-AD43-4D42-83D3-FE43240D5F18}" dt="2023-01-15T02:22:20.783" v="1002" actId="1076"/>
          <ac:spMkLst>
            <pc:docMk/>
            <pc:sldMk cId="1096846854" sldId="262"/>
            <ac:spMk id="10" creationId="{5409027A-D9F7-9D4A-A23D-7252B60990FF}"/>
          </ac:spMkLst>
        </pc:spChg>
        <pc:spChg chg="add mod">
          <ac:chgData name="박상원" userId="e69e594e-509b-48b4-b626-a5023c72e67e" providerId="ADAL" clId="{5C9FC376-AD43-4D42-83D3-FE43240D5F18}" dt="2023-01-15T02:22:08.561" v="999" actId="12"/>
          <ac:spMkLst>
            <pc:docMk/>
            <pc:sldMk cId="1096846854" sldId="262"/>
            <ac:spMk id="11" creationId="{E0952BA9-4376-7C40-B08B-D269AF572CB5}"/>
          </ac:spMkLst>
        </pc:spChg>
        <pc:spChg chg="add mod">
          <ac:chgData name="박상원" userId="e69e594e-509b-48b4-b626-a5023c72e67e" providerId="ADAL" clId="{5C9FC376-AD43-4D42-83D3-FE43240D5F18}" dt="2023-01-15T02:22:49.332" v="1029" actId="1076"/>
          <ac:spMkLst>
            <pc:docMk/>
            <pc:sldMk cId="1096846854" sldId="262"/>
            <ac:spMk id="13" creationId="{EAFCA0AB-65A3-4E42-831F-1357F5EB7D79}"/>
          </ac:spMkLst>
        </pc:spChg>
        <pc:spChg chg="mod">
          <ac:chgData name="박상원" userId="e69e594e-509b-48b4-b626-a5023c72e67e" providerId="ADAL" clId="{5C9FC376-AD43-4D42-83D3-FE43240D5F18}" dt="2023-01-15T02:15:55.140" v="365" actId="20577"/>
          <ac:spMkLst>
            <pc:docMk/>
            <pc:sldMk cId="1096846854" sldId="262"/>
            <ac:spMk id="15" creationId="{D8368E25-3992-FD4F-BF14-E63D30EF4410}"/>
          </ac:spMkLst>
        </pc:spChg>
      </pc:sldChg>
      <pc:sldChg chg="addSp delSp modSp add mod">
        <pc:chgData name="박상원" userId="e69e594e-509b-48b4-b626-a5023c72e67e" providerId="ADAL" clId="{5C9FC376-AD43-4D42-83D3-FE43240D5F18}" dt="2023-01-15T02:40:00.418" v="1404" actId="14100"/>
        <pc:sldMkLst>
          <pc:docMk/>
          <pc:sldMk cId="3686845338" sldId="263"/>
        </pc:sldMkLst>
        <pc:spChg chg="mod">
          <ac:chgData name="박상원" userId="e69e594e-509b-48b4-b626-a5023c72e67e" providerId="ADAL" clId="{5C9FC376-AD43-4D42-83D3-FE43240D5F18}" dt="2023-01-15T02:16:39.127" v="411" actId="20577"/>
          <ac:spMkLst>
            <pc:docMk/>
            <pc:sldMk cId="3686845338" sldId="263"/>
            <ac:spMk id="3" creationId="{1050541D-FFD8-D145-9C07-32ABFD6D3AED}"/>
          </ac:spMkLst>
        </pc:spChg>
        <pc:spChg chg="add mod">
          <ac:chgData name="박상원" userId="e69e594e-509b-48b4-b626-a5023c72e67e" providerId="ADAL" clId="{5C9FC376-AD43-4D42-83D3-FE43240D5F18}" dt="2023-01-15T02:37:13.051" v="1255" actId="1076"/>
          <ac:spMkLst>
            <pc:docMk/>
            <pc:sldMk cId="3686845338" sldId="263"/>
            <ac:spMk id="5" creationId="{B299685F-0DB0-B34C-A339-DD6CBF2F22CA}"/>
          </ac:spMkLst>
        </pc:spChg>
        <pc:spChg chg="add mod">
          <ac:chgData name="박상원" userId="e69e594e-509b-48b4-b626-a5023c72e67e" providerId="ADAL" clId="{5C9FC376-AD43-4D42-83D3-FE43240D5F18}" dt="2023-01-15T02:37:09.202" v="1254" actId="1076"/>
          <ac:spMkLst>
            <pc:docMk/>
            <pc:sldMk cId="3686845338" sldId="263"/>
            <ac:spMk id="6" creationId="{CF16BCF9-4F50-814E-9345-2CF8E48AB782}"/>
          </ac:spMkLst>
        </pc:spChg>
        <pc:spChg chg="add mod">
          <ac:chgData name="박상원" userId="e69e594e-509b-48b4-b626-a5023c72e67e" providerId="ADAL" clId="{5C9FC376-AD43-4D42-83D3-FE43240D5F18}" dt="2023-01-15T02:37:19.759" v="1257" actId="571"/>
          <ac:spMkLst>
            <pc:docMk/>
            <pc:sldMk cId="3686845338" sldId="263"/>
            <ac:spMk id="7" creationId="{4B1FCF67-1170-BF4E-96B7-CD4FBC25E080}"/>
          </ac:spMkLst>
        </pc:spChg>
        <pc:spChg chg="add mod">
          <ac:chgData name="박상원" userId="e69e594e-509b-48b4-b626-a5023c72e67e" providerId="ADAL" clId="{5C9FC376-AD43-4D42-83D3-FE43240D5F18}" dt="2023-01-15T02:37:42.755" v="1374" actId="20577"/>
          <ac:spMkLst>
            <pc:docMk/>
            <pc:sldMk cId="3686845338" sldId="263"/>
            <ac:spMk id="8" creationId="{FBE09775-7F4D-F04F-894D-76B9FBEBDA62}"/>
          </ac:spMkLst>
        </pc:spChg>
        <pc:spChg chg="add del mod">
          <ac:chgData name="박상원" userId="e69e594e-509b-48b4-b626-a5023c72e67e" providerId="ADAL" clId="{5C9FC376-AD43-4D42-83D3-FE43240D5F18}" dt="2023-01-15T02:39:03.821" v="1376" actId="478"/>
          <ac:spMkLst>
            <pc:docMk/>
            <pc:sldMk cId="3686845338" sldId="263"/>
            <ac:spMk id="9" creationId="{8BC4DCDF-6543-3F44-9296-A378C330C6FA}"/>
          </ac:spMkLst>
        </pc:spChg>
        <pc:spChg chg="add mod">
          <ac:chgData name="박상원" userId="e69e594e-509b-48b4-b626-a5023c72e67e" providerId="ADAL" clId="{5C9FC376-AD43-4D42-83D3-FE43240D5F18}" dt="2023-01-15T02:40:00.418" v="1404" actId="14100"/>
          <ac:spMkLst>
            <pc:docMk/>
            <pc:sldMk cId="3686845338" sldId="263"/>
            <ac:spMk id="11" creationId="{88DD4858-55D0-FC46-A7D9-F77C76378984}"/>
          </ac:spMkLst>
        </pc:spChg>
        <pc:spChg chg="mod">
          <ac:chgData name="박상원" userId="e69e594e-509b-48b4-b626-a5023c72e67e" providerId="ADAL" clId="{5C9FC376-AD43-4D42-83D3-FE43240D5F18}" dt="2023-01-15T02:16:36.020" v="406" actId="20577"/>
          <ac:spMkLst>
            <pc:docMk/>
            <pc:sldMk cId="3686845338" sldId="263"/>
            <ac:spMk id="15" creationId="{D8368E25-3992-FD4F-BF14-E63D30EF4410}"/>
          </ac:spMkLst>
        </pc:spChg>
      </pc:sldChg>
      <pc:sldChg chg="addSp delSp modSp add mod">
        <pc:chgData name="박상원" userId="e69e594e-509b-48b4-b626-a5023c72e67e" providerId="ADAL" clId="{5C9FC376-AD43-4D42-83D3-FE43240D5F18}" dt="2023-02-12T01:13:07.274" v="3421" actId="20577"/>
        <pc:sldMkLst>
          <pc:docMk/>
          <pc:sldMk cId="3427977298" sldId="264"/>
        </pc:sldMkLst>
        <pc:spChg chg="add mod">
          <ac:chgData name="박상원" userId="e69e594e-509b-48b4-b626-a5023c72e67e" providerId="ADAL" clId="{5C9FC376-AD43-4D42-83D3-FE43240D5F18}" dt="2023-02-12T01:13:07.274" v="3421" actId="20577"/>
          <ac:spMkLst>
            <pc:docMk/>
            <pc:sldMk cId="3427977298" sldId="264"/>
            <ac:spMk id="2" creationId="{D452A485-06F7-A648-A53E-902ED8322A2D}"/>
          </ac:spMkLst>
        </pc:spChg>
        <pc:spChg chg="del">
          <ac:chgData name="박상원" userId="e69e594e-509b-48b4-b626-a5023c72e67e" providerId="ADAL" clId="{5C9FC376-AD43-4D42-83D3-FE43240D5F18}" dt="2023-01-15T03:06:52.716" v="1858" actId="478"/>
          <ac:spMkLst>
            <pc:docMk/>
            <pc:sldMk cId="3427977298" sldId="264"/>
            <ac:spMk id="3" creationId="{1050541D-FFD8-D145-9C07-32ABFD6D3AED}"/>
          </ac:spMkLst>
        </pc:spChg>
        <pc:spChg chg="add mod">
          <ac:chgData name="박상원" userId="e69e594e-509b-48b4-b626-a5023c72e67e" providerId="ADAL" clId="{5C9FC376-AD43-4D42-83D3-FE43240D5F18}" dt="2023-02-12T01:03:36.435" v="3415" actId="20577"/>
          <ac:spMkLst>
            <pc:docMk/>
            <pc:sldMk cId="3427977298" sldId="264"/>
            <ac:spMk id="4" creationId="{C01DDDEC-8CE3-1440-8B5E-F759BF58F62B}"/>
          </ac:spMkLst>
        </pc:spChg>
        <pc:spChg chg="add mod">
          <ac:chgData name="박상원" userId="e69e594e-509b-48b4-b626-a5023c72e67e" providerId="ADAL" clId="{5C9FC376-AD43-4D42-83D3-FE43240D5F18}" dt="2023-02-05T01:53:51.670" v="3229" actId="1076"/>
          <ac:spMkLst>
            <pc:docMk/>
            <pc:sldMk cId="3427977298" sldId="264"/>
            <ac:spMk id="5" creationId="{4742DFA5-A892-DD42-B968-2F06EC458F1E}"/>
          </ac:spMkLst>
        </pc:spChg>
        <pc:spChg chg="del">
          <ac:chgData name="박상원" userId="e69e594e-509b-48b4-b626-a5023c72e67e" providerId="ADAL" clId="{5C9FC376-AD43-4D42-83D3-FE43240D5F18}" dt="2023-01-15T03:06:52.716" v="1858" actId="478"/>
          <ac:spMkLst>
            <pc:docMk/>
            <pc:sldMk cId="3427977298" sldId="264"/>
            <ac:spMk id="5" creationId="{82818BA4-C7AF-2049-BB65-1B2322C27BEB}"/>
          </ac:spMkLst>
        </pc:spChg>
        <pc:spChg chg="del">
          <ac:chgData name="박상원" userId="e69e594e-509b-48b4-b626-a5023c72e67e" providerId="ADAL" clId="{5C9FC376-AD43-4D42-83D3-FE43240D5F18}" dt="2023-01-15T03:06:52.716" v="1858" actId="478"/>
          <ac:spMkLst>
            <pc:docMk/>
            <pc:sldMk cId="3427977298" sldId="264"/>
            <ac:spMk id="7" creationId="{661CA57E-8FD4-0446-B8FB-DAEA606B71E2}"/>
          </ac:spMkLst>
        </pc:spChg>
        <pc:spChg chg="del">
          <ac:chgData name="박상원" userId="e69e594e-509b-48b4-b626-a5023c72e67e" providerId="ADAL" clId="{5C9FC376-AD43-4D42-83D3-FE43240D5F18}" dt="2023-01-15T03:06:52.716" v="1858" actId="478"/>
          <ac:spMkLst>
            <pc:docMk/>
            <pc:sldMk cId="3427977298" sldId="264"/>
            <ac:spMk id="8" creationId="{6172F419-5D55-1345-8A4A-92E91E01008C}"/>
          </ac:spMkLst>
        </pc:spChg>
        <pc:spChg chg="del">
          <ac:chgData name="박상원" userId="e69e594e-509b-48b4-b626-a5023c72e67e" providerId="ADAL" clId="{5C9FC376-AD43-4D42-83D3-FE43240D5F18}" dt="2023-01-15T03:06:52.716" v="1858" actId="478"/>
          <ac:spMkLst>
            <pc:docMk/>
            <pc:sldMk cId="3427977298" sldId="264"/>
            <ac:spMk id="11" creationId="{7C496A3B-DF71-7D42-AB4A-DFE90C0CF211}"/>
          </ac:spMkLst>
        </pc:spChg>
        <pc:spChg chg="del">
          <ac:chgData name="박상원" userId="e69e594e-509b-48b4-b626-a5023c72e67e" providerId="ADAL" clId="{5C9FC376-AD43-4D42-83D3-FE43240D5F18}" dt="2023-01-15T03:06:52.716" v="1858" actId="478"/>
          <ac:spMkLst>
            <pc:docMk/>
            <pc:sldMk cId="3427977298" sldId="264"/>
            <ac:spMk id="13" creationId="{CFC3834B-A938-A448-A137-A0AE7AC2A5D1}"/>
          </ac:spMkLst>
        </pc:spChg>
        <pc:spChg chg="del">
          <ac:chgData name="박상원" userId="e69e594e-509b-48b4-b626-a5023c72e67e" providerId="ADAL" clId="{5C9FC376-AD43-4D42-83D3-FE43240D5F18}" dt="2023-01-15T03:06:52.716" v="1858" actId="478"/>
          <ac:spMkLst>
            <pc:docMk/>
            <pc:sldMk cId="3427977298" sldId="264"/>
            <ac:spMk id="15" creationId="{D8368E25-3992-FD4F-BF14-E63D30EF4410}"/>
          </ac:spMkLst>
        </pc:spChg>
        <pc:spChg chg="del">
          <ac:chgData name="박상원" userId="e69e594e-509b-48b4-b626-a5023c72e67e" providerId="ADAL" clId="{5C9FC376-AD43-4D42-83D3-FE43240D5F18}" dt="2023-01-15T03:06:52.716" v="1858" actId="478"/>
          <ac:spMkLst>
            <pc:docMk/>
            <pc:sldMk cId="3427977298" sldId="264"/>
            <ac:spMk id="16" creationId="{4F95463D-895C-6943-82D7-79634080BB23}"/>
          </ac:spMkLst>
        </pc:spChg>
        <pc:picChg chg="del">
          <ac:chgData name="박상원" userId="e69e594e-509b-48b4-b626-a5023c72e67e" providerId="ADAL" clId="{5C9FC376-AD43-4D42-83D3-FE43240D5F18}" dt="2023-01-15T03:06:52.716" v="1858" actId="478"/>
          <ac:picMkLst>
            <pc:docMk/>
            <pc:sldMk cId="3427977298" sldId="264"/>
            <ac:picMk id="1026" creationId="{922792FF-4157-D847-8CFF-1B199EF00BD3}"/>
          </ac:picMkLst>
        </pc:picChg>
        <pc:cxnChg chg="add mod">
          <ac:chgData name="박상원" userId="e69e594e-509b-48b4-b626-a5023c72e67e" providerId="ADAL" clId="{5C9FC376-AD43-4D42-83D3-FE43240D5F18}" dt="2023-02-05T01:54:02.388" v="3231" actId="1076"/>
          <ac:cxnSpMkLst>
            <pc:docMk/>
            <pc:sldMk cId="3427977298" sldId="264"/>
            <ac:cxnSpMk id="6" creationId="{EC6D8DCE-E660-0E4C-9BA9-617371C92588}"/>
          </ac:cxnSpMkLst>
        </pc:cxnChg>
        <pc:cxnChg chg="del">
          <ac:chgData name="박상원" userId="e69e594e-509b-48b4-b626-a5023c72e67e" providerId="ADAL" clId="{5C9FC376-AD43-4D42-83D3-FE43240D5F18}" dt="2023-01-15T03:06:52.716" v="1858" actId="478"/>
          <ac:cxnSpMkLst>
            <pc:docMk/>
            <pc:sldMk cId="3427977298" sldId="264"/>
            <ac:cxnSpMk id="17" creationId="{37B7E151-6DC1-654C-AEFA-63D449655BF0}"/>
          </ac:cxnSpMkLst>
        </pc:cxnChg>
      </pc:sldChg>
      <pc:sldChg chg="addSp delSp modSp new mod ord">
        <pc:chgData name="박상원" userId="e69e594e-509b-48b4-b626-a5023c72e67e" providerId="ADAL" clId="{5C9FC376-AD43-4D42-83D3-FE43240D5F18}" dt="2023-02-05T01:55:18.473" v="3389" actId="20578"/>
        <pc:sldMkLst>
          <pc:docMk/>
          <pc:sldMk cId="1959036403" sldId="265"/>
        </pc:sldMkLst>
        <pc:spChg chg="del">
          <ac:chgData name="박상원" userId="e69e594e-509b-48b4-b626-a5023c72e67e" providerId="ADAL" clId="{5C9FC376-AD43-4D42-83D3-FE43240D5F18}" dt="2023-01-29T03:08:14.447" v="2606" actId="478"/>
          <ac:spMkLst>
            <pc:docMk/>
            <pc:sldMk cId="1959036403" sldId="265"/>
            <ac:spMk id="2" creationId="{BACD2A4A-22F8-0847-914E-693DB741AE8E}"/>
          </ac:spMkLst>
        </pc:spChg>
        <pc:spChg chg="del">
          <ac:chgData name="박상원" userId="e69e594e-509b-48b4-b626-a5023c72e67e" providerId="ADAL" clId="{5C9FC376-AD43-4D42-83D3-FE43240D5F18}" dt="2023-01-29T03:08:15.568" v="2607" actId="478"/>
          <ac:spMkLst>
            <pc:docMk/>
            <pc:sldMk cId="1959036403" sldId="265"/>
            <ac:spMk id="3" creationId="{E2D1F6D2-AB0C-354A-884C-55B496AF5FFE}"/>
          </ac:spMkLst>
        </pc:spChg>
        <pc:spChg chg="add mod">
          <ac:chgData name="박상원" userId="e69e594e-509b-48b4-b626-a5023c72e67e" providerId="ADAL" clId="{5C9FC376-AD43-4D42-83D3-FE43240D5F18}" dt="2023-01-29T03:10:18.945" v="2662" actId="20577"/>
          <ac:spMkLst>
            <pc:docMk/>
            <pc:sldMk cId="1959036403" sldId="265"/>
            <ac:spMk id="4" creationId="{AF0E8986-8DD5-C649-9DA7-7EA445FCBE29}"/>
          </ac:spMkLst>
        </pc:spChg>
        <pc:grpChg chg="add mod">
          <ac:chgData name="박상원" userId="e69e594e-509b-48b4-b626-a5023c72e67e" providerId="ADAL" clId="{5C9FC376-AD43-4D42-83D3-FE43240D5F18}" dt="2023-01-29T03:10:27.188" v="2665" actId="1076"/>
          <ac:grpSpMkLst>
            <pc:docMk/>
            <pc:sldMk cId="1959036403" sldId="265"/>
            <ac:grpSpMk id="8" creationId="{88A227E1-DE9B-BF4E-BD34-351DBAFD1B74}"/>
          </ac:grpSpMkLst>
        </pc:grpChg>
        <pc:picChg chg="add mod">
          <ac:chgData name="박상원" userId="e69e594e-509b-48b4-b626-a5023c72e67e" providerId="ADAL" clId="{5C9FC376-AD43-4D42-83D3-FE43240D5F18}" dt="2023-01-29T03:10:21.741" v="2663" actId="164"/>
          <ac:picMkLst>
            <pc:docMk/>
            <pc:sldMk cId="1959036403" sldId="265"/>
            <ac:picMk id="5" creationId="{311C338E-68F2-B845-9B19-FF291426A220}"/>
          </ac:picMkLst>
        </pc:picChg>
        <pc:picChg chg="add mod">
          <ac:chgData name="박상원" userId="e69e594e-509b-48b4-b626-a5023c72e67e" providerId="ADAL" clId="{5C9FC376-AD43-4D42-83D3-FE43240D5F18}" dt="2023-01-29T03:10:21.741" v="2663" actId="164"/>
          <ac:picMkLst>
            <pc:docMk/>
            <pc:sldMk cId="1959036403" sldId="265"/>
            <ac:picMk id="6" creationId="{62349D70-BFEB-1E46-8C32-476B3BFBBF3E}"/>
          </ac:picMkLst>
        </pc:picChg>
        <pc:picChg chg="add mod">
          <ac:chgData name="박상원" userId="e69e594e-509b-48b4-b626-a5023c72e67e" providerId="ADAL" clId="{5C9FC376-AD43-4D42-83D3-FE43240D5F18}" dt="2023-01-29T03:10:21.741" v="2663" actId="164"/>
          <ac:picMkLst>
            <pc:docMk/>
            <pc:sldMk cId="1959036403" sldId="265"/>
            <ac:picMk id="7" creationId="{E0AA1840-DCA5-7448-8996-C1CAC46B4DB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53F96-81CC-B84A-8F20-13C3558C1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E86958-F27E-9E4F-AC01-A3A676274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CB0B3-AB94-CC47-8F22-FCCAA49E2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2023. 2. 12.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6D94D7-C2C9-3645-8DD3-1233BBBF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56A5F6-2550-2E41-802B-9728E3DC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813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B06BF-A731-424D-86CB-53345FDE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9AC65B-C415-B74B-AE03-7328F3221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DA681-4CDB-4D48-BE60-38ED69E4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2023. 2. 12.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06608-D8AE-ED44-8567-AD673010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B6CE3-683D-C64E-828E-AEA5DCB7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191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F50ED9-681A-454E-A4E3-0C1AF5642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8062BA-C863-F546-8058-F27A6D8B2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2072E-AB35-9C4D-90F1-0374784D2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2023. 2. 12.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9DC79-52D2-9845-B75E-86FD8FC6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593BB2-21A4-6F4F-BF46-153EC4DD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102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6EEE5-5126-A14F-8C37-63399BBA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970862-8B1B-4543-9A31-8BA6404E1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0CE33-0C70-A347-BBAD-0DF42725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2023. 2. 12.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9A0723-84DC-CA43-A575-219B90A27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DD02B7-AF84-914D-8772-82832238F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357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7A3B5-86FF-174D-AA21-D75D53AD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4FC54-0F44-414B-B7CC-F197A43A0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CBB22-FA1E-0448-B848-264F7DBE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2023. 2. 12.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ADE42-5802-FB43-A221-23AE7C27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183972-371E-E146-8E32-19D01079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208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F4847-2E6C-BE41-B59A-D062E201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2601EC-9C3C-1247-9758-2C67D8DBA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1522FA-1CE3-B243-B385-262035AD0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3EE107-5068-454E-B4CB-10B00DBA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2023. 2. 12.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047597-8520-5649-9C73-E3C60B8B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8DC498-CAF6-F840-A538-8D52F56C4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125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DEFBD-69D7-0E45-AAF4-C9F124397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B3633-C253-EB4F-A89C-D88E51B6D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F52F1D-0BCA-3D4F-8FA6-9ECC9E236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6B809B-C36B-9B4C-80CB-F6645A7EA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AEBE2F-11C2-864C-918D-BF812379E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3DF600-AAB7-D149-A66F-45B91E06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2023. 2. 12.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CB5F1B-514A-644E-9E5C-781B75AA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2F53E0-A49B-A546-88EF-6E918423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416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C5B1D-8CF6-B442-8E57-5AAC68319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E635CA-1765-654B-A48B-C68461F6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2023. 2. 12.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57886B-BC96-6347-9EC6-2165C02E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B2F6EE-DCD3-A44E-BACB-126F419C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163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5F92FA-1210-464A-A5B5-E2D2BD607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2023. 2. 12.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45DECA-BFC7-5548-A228-4D328F53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A803AA-95B5-1C49-BA19-6897C021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821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839D7-F356-2740-B146-DD82C8372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1C3BC-66F0-794E-A7F6-34B41F361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C9BAC3-863D-094D-A2E2-6C22F0735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B27D11-8416-4F42-A24D-DB60D676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2023. 2. 12.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527E38-3E55-CA4D-B495-AD22C014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CCC618-A01D-5442-9B28-06CA8082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764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B86E2-D5A9-824B-B5F9-5E58F0E15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DAE1B8-1C16-C94C-8736-0E3067A7A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F551D-226A-C94F-9450-F6247799B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C4C573-01F3-ED49-A0CB-F6B16620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2023. 2. 12.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DFB220-9D07-0548-B7F0-B292331B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8C9483-A95D-D540-874B-77A6844C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659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0C92D6-4283-C045-948C-91597BDD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CD75A8-4ACD-604A-A378-E87AD9EFC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FEF71-4DBD-1A42-997C-914EFD91D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17370-C322-7D47-A8EC-D560E4F8EA49}" type="datetimeFigureOut">
              <a:rPr kumimoji="1" lang="ko-Kore-KR" altLang="en-US" smtClean="0"/>
              <a:t>2023. 2. 12.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01BB7D-3575-C142-A118-BACD6E61A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8C51D7-1D42-D54E-9A8C-1A7CCB6A2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792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5D7F77E-585D-9D4D-86D1-5C0575295C31}"/>
              </a:ext>
            </a:extLst>
          </p:cNvPr>
          <p:cNvSpPr/>
          <p:nvPr/>
        </p:nvSpPr>
        <p:spPr>
          <a:xfrm>
            <a:off x="1245704" y="1690062"/>
            <a:ext cx="10707757" cy="34778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endParaRPr lang="en" altLang="ko-Kore-KR" sz="2000" b="0" dirty="0">
              <a:solidFill>
                <a:srgbClr val="C586C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turtle</a:t>
            </a:r>
            <a: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Menlo" panose="020B0609030804020204" pitchFamily="49" charset="0"/>
                <a:sym typeface="Wingdings" pitchFamily="2" charset="2"/>
              </a:rPr>
              <a:t></a:t>
            </a:r>
            <a:r>
              <a:rPr lang="ko-KR" altLang="en-US" sz="2000" b="1" dirty="0">
                <a:solidFill>
                  <a:srgbClr val="D4D4D4"/>
                </a:solidFill>
                <a:effectLst/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Menlo" panose="020B0609030804020204" pitchFamily="49" charset="0"/>
                <a:sym typeface="Wingdings" pitchFamily="2" charset="2"/>
              </a:rPr>
              <a:t>turtle </a:t>
            </a:r>
            <a:r>
              <a:rPr lang="ko-KR" altLang="en-US" sz="2000" b="1" dirty="0">
                <a:solidFill>
                  <a:srgbClr val="D4D4D4"/>
                </a:solidFill>
                <a:effectLst/>
                <a:latin typeface="Menlo" panose="020B0609030804020204" pitchFamily="49" charset="0"/>
                <a:sym typeface="Wingdings" pitchFamily="2" charset="2"/>
              </a:rPr>
              <a:t>사용</a:t>
            </a:r>
            <a:endParaRPr lang="en" altLang="ko-Kore-KR" sz="2000" b="1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ko-Kore-KR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forward</a:t>
            </a:r>
            <a: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ore-KR" sz="2000" dirty="0">
                <a:solidFill>
                  <a:srgbClr val="B5CEA8"/>
                </a:solidFill>
                <a:latin typeface="Menlo" panose="020B0609030804020204" pitchFamily="49" charset="0"/>
              </a:rPr>
              <a:t>100</a:t>
            </a:r>
            <a: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		</a:t>
            </a:r>
            <a: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  <a:sym typeface="Wingdings" pitchFamily="2" charset="2"/>
              </a:rPr>
              <a:t> 100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  <a:sym typeface="Wingdings" pitchFamily="2" charset="2"/>
              </a:rPr>
              <a:t> 만큼 앞으로 이동</a:t>
            </a:r>
            <a:endParaRPr lang="en" altLang="ko-Kore-KR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left</a:t>
            </a:r>
            <a: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2000" dirty="0">
                <a:solidFill>
                  <a:srgbClr val="B5CEA8"/>
                </a:solidFill>
                <a:latin typeface="Menlo" panose="020B0609030804020204" pitchFamily="49" charset="0"/>
              </a:rPr>
              <a:t>90</a:t>
            </a:r>
            <a: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			</a:t>
            </a:r>
            <a:r>
              <a:rPr lang="ko-KR" altLang="en-US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90</a:t>
            </a:r>
            <a:r>
              <a:rPr lang="ko-KR" altLang="en-US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도 왼쪽 회전</a:t>
            </a:r>
            <a:endParaRPr lang="en-US" altLang="ko-KR" sz="2000" dirty="0">
              <a:solidFill>
                <a:srgbClr val="D4D4D4"/>
              </a:solidFill>
              <a:latin typeface="Menlo" panose="020B0609030804020204" pitchFamily="49" charset="0"/>
              <a:sym typeface="Wingdings" pitchFamily="2" charset="2"/>
            </a:endParaRPr>
          </a:p>
          <a:p>
            <a:r>
              <a:rPr lang="en-US" altLang="ko-Kore-KR" sz="2000" dirty="0">
                <a:solidFill>
                  <a:srgbClr val="DCDCAA"/>
                </a:solidFill>
                <a:latin typeface="Menlo" panose="020B0609030804020204" pitchFamily="49" charset="0"/>
                <a:sym typeface="Wingdings" pitchFamily="2" charset="2"/>
              </a:rPr>
              <a:t>circle</a:t>
            </a:r>
            <a:r>
              <a:rPr lang="en-US" altLang="ko-Kore-KR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(</a:t>
            </a:r>
            <a:r>
              <a:rPr lang="en-US" altLang="ko-Kore-KR" sz="2000" dirty="0">
                <a:solidFill>
                  <a:srgbClr val="B5CEA8"/>
                </a:solidFill>
                <a:latin typeface="Menlo" panose="020B0609030804020204" pitchFamily="49" charset="0"/>
                <a:sym typeface="Wingdings" pitchFamily="2" charset="2"/>
              </a:rPr>
              <a:t>100</a:t>
            </a:r>
            <a:r>
              <a:rPr lang="en-US" altLang="ko-Kore-KR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)			 </a:t>
            </a:r>
            <a:r>
              <a:rPr lang="ko-KR" altLang="en-US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반지름 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100</a:t>
            </a:r>
            <a:r>
              <a:rPr lang="ko-KR" altLang="en-US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의 원을 그림</a:t>
            </a:r>
            <a:endParaRPr lang="en-US" altLang="ko-KR" sz="2000" dirty="0">
              <a:solidFill>
                <a:srgbClr val="D4D4D4"/>
              </a:solidFill>
              <a:latin typeface="Menlo" panose="020B0609030804020204" pitchFamily="49" charset="0"/>
              <a:sym typeface="Wingdings" pitchFamily="2" charset="2"/>
            </a:endParaRPr>
          </a:p>
          <a:p>
            <a:endParaRPr lang="en-US" altLang="ko-KR" sz="2000" dirty="0">
              <a:solidFill>
                <a:srgbClr val="D4D4D4"/>
              </a:solidFill>
              <a:latin typeface="Menlo" panose="020B0609030804020204" pitchFamily="49" charset="0"/>
              <a:sym typeface="Wingdings" pitchFamily="2" charset="2"/>
            </a:endParaRPr>
          </a:p>
          <a:p>
            <a:r>
              <a:rPr lang="en-US" altLang="ko-Kore-KR" sz="2000" dirty="0">
                <a:solidFill>
                  <a:srgbClr val="DCDCAA"/>
                </a:solidFill>
                <a:latin typeface="Menlo" panose="020B0609030804020204" pitchFamily="49" charset="0"/>
                <a:sym typeface="Wingdings" pitchFamily="2" charset="2"/>
              </a:rPr>
              <a:t>speed</a:t>
            </a:r>
            <a:r>
              <a:rPr lang="en-US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  <a:sym typeface="Wingdings" pitchFamily="2" charset="2"/>
              </a:rPr>
              <a:t>(</a:t>
            </a:r>
            <a:r>
              <a:rPr lang="en-US" altLang="ko-Kore-KR" sz="2000" dirty="0">
                <a:solidFill>
                  <a:srgbClr val="B5CEA8"/>
                </a:solidFill>
                <a:latin typeface="Menlo" panose="020B0609030804020204" pitchFamily="49" charset="0"/>
                <a:sym typeface="Wingdings" pitchFamily="2" charset="2"/>
              </a:rPr>
              <a:t>0</a:t>
            </a:r>
            <a:r>
              <a:rPr lang="en-US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  <a:sym typeface="Wingdings" pitchFamily="2" charset="2"/>
              </a:rPr>
              <a:t>)			 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  <a:sym typeface="Wingdings" pitchFamily="2" charset="2"/>
              </a:rPr>
              <a:t>빠르게 그려주는 코드</a:t>
            </a:r>
            <a:endParaRPr lang="en" altLang="ko-Kore-KR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ko-Kore-KR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exitonclick</a:t>
            </a:r>
            <a: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US" altLang="ko-Kore-KR" sz="2000" dirty="0">
                <a:solidFill>
                  <a:srgbClr val="D4D4D4"/>
                </a:solidFill>
                <a:latin typeface="Menlo" panose="020B0609030804020204" pitchFamily="49" charset="0"/>
              </a:rPr>
              <a:t>		</a:t>
            </a:r>
            <a:r>
              <a:rPr lang="en-US" altLang="ko-KR" sz="2000" b="1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</a:t>
            </a:r>
            <a:r>
              <a:rPr lang="ko-KR" altLang="en-US" sz="2000" b="1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 클릭할 때 종료</a:t>
            </a:r>
            <a:endParaRPr lang="en-US" altLang="ko-KR" sz="2000" b="1" dirty="0">
              <a:solidFill>
                <a:srgbClr val="D4D4D4"/>
              </a:solidFill>
              <a:latin typeface="Menlo" panose="020B0609030804020204" pitchFamily="49" charset="0"/>
              <a:sym typeface="Wingdings" pitchFamily="2" charset="2"/>
            </a:endParaRPr>
          </a:p>
          <a:p>
            <a:endParaRPr lang="en" altLang="ko-Kore-KR" sz="2000" b="1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27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060F32-AC92-1345-8B13-EE13045176B1}"/>
              </a:ext>
            </a:extLst>
          </p:cNvPr>
          <p:cNvSpPr txBox="1"/>
          <p:nvPr/>
        </p:nvSpPr>
        <p:spPr>
          <a:xfrm>
            <a:off x="874645" y="2749059"/>
            <a:ext cx="8229600" cy="13598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b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ko-Kore-KR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ore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	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  <a:sym typeface="Wingdings" pitchFamily="2" charset="2"/>
              </a:rPr>
              <a:t>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  <a:sym typeface="Wingdings" pitchFamily="2" charset="2"/>
              </a:rPr>
              <a:t>n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  <a:sym typeface="Wingdings" pitchFamily="2" charset="2"/>
              </a:rPr>
              <a:t> 번만큼 반복</a:t>
            </a:r>
            <a:endParaRPr lang="en" altLang="ko-Kore-KR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ko-KR" altLang="en-US" sz="2000" b="1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US" altLang="ko-KR" sz="2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ko-KR" altLang="en-US" sz="2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반복할 코드 작성</a:t>
            </a:r>
            <a:r>
              <a:rPr lang="en-US" altLang="ko-KR" sz="2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</a:t>
            </a:r>
            <a:r>
              <a:rPr lang="ko-KR" altLang="en-US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 아래에 반복할 코드 작성</a:t>
            </a:r>
            <a:endParaRPr lang="en" altLang="ko-KR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ko-KR" altLang="en-US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19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060F32-AC92-1345-8B13-EE13045176B1}"/>
              </a:ext>
            </a:extLst>
          </p:cNvPr>
          <p:cNvSpPr txBox="1"/>
          <p:nvPr/>
        </p:nvSpPr>
        <p:spPr>
          <a:xfrm>
            <a:off x="1007168" y="1105287"/>
            <a:ext cx="8229600" cy="46474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b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ko-Kore-KR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ore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altLang="ko-Kore-KR" sz="2000" dirty="0">
                <a:solidFill>
                  <a:srgbClr val="D4D4D4"/>
                </a:solidFill>
                <a:latin typeface="Menlo" panose="020B0609030804020204" pitchFamily="49" charset="0"/>
              </a:rPr>
              <a:t>			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</a:t>
            </a:r>
            <a:r>
              <a:rPr lang="ko-KR" altLang="en-US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[0,</a:t>
            </a:r>
            <a:r>
              <a:rPr lang="ko-KR" altLang="en-US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1,</a:t>
            </a:r>
            <a:r>
              <a:rPr lang="ko-KR" altLang="en-US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2,</a:t>
            </a:r>
            <a:r>
              <a:rPr lang="ko-KR" altLang="en-US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3,</a:t>
            </a:r>
            <a:r>
              <a:rPr lang="ko-KR" altLang="en-US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…,</a:t>
            </a:r>
            <a:r>
              <a:rPr lang="ko-KR" altLang="en-US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n-1] </a:t>
            </a:r>
            <a:r>
              <a:rPr lang="ko-KR" altLang="en-US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생성</a:t>
            </a:r>
            <a:endParaRPr lang="en-US" altLang="ko-KR" sz="2000" dirty="0">
              <a:solidFill>
                <a:srgbClr val="D4D4D4"/>
              </a:solidFill>
              <a:latin typeface="Menlo" panose="020B0609030804020204" pitchFamily="49" charset="0"/>
              <a:sym typeface="Wingdings" pitchFamily="2" charset="2"/>
            </a:endParaRPr>
          </a:p>
          <a:p>
            <a:r>
              <a:rPr lang="en" altLang="ko-Kore-KR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ore-KR" sz="2000" dirty="0">
                <a:solidFill>
                  <a:srgbClr val="9CDCFE"/>
                </a:solidFill>
                <a:latin typeface="Menlo" panose="020B0609030804020204" pitchFamily="49" charset="0"/>
              </a:rPr>
              <a:t>a, b</a:t>
            </a:r>
            <a: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altLang="ko-Kore-KR" sz="2000" dirty="0">
                <a:solidFill>
                  <a:srgbClr val="D4D4D4"/>
                </a:solidFill>
                <a:latin typeface="Menlo" panose="020B0609030804020204" pitchFamily="49" charset="0"/>
              </a:rPr>
              <a:t>			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</a:t>
            </a:r>
            <a:r>
              <a:rPr lang="ko-KR" altLang="en-US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[a, a+1, a+2, …, b-1] </a:t>
            </a:r>
            <a:r>
              <a:rPr lang="ko-KR" altLang="en-US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생성</a:t>
            </a:r>
            <a:endParaRPr lang="en-US" altLang="ko-KR" sz="2000" dirty="0">
              <a:solidFill>
                <a:srgbClr val="D4D4D4"/>
              </a:solidFill>
              <a:latin typeface="Menlo" panose="020B0609030804020204" pitchFamily="49" charset="0"/>
              <a:sym typeface="Wingdings" pitchFamily="2" charset="2"/>
            </a:endParaRPr>
          </a:p>
          <a:p>
            <a:endParaRPr lang="en-US" altLang="ko-KR" sz="2000" dirty="0">
              <a:solidFill>
                <a:srgbClr val="D4D4D4"/>
              </a:solidFill>
              <a:latin typeface="Menlo" panose="020B0609030804020204" pitchFamily="49" charset="0"/>
              <a:sym typeface="Wingdings" pitchFamily="2" charset="2"/>
            </a:endParaRPr>
          </a:p>
          <a:p>
            <a:endParaRPr lang="en-US" altLang="ko-KR" sz="2000" dirty="0">
              <a:solidFill>
                <a:srgbClr val="D4D4D4"/>
              </a:solidFill>
              <a:latin typeface="Menlo" panose="020B0609030804020204" pitchFamily="49" charset="0"/>
              <a:sym typeface="Wingdings" pitchFamily="2" charset="2"/>
            </a:endParaRPr>
          </a:p>
          <a:p>
            <a:endParaRPr lang="en-US" altLang="ko-KR" sz="2000" dirty="0">
              <a:solidFill>
                <a:srgbClr val="D4D4D4"/>
              </a:solidFill>
              <a:latin typeface="Menlo" panose="020B0609030804020204" pitchFamily="49" charset="0"/>
              <a:sym typeface="Wingdings" pitchFamily="2" charset="2"/>
            </a:endParaRPr>
          </a:p>
          <a:p>
            <a:r>
              <a:rPr lang="en-US" altLang="ko-KR" sz="2800" b="1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print(</a:t>
            </a:r>
            <a:r>
              <a:rPr lang="en-US" altLang="ko-KR" sz="2800" b="1" dirty="0" err="1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i</a:t>
            </a:r>
            <a:r>
              <a:rPr lang="en-US" altLang="ko-KR" sz="2800" b="1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)</a:t>
            </a:r>
            <a:r>
              <a:rPr lang="ko-KR" altLang="en-US" sz="2800" b="1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는 </a:t>
            </a:r>
            <a:r>
              <a:rPr lang="en-US" altLang="ko-KR" sz="2800" b="1" dirty="0" err="1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i</a:t>
            </a:r>
            <a:r>
              <a:rPr lang="ko-KR" altLang="en-US" sz="2800" b="1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의 값을 출력하는 함수이다</a:t>
            </a:r>
            <a:r>
              <a:rPr lang="en-US" altLang="ko-KR" sz="2800" b="1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.</a:t>
            </a:r>
          </a:p>
          <a:p>
            <a:r>
              <a:rPr lang="ko-KR" altLang="en-US" sz="2800" b="1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아래 코드의 결과는 무엇인가</a:t>
            </a:r>
            <a:r>
              <a:rPr lang="en-US" altLang="ko-KR" sz="2800" b="1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?</a:t>
            </a:r>
          </a:p>
          <a:p>
            <a:endParaRPr lang="en-US" altLang="ko-KR" sz="2000" dirty="0">
              <a:solidFill>
                <a:srgbClr val="D4D4D4"/>
              </a:solidFill>
              <a:latin typeface="Menlo" panose="020B0609030804020204" pitchFamily="49" charset="0"/>
              <a:sym typeface="Wingdings" pitchFamily="2" charset="2"/>
            </a:endParaRPr>
          </a:p>
          <a:p>
            <a:r>
              <a:rPr lang="en" altLang="ko-Kore-KR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ore-KR" sz="2000" dirty="0">
                <a:solidFill>
                  <a:srgbClr val="9CDCFE"/>
                </a:solidFill>
                <a:latin typeface="Menlo" panose="020B0609030804020204" pitchFamily="49" charset="0"/>
              </a:rPr>
              <a:t>10, 20</a:t>
            </a:r>
            <a: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ko-Kore-KR" sz="20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" altLang="ko-Kore-KR" sz="2000" dirty="0">
                <a:solidFill>
                  <a:srgbClr val="DCDCAA"/>
                </a:solidFill>
                <a:latin typeface="Menlo" panose="020B0609030804020204" pitchFamily="49" charset="0"/>
              </a:rPr>
              <a:t>print</a:t>
            </a:r>
            <a:r>
              <a:rPr lang="en" altLang="ko-Kore-KR" sz="2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" altLang="ko-Kore-KR" sz="2000" dirty="0">
                <a:solidFill>
                  <a:srgbClr val="D4D4D4"/>
                </a:solidFill>
                <a:latin typeface="Menlo" panose="020B0609030804020204" pitchFamily="49" charset="0"/>
              </a:rPr>
              <a:t>)		</a:t>
            </a:r>
          </a:p>
          <a:p>
            <a:endParaRPr lang="en-US" altLang="ko-KR" sz="2000" dirty="0">
              <a:solidFill>
                <a:srgbClr val="D4D4D4"/>
              </a:solidFill>
              <a:latin typeface="Menlo" panose="020B0609030804020204" pitchFamily="49" charset="0"/>
              <a:sym typeface="Wingdings" pitchFamily="2" charset="2"/>
            </a:endParaRPr>
          </a:p>
          <a:p>
            <a:endParaRPr lang="en" altLang="ko-Kore-KR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ko-KR" altLang="en-US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456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50541D-FFD8-D145-9C07-32ABFD6D3AED}"/>
              </a:ext>
            </a:extLst>
          </p:cNvPr>
          <p:cNvSpPr txBox="1"/>
          <p:nvPr/>
        </p:nvSpPr>
        <p:spPr>
          <a:xfrm>
            <a:off x="304800" y="451945"/>
            <a:ext cx="1714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Boolean Value</a:t>
            </a:r>
            <a:endParaRPr kumimoji="1" lang="ko-Kore-KR" alt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368E25-3992-FD4F-BF14-E63D30EF4410}"/>
              </a:ext>
            </a:extLst>
          </p:cNvPr>
          <p:cNvSpPr txBox="1"/>
          <p:nvPr/>
        </p:nvSpPr>
        <p:spPr>
          <a:xfrm>
            <a:off x="6579476" y="451945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000" b="1" dirty="0"/>
              <a:t>조건문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if – </a:t>
            </a:r>
            <a:r>
              <a:rPr kumimoji="1" lang="en-US" altLang="ko-KR" sz="2000" b="1" dirty="0" err="1"/>
              <a:t>elif</a:t>
            </a:r>
            <a:r>
              <a:rPr kumimoji="1" lang="en-US" altLang="ko-KR" sz="2000" b="1" dirty="0"/>
              <a:t> – else </a:t>
            </a:r>
            <a:endParaRPr kumimoji="1" lang="ko-Kore-KR" altLang="en-US" sz="2000" b="1" dirty="0"/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37B7E151-6DC1-654C-AEFA-63D449655BF0}"/>
              </a:ext>
            </a:extLst>
          </p:cNvPr>
          <p:cNvCxnSpPr>
            <a:cxnSpLocks/>
          </p:cNvCxnSpPr>
          <p:nvPr/>
        </p:nvCxnSpPr>
        <p:spPr>
          <a:xfrm>
            <a:off x="6096000" y="417786"/>
            <a:ext cx="0" cy="60224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A1E548D-1A4E-6F41-9F4A-53F930D35F0F}"/>
              </a:ext>
            </a:extLst>
          </p:cNvPr>
          <p:cNvSpPr txBox="1"/>
          <p:nvPr/>
        </p:nvSpPr>
        <p:spPr>
          <a:xfrm>
            <a:off x="304800" y="1829194"/>
            <a:ext cx="543007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" altLang="ko-Kore-KR" b="0" dirty="0">
              <a:solidFill>
                <a:srgbClr val="008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True / False</a:t>
            </a:r>
            <a:endParaRPr lang="en" altLang="ko-Kore-K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endParaRPr lang="en" altLang="ko-Kore-K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False</a:t>
            </a:r>
            <a:endParaRPr lang="en" altLang="ko-Kore-K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ko-Kore-K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logical operator</a:t>
            </a:r>
            <a:endParaRPr lang="en" altLang="ko-Kore-K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 &gt; b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 &gt;= b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 == b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 != b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 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 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not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38140D-6F29-6548-A2BF-50F002819406}"/>
              </a:ext>
            </a:extLst>
          </p:cNvPr>
          <p:cNvSpPr txBox="1"/>
          <p:nvPr/>
        </p:nvSpPr>
        <p:spPr>
          <a:xfrm>
            <a:off x="304800" y="1141957"/>
            <a:ext cx="4826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Boolean </a:t>
            </a:r>
            <a:r>
              <a:rPr kumimoji="1" lang="ko-KR" altLang="en-US" sz="1600" dirty="0"/>
              <a:t>은 </a:t>
            </a:r>
            <a:r>
              <a:rPr kumimoji="1" lang="en-US" altLang="ko-KR" sz="1600" dirty="0"/>
              <a:t>True(</a:t>
            </a:r>
            <a:r>
              <a:rPr kumimoji="1" lang="ko-KR" altLang="en-US" sz="1600" dirty="0"/>
              <a:t>참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 혹은 </a:t>
            </a:r>
            <a:r>
              <a:rPr kumimoji="1" lang="en-US" altLang="ko-KR" sz="1600" dirty="0"/>
              <a:t>False (</a:t>
            </a:r>
            <a:r>
              <a:rPr kumimoji="1" lang="ko-KR" altLang="en-US" sz="1600" dirty="0"/>
              <a:t>거짓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 값을 지닌다</a:t>
            </a:r>
            <a:r>
              <a:rPr kumimoji="1" lang="en-US" altLang="ko-KR" sz="1600" dirty="0"/>
              <a:t>.</a:t>
            </a:r>
            <a:endParaRPr kumimoji="1" lang="ko-Kore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BC95A-F3C4-604F-9E82-A1481C087C55}"/>
              </a:ext>
            </a:extLst>
          </p:cNvPr>
          <p:cNvSpPr txBox="1"/>
          <p:nvPr/>
        </p:nvSpPr>
        <p:spPr>
          <a:xfrm>
            <a:off x="6457130" y="2153183"/>
            <a:ext cx="38640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condition1:</a:t>
            </a:r>
          </a:p>
          <a:p>
            <a:r>
              <a:rPr lang="ko-KR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ko-Kore-K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do this</a:t>
            </a:r>
            <a:endParaRPr lang="en" altLang="ko-Kore-K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ore-KR" dirty="0" err="1">
                <a:solidFill>
                  <a:srgbClr val="0000FF"/>
                </a:solidFill>
                <a:latin typeface="Menlo" panose="020B0609030804020204" pitchFamily="49" charset="0"/>
              </a:rPr>
              <a:t>elif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condition2:</a:t>
            </a:r>
          </a:p>
          <a:p>
            <a:r>
              <a:rPr lang="ko-KR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ko-Kore-K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do this</a:t>
            </a:r>
            <a:endParaRPr lang="en" altLang="ko-Kore-K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ko-KR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ko-Kore-K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do this</a:t>
            </a:r>
            <a:endParaRPr lang="en" altLang="ko-Kore-K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38578F-2123-794B-85B2-DD4D42DFDAFD}"/>
              </a:ext>
            </a:extLst>
          </p:cNvPr>
          <p:cNvSpPr txBox="1"/>
          <p:nvPr/>
        </p:nvSpPr>
        <p:spPr>
          <a:xfrm>
            <a:off x="6457130" y="1141957"/>
            <a:ext cx="4512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Condition</a:t>
            </a:r>
            <a:r>
              <a:rPr kumimoji="1" lang="ko-KR" altLang="en-US" sz="1600" dirty="0"/>
              <a:t>에는 항상 </a:t>
            </a:r>
            <a:r>
              <a:rPr kumimoji="1" lang="en-US" altLang="ko-KR" sz="1600" dirty="0"/>
              <a:t>Boolean Value</a:t>
            </a:r>
            <a:r>
              <a:rPr kumimoji="1" lang="ko-KR" altLang="en-US" sz="1600" dirty="0"/>
              <a:t>가 들어간다</a:t>
            </a:r>
            <a:r>
              <a:rPr kumimoji="1" lang="en-US" altLang="ko-KR" sz="1600" dirty="0"/>
              <a:t>.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98962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50541D-FFD8-D145-9C07-32ABFD6D3AED}"/>
              </a:ext>
            </a:extLst>
          </p:cNvPr>
          <p:cNvSpPr txBox="1"/>
          <p:nvPr/>
        </p:nvSpPr>
        <p:spPr>
          <a:xfrm>
            <a:off x="6579476" y="451945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err="1"/>
              <a:t>반복문</a:t>
            </a:r>
            <a:r>
              <a:rPr kumimoji="1" lang="en-US" altLang="ko-KR" b="1" dirty="0"/>
              <a:t> while</a:t>
            </a:r>
            <a:endParaRPr kumimoji="1" lang="ko-Kore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368E25-3992-FD4F-BF14-E63D30EF4410}"/>
              </a:ext>
            </a:extLst>
          </p:cNvPr>
          <p:cNvSpPr txBox="1"/>
          <p:nvPr/>
        </p:nvSpPr>
        <p:spPr>
          <a:xfrm>
            <a:off x="337702" y="451945"/>
            <a:ext cx="120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err="1"/>
              <a:t>반복문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for</a:t>
            </a:r>
            <a:endParaRPr kumimoji="1" lang="ko-Kore-KR" altLang="en-US" b="1" dirty="0"/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37B7E151-6DC1-654C-AEFA-63D449655BF0}"/>
              </a:ext>
            </a:extLst>
          </p:cNvPr>
          <p:cNvCxnSpPr>
            <a:cxnSpLocks/>
          </p:cNvCxnSpPr>
          <p:nvPr/>
        </p:nvCxnSpPr>
        <p:spPr>
          <a:xfrm>
            <a:off x="6096000" y="417786"/>
            <a:ext cx="0" cy="60224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F4C12F-096C-7F42-B29C-1E9199059AD2}"/>
              </a:ext>
            </a:extLst>
          </p:cNvPr>
          <p:cNvSpPr txBox="1"/>
          <p:nvPr/>
        </p:nvSpPr>
        <p:spPr>
          <a:xfrm>
            <a:off x="304800" y="1141957"/>
            <a:ext cx="47697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특정 횟수만큼 반복을 하고 싶을 때 주로 사용</a:t>
            </a:r>
            <a:r>
              <a:rPr kumimoji="1"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 err="1"/>
              <a:t>i</a:t>
            </a:r>
            <a:r>
              <a:rPr kumimoji="1" lang="en-US" altLang="ko-Kore-KR" sz="1600" dirty="0"/>
              <a:t> </a:t>
            </a:r>
            <a:r>
              <a:rPr kumimoji="1" lang="ko-KR" altLang="en-US" sz="1600" dirty="0"/>
              <a:t>에 </a:t>
            </a:r>
            <a:r>
              <a:rPr kumimoji="1" lang="en-US" altLang="ko-KR" sz="1600" dirty="0"/>
              <a:t>range(10) = [0, 1, 2, … , 9]</a:t>
            </a:r>
            <a:r>
              <a:rPr kumimoji="1" lang="ko-KR" altLang="en-US" sz="1600" dirty="0"/>
              <a:t>의 수가 차례로 대입</a:t>
            </a:r>
            <a:r>
              <a:rPr kumimoji="1"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 err="1"/>
              <a:t>i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변화시키면서 반복되어야 할 때 주로 사용</a:t>
            </a:r>
            <a:r>
              <a:rPr kumimoji="1" lang="en-US" altLang="ko-KR" sz="16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B841E0-6C57-CD44-8ECB-FF4CE8A585A4}"/>
              </a:ext>
            </a:extLst>
          </p:cNvPr>
          <p:cNvSpPr txBox="1"/>
          <p:nvPr/>
        </p:nvSpPr>
        <p:spPr>
          <a:xfrm>
            <a:off x="6400800" y="1141957"/>
            <a:ext cx="4794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어떤 조건에 따라 반복을 하고 싶을 때 주로 사용</a:t>
            </a:r>
            <a:r>
              <a:rPr kumimoji="1"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Condition</a:t>
            </a:r>
            <a:r>
              <a:rPr kumimoji="1" lang="ko-KR" altLang="en-US" sz="1600" dirty="0"/>
              <a:t>에는 항상 </a:t>
            </a:r>
            <a:r>
              <a:rPr kumimoji="1" lang="en-US" altLang="ko-KR" sz="1600" dirty="0"/>
              <a:t>Boolean Value</a:t>
            </a:r>
            <a:r>
              <a:rPr kumimoji="1" lang="ko-KR" altLang="en-US" sz="1600" dirty="0"/>
              <a:t>가 들어간다</a:t>
            </a:r>
            <a:r>
              <a:rPr kumimoji="1" lang="en-US" altLang="ko-KR" sz="1600" dirty="0"/>
              <a:t>.</a:t>
            </a:r>
            <a:endParaRPr kumimoji="1" lang="ko-Kore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7FE730-BED9-BC4D-AB2D-85896EEA3A49}"/>
              </a:ext>
            </a:extLst>
          </p:cNvPr>
          <p:cNvSpPr txBox="1"/>
          <p:nvPr/>
        </p:nvSpPr>
        <p:spPr>
          <a:xfrm>
            <a:off x="337702" y="2237116"/>
            <a:ext cx="43617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range(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ko-Kore-K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   # repeat this</a:t>
            </a:r>
            <a:endParaRPr lang="en" altLang="ko-Kore-K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09027A-D9F7-9D4A-A23D-7252B60990FF}"/>
              </a:ext>
            </a:extLst>
          </p:cNvPr>
          <p:cNvSpPr txBox="1"/>
          <p:nvPr/>
        </p:nvSpPr>
        <p:spPr>
          <a:xfrm>
            <a:off x="337702" y="4484938"/>
            <a:ext cx="5470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range(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= [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... 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range(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= [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11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... 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19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952BA9-4376-7C40-B08B-D269AF572CB5}"/>
              </a:ext>
            </a:extLst>
          </p:cNvPr>
          <p:cNvSpPr txBox="1"/>
          <p:nvPr/>
        </p:nvSpPr>
        <p:spPr>
          <a:xfrm>
            <a:off x="304800" y="3874207"/>
            <a:ext cx="5292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range()</a:t>
            </a:r>
            <a:r>
              <a:rPr kumimoji="1" lang="ko-KR" altLang="en-US" sz="1600" dirty="0"/>
              <a:t>에는 인수가 하나일 수도 있고 두개일 수도 있음</a:t>
            </a:r>
            <a:endParaRPr kumimoji="1" lang="en-US" altLang="ko-KR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FCA0AB-65A3-4E42-831F-1357F5EB7D79}"/>
              </a:ext>
            </a:extLst>
          </p:cNvPr>
          <p:cNvSpPr txBox="1"/>
          <p:nvPr/>
        </p:nvSpPr>
        <p:spPr>
          <a:xfrm>
            <a:off x="6400800" y="223711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condition:</a:t>
            </a:r>
          </a:p>
          <a:p>
            <a:r>
              <a:rPr lang="ko-KR" altLang="en-US" dirty="0">
                <a:solidFill>
                  <a:srgbClr val="008000"/>
                </a:solidFill>
                <a:latin typeface="Menlo" panose="020B0609030804020204" pitchFamily="49" charset="0"/>
              </a:rPr>
              <a:t>    </a:t>
            </a:r>
            <a:r>
              <a:rPr lang="en" altLang="ko-Kore-K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altLang="ko-Kore-KR" dirty="0">
                <a:solidFill>
                  <a:srgbClr val="008000"/>
                </a:solidFill>
                <a:latin typeface="Menlo" panose="020B0609030804020204" pitchFamily="49" charset="0"/>
              </a:rPr>
              <a:t>repeat</a:t>
            </a:r>
            <a:r>
              <a:rPr lang="en" altLang="ko-Kore-K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this</a:t>
            </a:r>
            <a:endParaRPr lang="en" altLang="ko-Kore-K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846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50541D-FFD8-D145-9C07-32ABFD6D3AED}"/>
              </a:ext>
            </a:extLst>
          </p:cNvPr>
          <p:cNvSpPr txBox="1"/>
          <p:nvPr/>
        </p:nvSpPr>
        <p:spPr>
          <a:xfrm>
            <a:off x="6579476" y="451945"/>
            <a:ext cx="73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Break</a:t>
            </a:r>
            <a:endParaRPr kumimoji="1" lang="ko-Kore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368E25-3992-FD4F-BF14-E63D30EF4410}"/>
              </a:ext>
            </a:extLst>
          </p:cNvPr>
          <p:cNvSpPr txBox="1"/>
          <p:nvPr/>
        </p:nvSpPr>
        <p:spPr>
          <a:xfrm>
            <a:off x="337702" y="451945"/>
            <a:ext cx="1468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Nested Loops</a:t>
            </a:r>
            <a:endParaRPr kumimoji="1" lang="ko-Kore-KR" altLang="en-US" b="1" dirty="0"/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37B7E151-6DC1-654C-AEFA-63D449655BF0}"/>
              </a:ext>
            </a:extLst>
          </p:cNvPr>
          <p:cNvCxnSpPr>
            <a:cxnSpLocks/>
          </p:cNvCxnSpPr>
          <p:nvPr/>
        </p:nvCxnSpPr>
        <p:spPr>
          <a:xfrm>
            <a:off x="6096000" y="417786"/>
            <a:ext cx="0" cy="60224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99685F-0DB0-B34C-A339-DD6CBF2F22CA}"/>
              </a:ext>
            </a:extLst>
          </p:cNvPr>
          <p:cNvSpPr txBox="1"/>
          <p:nvPr/>
        </p:nvSpPr>
        <p:spPr>
          <a:xfrm>
            <a:off x="311724" y="1141957"/>
            <a:ext cx="57842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Loop</a:t>
            </a:r>
            <a:r>
              <a:rPr kumimoji="1" lang="ko-KR" altLang="en-US" sz="1600" dirty="0"/>
              <a:t>가 둘 이상 중첩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 err="1"/>
              <a:t>i</a:t>
            </a:r>
            <a:r>
              <a:rPr kumimoji="1" lang="en-US" altLang="ko-KR" sz="1600" dirty="0"/>
              <a:t>, j, k </a:t>
            </a:r>
            <a:r>
              <a:rPr kumimoji="1" lang="ko-KR" altLang="en-US" sz="1600" dirty="0"/>
              <a:t>순으로 작성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계산의 효율을 위해 보통 </a:t>
            </a:r>
            <a:r>
              <a:rPr kumimoji="1" lang="en-US" altLang="ko-KR" sz="1600" dirty="0"/>
              <a:t>nested loop</a:t>
            </a:r>
            <a:r>
              <a:rPr kumimoji="1" lang="ko-KR" altLang="en-US" sz="1600" dirty="0"/>
              <a:t>는 </a:t>
            </a:r>
            <a:r>
              <a:rPr kumimoji="1" lang="en-US" altLang="ko-KR" sz="1600" dirty="0"/>
              <a:t>3</a:t>
            </a:r>
            <a:r>
              <a:rPr kumimoji="1" lang="ko-KR" altLang="en-US" sz="1600" dirty="0"/>
              <a:t>중 </a:t>
            </a:r>
            <a:r>
              <a:rPr kumimoji="1" lang="ko-KR" altLang="en-US" sz="1600" dirty="0" err="1"/>
              <a:t>루프까지만</a:t>
            </a:r>
            <a:r>
              <a:rPr kumimoji="1" lang="ko-KR" altLang="en-US" sz="1600" dirty="0"/>
              <a:t> 사용</a:t>
            </a:r>
            <a:endParaRPr kumimoji="1"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6BCF9-4F50-814E-9345-2CF8E48AB782}"/>
              </a:ext>
            </a:extLst>
          </p:cNvPr>
          <p:cNvSpPr txBox="1"/>
          <p:nvPr/>
        </p:nvSpPr>
        <p:spPr>
          <a:xfrm>
            <a:off x="337702" y="2293634"/>
            <a:ext cx="4361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range(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ko-Kore-K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   # repeat this 1</a:t>
            </a:r>
          </a:p>
          <a:p>
            <a:r>
              <a:rPr lang="en" altLang="ko-Kore-KR" dirty="0">
                <a:solidFill>
                  <a:srgbClr val="008000"/>
                </a:solidFill>
                <a:latin typeface="Menlo" panose="020B0609030804020204" pitchFamily="49" charset="0"/>
              </a:rPr>
              <a:t>    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Menlo" panose="020B0609030804020204" pitchFamily="49" charset="0"/>
              </a:rPr>
              <a:t>j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range(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ko-Kore-KR" dirty="0">
                <a:solidFill>
                  <a:srgbClr val="008000"/>
                </a:solidFill>
                <a:latin typeface="Menlo" panose="020B0609030804020204" pitchFamily="49" charset="0"/>
              </a:rPr>
              <a:t>        # repeat this 2</a:t>
            </a:r>
            <a:endParaRPr lang="en" altLang="ko-Kore-KR" b="0" dirty="0">
              <a:solidFill>
                <a:srgbClr val="008000"/>
              </a:solidFill>
              <a:effectLst/>
              <a:latin typeface="Menlo" panose="020B060903080402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E09775-7F4D-F04F-894D-76B9FBEBDA62}"/>
              </a:ext>
            </a:extLst>
          </p:cNvPr>
          <p:cNvSpPr txBox="1"/>
          <p:nvPr/>
        </p:nvSpPr>
        <p:spPr>
          <a:xfrm>
            <a:off x="6400800" y="1141957"/>
            <a:ext cx="3988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중간에 </a:t>
            </a:r>
            <a:r>
              <a:rPr kumimoji="1" lang="ko-KR" altLang="en-US" sz="1600" dirty="0" err="1"/>
              <a:t>반복문을</a:t>
            </a:r>
            <a:r>
              <a:rPr kumimoji="1" lang="ko-KR" altLang="en-US" sz="1600" dirty="0"/>
              <a:t> 종료하고 싶을 때 사용</a:t>
            </a:r>
            <a:endParaRPr kumimoji="1" lang="ko-Kore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DD4858-55D0-FC46-A7D9-F77C76378984}"/>
              </a:ext>
            </a:extLst>
          </p:cNvPr>
          <p:cNvSpPr txBox="1"/>
          <p:nvPr/>
        </p:nvSpPr>
        <p:spPr>
          <a:xfrm>
            <a:off x="6400800" y="2293634"/>
            <a:ext cx="516834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condition:</a:t>
            </a:r>
          </a:p>
          <a:p>
            <a:r>
              <a:rPr lang="ko-KR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break_condition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ko-KR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break</a:t>
            </a:r>
            <a:endParaRPr lang="en" altLang="ko-Kore-K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range(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ko-KR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break_condition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ko-KR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break</a:t>
            </a:r>
            <a:endParaRPr lang="en" altLang="ko-Kore-K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45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50541D-FFD8-D145-9C07-32ABFD6D3AED}"/>
              </a:ext>
            </a:extLst>
          </p:cNvPr>
          <p:cNvSpPr txBox="1"/>
          <p:nvPr/>
        </p:nvSpPr>
        <p:spPr>
          <a:xfrm>
            <a:off x="304800" y="451945"/>
            <a:ext cx="465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list</a:t>
            </a:r>
            <a:endParaRPr kumimoji="1" lang="ko-Kore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368E25-3992-FD4F-BF14-E63D30EF4410}"/>
              </a:ext>
            </a:extLst>
          </p:cNvPr>
          <p:cNvSpPr txBox="1"/>
          <p:nvPr/>
        </p:nvSpPr>
        <p:spPr>
          <a:xfrm>
            <a:off x="6579476" y="451945"/>
            <a:ext cx="93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random</a:t>
            </a:r>
            <a:endParaRPr kumimoji="1" lang="ko-Kore-KR" altLang="en-US" b="1" dirty="0"/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37B7E151-6DC1-654C-AEFA-63D449655BF0}"/>
              </a:ext>
            </a:extLst>
          </p:cNvPr>
          <p:cNvCxnSpPr>
            <a:cxnSpLocks/>
          </p:cNvCxnSpPr>
          <p:nvPr/>
        </p:nvCxnSpPr>
        <p:spPr>
          <a:xfrm>
            <a:off x="6096000" y="417786"/>
            <a:ext cx="0" cy="60224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2818BA4-C7AF-2049-BB65-1B2322C27BEB}"/>
              </a:ext>
            </a:extLst>
          </p:cNvPr>
          <p:cNvSpPr txBox="1"/>
          <p:nvPr/>
        </p:nvSpPr>
        <p:spPr>
          <a:xfrm>
            <a:off x="304800" y="1141957"/>
            <a:ext cx="5638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List</a:t>
            </a:r>
            <a:r>
              <a:rPr kumimoji="1" lang="ko-KR" altLang="en-US" sz="1600" dirty="0"/>
              <a:t>는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여러 데이터들이 순서대로 나열된 상태로 저장된 것 </a:t>
            </a:r>
            <a:endParaRPr kumimoji="1"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1CA57E-8FD4-0446-B8FB-DAEA606B71E2}"/>
              </a:ext>
            </a:extLst>
          </p:cNvPr>
          <p:cNvSpPr txBox="1"/>
          <p:nvPr/>
        </p:nvSpPr>
        <p:spPr>
          <a:xfrm>
            <a:off x="537716" y="180119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blank = []</a:t>
            </a: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nums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words = [</a:t>
            </a:r>
            <a:r>
              <a:rPr lang="en" altLang="ko-Kore-K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'hi'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'hello'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'bye'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72F419-5D55-1345-8A4A-92E91E01008C}"/>
              </a:ext>
            </a:extLst>
          </p:cNvPr>
          <p:cNvSpPr txBox="1"/>
          <p:nvPr/>
        </p:nvSpPr>
        <p:spPr>
          <a:xfrm>
            <a:off x="304800" y="3248996"/>
            <a:ext cx="3491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List</a:t>
            </a:r>
            <a:r>
              <a:rPr kumimoji="1" lang="ko-KR" altLang="en-US" sz="1600" dirty="0"/>
              <a:t>의 모든 항목은 </a:t>
            </a:r>
            <a:r>
              <a:rPr kumimoji="1" lang="en-US" altLang="ko-KR" sz="1600" dirty="0"/>
              <a:t>index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가진다</a:t>
            </a:r>
            <a:r>
              <a:rPr kumimoji="1"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index</a:t>
            </a:r>
            <a:r>
              <a:rPr kumimoji="1" lang="ko-KR" altLang="en-US" sz="1600" dirty="0"/>
              <a:t>는 </a:t>
            </a:r>
            <a:r>
              <a:rPr kumimoji="1" lang="en-US" altLang="ko-KR" sz="1600" dirty="0"/>
              <a:t>0</a:t>
            </a:r>
            <a:r>
              <a:rPr kumimoji="1" lang="ko-KR" altLang="en-US" sz="1600" dirty="0" err="1"/>
              <a:t>부터</a:t>
            </a:r>
            <a:r>
              <a:rPr kumimoji="1" lang="ko-KR" altLang="en-US" sz="1600" dirty="0"/>
              <a:t> 시작한다</a:t>
            </a:r>
            <a:r>
              <a:rPr kumimoji="1" lang="en-US" altLang="ko-KR" sz="1600" dirty="0"/>
              <a:t>.</a:t>
            </a:r>
          </a:p>
          <a:p>
            <a:endParaRPr kumimoji="1" lang="en-US" altLang="ko-KR" sz="1600" dirty="0"/>
          </a:p>
        </p:txBody>
      </p:sp>
      <p:pic>
        <p:nvPicPr>
          <p:cNvPr id="1026" name="Picture 2" descr="JavaScript Array indexOf and lastIndexOf: Locating an Element in an Array">
            <a:extLst>
              <a:ext uri="{FF2B5EF4-FFF2-40B4-BE49-F238E27FC236}">
                <a16:creationId xmlns:a16="http://schemas.microsoft.com/office/drawing/2014/main" id="{922792FF-4157-D847-8CFF-1B199EF00B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41" b="27070"/>
          <a:stretch/>
        </p:blipFill>
        <p:spPr bwMode="auto">
          <a:xfrm>
            <a:off x="537716" y="4015823"/>
            <a:ext cx="4294166" cy="139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496A3B-DF71-7D42-AB4A-DFE90C0CF211}"/>
              </a:ext>
            </a:extLst>
          </p:cNvPr>
          <p:cNvSpPr txBox="1"/>
          <p:nvPr/>
        </p:nvSpPr>
        <p:spPr>
          <a:xfrm>
            <a:off x="537716" y="561066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scores = [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scores[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ko-Kore-KR" b="1" dirty="0">
                <a:solidFill>
                  <a:srgbClr val="FF0000"/>
                </a:solidFill>
                <a:effectLst/>
                <a:latin typeface="Menlo" panose="020B0609030804020204" pitchFamily="49" charset="0"/>
                <a:sym typeface="Wingdings" pitchFamily="2" charset="2"/>
              </a:rPr>
              <a:t> 10</a:t>
            </a:r>
            <a:endParaRPr lang="en" altLang="ko-Kore-KR" b="1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scores[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ko-Kore-KR" b="1" dirty="0">
                <a:solidFill>
                  <a:srgbClr val="FF0000"/>
                </a:solidFill>
                <a:effectLst/>
                <a:latin typeface="Menlo" panose="020B0609030804020204" pitchFamily="49" charset="0"/>
                <a:sym typeface="Wingdings" pitchFamily="2" charset="2"/>
              </a:rPr>
              <a:t> 10</a:t>
            </a:r>
            <a:endParaRPr lang="en" altLang="ko-Kore-KR" b="1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C3834B-A938-A448-A137-A0AE7AC2A5D1}"/>
              </a:ext>
            </a:extLst>
          </p:cNvPr>
          <p:cNvSpPr txBox="1"/>
          <p:nvPr/>
        </p:nvSpPr>
        <p:spPr>
          <a:xfrm>
            <a:off x="6390290" y="1141957"/>
            <a:ext cx="4891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Random</a:t>
            </a:r>
            <a:r>
              <a:rPr kumimoji="1" lang="ko-KR" altLang="en-US" sz="1600" dirty="0"/>
              <a:t> 무작위와 관련된 함수들이 구현된 패키지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95463D-895C-6943-82D7-79634080BB23}"/>
              </a:ext>
            </a:extLst>
          </p:cNvPr>
          <p:cNvSpPr txBox="1"/>
          <p:nvPr/>
        </p:nvSpPr>
        <p:spPr>
          <a:xfrm>
            <a:off x="6390290" y="1801191"/>
            <a:ext cx="489107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random</a:t>
            </a:r>
          </a:p>
          <a:p>
            <a:endParaRPr lang="en" altLang="ko-Kore-KR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1 ~ 99 random number</a:t>
            </a:r>
            <a:endParaRPr lang="en" altLang="ko-Kore-K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random.randint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99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ko-Kore-K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shuffle </a:t>
            </a:r>
            <a:r>
              <a:rPr lang="en" altLang="ko-Kore-K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nums</a:t>
            </a:r>
            <a:r>
              <a:rPr lang="en" altLang="ko-Kore-K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(list)</a:t>
            </a:r>
            <a:endParaRPr lang="en" altLang="ko-Kore-K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nums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random.shuffle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nums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885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0E8986-8DD5-C649-9DA7-7EA445FCBE29}"/>
              </a:ext>
            </a:extLst>
          </p:cNvPr>
          <p:cNvSpPr txBox="1"/>
          <p:nvPr/>
        </p:nvSpPr>
        <p:spPr>
          <a:xfrm>
            <a:off x="99391" y="228600"/>
            <a:ext cx="92336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200" b="1" dirty="0"/>
              <a:t>의사</a:t>
            </a:r>
            <a:r>
              <a:rPr kumimoji="1" lang="ko-KR" altLang="en-US" sz="3200" b="1" dirty="0"/>
              <a:t> 코드 </a:t>
            </a:r>
            <a:r>
              <a:rPr kumimoji="1" lang="en-US" altLang="ko-KR" sz="3200" b="1" dirty="0"/>
              <a:t>(pseudo</a:t>
            </a:r>
            <a:r>
              <a:rPr kumimoji="1" lang="ko-KR" altLang="en-US" sz="3200" b="1" dirty="0"/>
              <a:t> </a:t>
            </a:r>
            <a:r>
              <a:rPr kumimoji="1" lang="en-US" altLang="ko-KR" sz="3200" b="1" dirty="0"/>
              <a:t>code)</a:t>
            </a:r>
          </a:p>
          <a:p>
            <a:endParaRPr kumimoji="1" lang="en-US" altLang="ko-KR" sz="1600" b="1" dirty="0"/>
          </a:p>
          <a:p>
            <a:r>
              <a:rPr lang="ko-KR" altLang="en-US" sz="1600" b="0" i="0" dirty="0">
                <a:solidFill>
                  <a:srgbClr val="202124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특정 프로그래밍 언어의 문법에 따라 쓰인 것이 아니라</a:t>
            </a:r>
            <a:r>
              <a:rPr lang="en-US" altLang="ko-KR" sz="1600" b="0" i="0" dirty="0">
                <a:solidFill>
                  <a:srgbClr val="202124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600" b="0" i="0" dirty="0">
                <a:solidFill>
                  <a:srgbClr val="202124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일반적인 언어로 코드를 흉내 내어 알고리즘을 써놓은 코드</a:t>
            </a:r>
            <a:endParaRPr kumimoji="1" lang="ko-Kore-KR" altLang="en-US" sz="16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8A227E1-DE9B-BF4E-BD34-351DBAFD1B74}"/>
              </a:ext>
            </a:extLst>
          </p:cNvPr>
          <p:cNvGrpSpPr/>
          <p:nvPr/>
        </p:nvGrpSpPr>
        <p:grpSpPr>
          <a:xfrm>
            <a:off x="99391" y="1627152"/>
            <a:ext cx="9830710" cy="4932674"/>
            <a:chOff x="396615" y="1232451"/>
            <a:chExt cx="10755999" cy="539694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11C338E-68F2-B845-9B19-FF291426A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6615" y="1232452"/>
              <a:ext cx="2733863" cy="5396948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2349D70-BFEB-1E46-8C32-476B3BFBB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6350" y="1232452"/>
              <a:ext cx="2655777" cy="539694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0AA1840-DCA5-7448-8996-C1CAC46B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7999" y="1232451"/>
              <a:ext cx="3154615" cy="53969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9036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52A485-06F7-A648-A53E-902ED8322A2D}"/>
              </a:ext>
            </a:extLst>
          </p:cNvPr>
          <p:cNvSpPr txBox="1"/>
          <p:nvPr/>
        </p:nvSpPr>
        <p:spPr>
          <a:xfrm>
            <a:off x="308114" y="407503"/>
            <a:ext cx="64803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 err="1"/>
              <a:t>묵찌빠</a:t>
            </a:r>
            <a:r>
              <a:rPr kumimoji="1" lang="en-US" altLang="ko-KR" dirty="0"/>
              <a:t>&gt;</a:t>
            </a:r>
          </a:p>
          <a:p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제목 설명</a:t>
            </a:r>
            <a:r>
              <a:rPr kumimoji="1" lang="en-US" altLang="ko-KR" dirty="0"/>
              <a:t>,</a:t>
            </a:r>
            <a:r>
              <a:rPr kumimoji="1" lang="ko-KR" altLang="en-US" dirty="0"/>
              <a:t> 룰 설명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컴퓨터가 </a:t>
            </a:r>
            <a:r>
              <a:rPr kumimoji="1" lang="ko-KR" altLang="en-US" dirty="0" err="1"/>
              <a:t>묵찌빠</a:t>
            </a:r>
            <a:r>
              <a:rPr kumimoji="1" lang="ko-KR" altLang="en-US" dirty="0"/>
              <a:t> 랜덤 선택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플레이어가 </a:t>
            </a:r>
            <a:r>
              <a:rPr kumimoji="1" lang="ko-KR" altLang="en-US" dirty="0" err="1"/>
              <a:t>묵찌빠</a:t>
            </a:r>
            <a:r>
              <a:rPr kumimoji="1" lang="ko-KR" altLang="en-US" dirty="0"/>
              <a:t> 입력</a:t>
            </a:r>
            <a:endParaRPr kumimoji="1" lang="en-US" altLang="ko-KR" dirty="0"/>
          </a:p>
          <a:p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비교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누가 이겼는지</a:t>
            </a:r>
            <a:endParaRPr kumimoji="1" lang="en-US" altLang="ko-KR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sym typeface="Wingdings" pitchFamily="2" charset="2"/>
              </a:rPr>
              <a:t>공격권이 있는 쪽 누군지 </a:t>
            </a:r>
            <a:r>
              <a:rPr kumimoji="1" lang="en-US" altLang="ko-KR" dirty="0">
                <a:sym typeface="Wingdings" pitchFamily="2" charset="2"/>
              </a:rPr>
              <a:t>(</a:t>
            </a:r>
            <a:r>
              <a:rPr kumimoji="1" lang="ko-KR" altLang="en-US" dirty="0">
                <a:sym typeface="Wingdings" pitchFamily="2" charset="2"/>
              </a:rPr>
              <a:t>컴퓨터</a:t>
            </a:r>
            <a:r>
              <a:rPr kumimoji="1" lang="en-US" altLang="ko-KR" dirty="0">
                <a:sym typeface="Wingdings" pitchFamily="2" charset="2"/>
              </a:rPr>
              <a:t>?</a:t>
            </a:r>
            <a:r>
              <a:rPr kumimoji="1" lang="ko-KR" altLang="en-US" dirty="0">
                <a:sym typeface="Wingdings" pitchFamily="2" charset="2"/>
              </a:rPr>
              <a:t> 사람</a:t>
            </a:r>
            <a:r>
              <a:rPr kumimoji="1" lang="en-US" altLang="ko-KR" dirty="0">
                <a:sym typeface="Wingdings" pitchFamily="2" charset="2"/>
              </a:rPr>
              <a:t>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sym typeface="Wingdings" pitchFamily="2" charset="2"/>
              </a:rPr>
              <a:t>공격권이 있는 사람이 비길 때 게임 종료 </a:t>
            </a:r>
            <a:r>
              <a:rPr kumimoji="1" lang="en-US" altLang="ko-KR" dirty="0">
                <a:sym typeface="Wingdings" pitchFamily="2" charset="2"/>
              </a:rPr>
              <a:t>(Win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/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Lose)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sym typeface="Wingdings" pitchFamily="2" charset="2"/>
              </a:rPr>
              <a:t>공격권이 있는 사람이 없으면 공격권 넘어감</a:t>
            </a:r>
            <a:endParaRPr kumimoji="1" lang="en-US" altLang="ko-KR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>
              <a:sym typeface="Wingdings" pitchFamily="2" charset="2"/>
            </a:endParaRPr>
          </a:p>
          <a:p>
            <a:r>
              <a:rPr kumimoji="1" lang="ko-KR" altLang="en-US" b="1" dirty="0" err="1">
                <a:solidFill>
                  <a:srgbClr val="FF0000"/>
                </a:solidFill>
                <a:sym typeface="Wingdings" pitchFamily="2" charset="2"/>
              </a:rPr>
              <a:t>의사코드</a:t>
            </a:r>
            <a:r>
              <a:rPr kumimoji="1" lang="ko-KR" altLang="en-US" b="1" dirty="0">
                <a:solidFill>
                  <a:srgbClr val="FF0000"/>
                </a:solidFill>
                <a:sym typeface="Wingdings" pitchFamily="2" charset="2"/>
              </a:rPr>
              <a:t> 작성 </a:t>
            </a:r>
            <a:r>
              <a:rPr kumimoji="1" lang="en-US" altLang="ko-KR" b="1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kumimoji="1" lang="ko-KR" altLang="en-US" b="1" dirty="0">
                <a:solidFill>
                  <a:srgbClr val="FF0000"/>
                </a:solidFill>
                <a:sym typeface="Wingdings" pitchFamily="2" charset="2"/>
              </a:rPr>
              <a:t> 코드 작성 시작 </a:t>
            </a:r>
            <a:r>
              <a:rPr kumimoji="1" lang="en-US" altLang="ko-KR" b="1" dirty="0">
                <a:solidFill>
                  <a:srgbClr val="FF0000"/>
                </a:solidFill>
                <a:sym typeface="Wingdings" pitchFamily="2" charset="2"/>
              </a:rPr>
              <a:t>(12:20</a:t>
            </a:r>
            <a:r>
              <a:rPr kumimoji="1" lang="ko-KR" altLang="en-US" b="1" dirty="0">
                <a:solidFill>
                  <a:srgbClr val="FF0000"/>
                </a:solidFill>
                <a:sym typeface="Wingdings" pitchFamily="2" charset="2"/>
              </a:rPr>
              <a:t>까지</a:t>
            </a:r>
            <a:r>
              <a:rPr kumimoji="1" lang="en-US" altLang="ko-KR" b="1" dirty="0">
                <a:solidFill>
                  <a:srgbClr val="FF0000"/>
                </a:solidFill>
                <a:sym typeface="Wingdings" pitchFamily="2" charset="2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1DDDEC-8CE3-1440-8B5E-F759BF58F62B}"/>
              </a:ext>
            </a:extLst>
          </p:cNvPr>
          <p:cNvSpPr txBox="1"/>
          <p:nvPr/>
        </p:nvSpPr>
        <p:spPr>
          <a:xfrm>
            <a:off x="6991349" y="795129"/>
            <a:ext cx="4892537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print(</a:t>
            </a:r>
            <a:r>
              <a:rPr lang="ko-KR" altLang="en-US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제목 및 설명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ko-Kore-KR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answer = 1~99 </a:t>
            </a:r>
            <a:r>
              <a:rPr lang="ko-KR" altLang="en-US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사이 무작위 수 생성</a:t>
            </a:r>
          </a:p>
          <a:p>
            <a:r>
              <a:rPr lang="en" altLang="ko-Kore-KR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life = 5</a:t>
            </a:r>
          </a:p>
          <a:p>
            <a:br>
              <a:rPr lang="en" altLang="ko-Kore-KR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</a:br>
            <a:r>
              <a:rPr lang="ko-KR" altLang="en-US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계속 반복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ko-Kore-KR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print(</a:t>
            </a:r>
            <a:r>
              <a:rPr lang="ko-KR" altLang="en-US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남은 생명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ko-Kore-KR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guess = </a:t>
            </a:r>
            <a:r>
              <a:rPr lang="ko-KR" altLang="en-US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사용자가 예측한 수</a:t>
            </a:r>
          </a:p>
          <a:p>
            <a:r>
              <a:rPr lang="en" altLang="ko-Kore-KR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if guess &lt; answer:</a:t>
            </a:r>
          </a:p>
          <a:p>
            <a:r>
              <a:rPr lang="ko-KR" altLang="en-US" dirty="0">
                <a:solidFill>
                  <a:schemeClr val="bg1"/>
                </a:solidFill>
                <a:latin typeface="Menlo" panose="020B0609030804020204" pitchFamily="49" charset="0"/>
              </a:rPr>
              <a:t>    </a:t>
            </a:r>
            <a:r>
              <a:rPr lang="en" altLang="ko-Kore-KR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up</a:t>
            </a:r>
          </a:p>
          <a:p>
            <a:r>
              <a:rPr lang="en" altLang="ko-Kore-KR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if guess &gt; answer:</a:t>
            </a:r>
          </a:p>
          <a:p>
            <a:r>
              <a:rPr lang="ko-KR" altLang="en-US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ko-Kore-KR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down</a:t>
            </a:r>
          </a:p>
          <a:p>
            <a:r>
              <a:rPr lang="en" altLang="ko-Kore-KR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if guess == answer:</a:t>
            </a:r>
          </a:p>
          <a:p>
            <a:r>
              <a:rPr lang="ko-KR" altLang="en-US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   정답 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&amp; </a:t>
            </a:r>
            <a:r>
              <a:rPr lang="ko-KR" altLang="en-US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게임 종료</a:t>
            </a:r>
          </a:p>
          <a:p>
            <a:r>
              <a:rPr lang="ko-KR" altLang="en-US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생명 감소</a:t>
            </a:r>
          </a:p>
          <a:p>
            <a:r>
              <a:rPr lang="en" altLang="ko-Kore-KR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if life == 0:</a:t>
            </a:r>
          </a:p>
          <a:p>
            <a:r>
              <a:rPr lang="ko-KR" altLang="en-US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   게임 오버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42DFA5-A892-DD42-B968-2F06EC458F1E}"/>
              </a:ext>
            </a:extLst>
          </p:cNvPr>
          <p:cNvSpPr txBox="1"/>
          <p:nvPr/>
        </p:nvSpPr>
        <p:spPr>
          <a:xfrm>
            <a:off x="6917635" y="308113"/>
            <a:ext cx="3237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예시</a:t>
            </a:r>
            <a:r>
              <a:rPr kumimoji="1" lang="en-US" altLang="ko-Kore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UP-DOWN </a:t>
            </a:r>
            <a:r>
              <a:rPr kumimoji="1" lang="ko-KR" altLang="en-US" dirty="0"/>
              <a:t>게임 </a:t>
            </a:r>
            <a:r>
              <a:rPr kumimoji="1" lang="ko-KR" altLang="en-US" dirty="0" err="1"/>
              <a:t>의사코드</a:t>
            </a:r>
            <a:endParaRPr kumimoji="1" lang="ko-Kore-KR" altLang="en-US" dirty="0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EC6D8DCE-E660-0E4C-9BA9-617371C92588}"/>
              </a:ext>
            </a:extLst>
          </p:cNvPr>
          <p:cNvCxnSpPr>
            <a:cxnSpLocks/>
          </p:cNvCxnSpPr>
          <p:nvPr/>
        </p:nvCxnSpPr>
        <p:spPr>
          <a:xfrm>
            <a:off x="6781800" y="417786"/>
            <a:ext cx="0" cy="60224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977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732</Words>
  <Application>Microsoft Macintosh PowerPoint</Application>
  <PresentationFormat>와이드스크린</PresentationFormat>
  <Paragraphs>127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Apple SD Gothic Neo</vt:lpstr>
      <vt:lpstr>Arial</vt:lpstr>
      <vt:lpstr>Calibri</vt:lpstr>
      <vt:lpstr>Calibri Light</vt:lpstr>
      <vt:lpstr>Menlo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박상원</dc:creator>
  <cp:lastModifiedBy>박상원</cp:lastModifiedBy>
  <cp:revision>1</cp:revision>
  <dcterms:created xsi:type="dcterms:W3CDTF">2022-12-25T01:25:33Z</dcterms:created>
  <dcterms:modified xsi:type="dcterms:W3CDTF">2023-02-12T01:13:08Z</dcterms:modified>
</cp:coreProperties>
</file>