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 snapToObjects="1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3F96-81CC-B84A-8F20-13C3558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86958-F27E-9E4F-AC01-A3A6762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B0B3-AB94-CC47-8F22-FCCAA4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94D7-C2C9-3645-8DD3-1233B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A5F6-2550-2E41-802B-9728E3D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06BF-A731-424D-86CB-53345FDE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AC65B-C415-B74B-AE03-7328F32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A681-4CDB-4D48-BE60-38ED69E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6608-D8AE-ED44-8567-AD67301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CE3-683D-C64E-828E-AEA5DCB7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50ED9-681A-454E-A4E3-0C1AF564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062BA-C863-F546-8058-F27A6D8B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072E-AB35-9C4D-90F1-0374784D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DC79-52D2-9845-B75E-86FD8FC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3BB2-21A4-6F4F-BF46-153EC4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EEE5-5126-A14F-8C37-63399B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70862-8B1B-4543-9A31-8BA6404E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0CE33-0C70-A347-BBAD-0DF4272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0723-84DC-CA43-A575-219B90A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02B7-AF84-914D-8772-8283223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A3B5-86FF-174D-AA21-D75D53AD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4FC54-0F44-414B-B7CC-F197A43A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BB22-FA1E-0448-B848-264F7DB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DE42-5802-FB43-A221-23AE7C2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3972-371E-E146-8E32-19D0107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847-2E6C-BE41-B59A-D062E20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01EC-9C3C-1247-9758-2C67D8DB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522FA-1CE3-B243-B385-262035A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E107-5068-454E-B4CB-10B00DB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47597-8520-5649-9C73-E3C60B8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C498-CAF6-F840-A538-8D52F56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DEFBD-69D7-0E45-AAF4-C9F1243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B3633-C253-EB4F-A89C-D88E51B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52F1D-0BCA-3D4F-8FA6-9ECC9E23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B809B-C36B-9B4C-80CB-F6645A7E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BE2F-11C2-864C-918D-BF812379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DF600-AAB7-D149-A66F-45B91E0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B5F1B-514A-644E-9E5C-781B75A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F53E0-A49B-A546-88EF-6E91842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5B1D-8CF6-B442-8E57-5AAC683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635CA-1765-654B-A48B-C68461F6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7886B-BC96-6347-9EC6-2165C02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2F6EE-DCD3-A44E-BACB-126F419C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F92FA-1210-464A-A5B5-E2D2BD6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5DECA-BFC7-5548-A228-4D328F5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803AA-95B5-1C49-BA19-6897C02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2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9D7-F356-2740-B146-DD82C8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C3BC-66F0-794E-A7F6-34B41F3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9BAC3-863D-094D-A2E2-6C22F07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7D11-8416-4F42-A24D-DB60D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27E38-3E55-CA4D-B495-AD22C0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C618-A01D-5442-9B28-06CA808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6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86E2-D5A9-824B-B5F9-5E58F0E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E1B8-1C16-C94C-8736-0E3067A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F551D-226A-C94F-9450-F6247799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4C573-01F3-ED49-A0CB-F6B1662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FB220-9D07-0548-B7F0-B292331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C9483-A95D-D540-874B-77A6844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92D6-4283-C045-948C-91597BDD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D75A8-4ACD-604A-A378-E87AD9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EF71-4DBD-1A42-997C-914EFD91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370-C322-7D47-A8EC-D560E4F8EA49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1BB7D-3575-C142-A118-BACD6E61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51D7-1D42-D54E-9A8C-1A7CCB6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D7F77E-585D-9D4D-86D1-5C0575295C31}"/>
              </a:ext>
            </a:extLst>
          </p:cNvPr>
          <p:cNvSpPr/>
          <p:nvPr/>
        </p:nvSpPr>
        <p:spPr>
          <a:xfrm>
            <a:off x="1245704" y="1690062"/>
            <a:ext cx="10707757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" altLang="ko-Kore-KR" sz="20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turtle 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사용</a:t>
            </a:r>
            <a:endParaRPr lang="en" altLang="ko-Kore-KR" sz="2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ore-KR" sz="20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		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 100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만큼 앞으로 이동</a:t>
            </a:r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2000" dirty="0">
                <a:solidFill>
                  <a:srgbClr val="B5CEA8"/>
                </a:solidFill>
                <a:latin typeface="Menlo" panose="020B0609030804020204" pitchFamily="49" charset="0"/>
              </a:rPr>
              <a:t>90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			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90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도 왼쪽 회전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altLang="ko-Kore-KR" sz="2000" dirty="0">
                <a:solidFill>
                  <a:srgbClr val="DCDCAA"/>
                </a:solidFill>
                <a:latin typeface="Menlo" panose="020B0609030804020204" pitchFamily="49" charset="0"/>
                <a:sym typeface="Wingdings" pitchFamily="2" charset="2"/>
              </a:rPr>
              <a:t>circle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(</a:t>
            </a:r>
            <a:r>
              <a:rPr lang="en-US" altLang="ko-Kore-KR" sz="2000" dirty="0">
                <a:solidFill>
                  <a:srgbClr val="B5CEA8"/>
                </a:solidFill>
                <a:latin typeface="Menlo" panose="020B0609030804020204" pitchFamily="49" charset="0"/>
                <a:sym typeface="Wingdings" pitchFamily="2" charset="2"/>
              </a:rPr>
              <a:t>100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)			 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반지름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100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의 원을 그림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altLang="ko-Kore-KR" sz="2000" dirty="0">
                <a:solidFill>
                  <a:srgbClr val="DCDCAA"/>
                </a:solidFill>
                <a:latin typeface="Menlo" panose="020B0609030804020204" pitchFamily="49" charset="0"/>
                <a:sym typeface="Wingdings" pitchFamily="2" charset="2"/>
              </a:rPr>
              <a:t>speed</a:t>
            </a:r>
            <a:r>
              <a:rPr lang="en-US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(</a:t>
            </a:r>
            <a:r>
              <a:rPr lang="en-US" altLang="ko-Kore-KR" sz="2000" dirty="0">
                <a:solidFill>
                  <a:srgbClr val="B5CEA8"/>
                </a:solidFill>
                <a:latin typeface="Menlo" panose="020B0609030804020204" pitchFamily="49" charset="0"/>
                <a:sym typeface="Wingdings" pitchFamily="2" charset="2"/>
              </a:rPr>
              <a:t>0</a:t>
            </a:r>
            <a:r>
              <a:rPr lang="en-US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)			 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빠르게 그려주는 코드</a:t>
            </a:r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exitonclick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altLang="ko-KR" sz="20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클릭할 때 종료</a:t>
            </a:r>
            <a:endParaRPr lang="en-US" altLang="ko-KR" sz="2000" b="1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" altLang="ko-Kore-KR" sz="2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60F32-AC92-1345-8B13-EE13045176B1}"/>
              </a:ext>
            </a:extLst>
          </p:cNvPr>
          <p:cNvSpPr txBox="1"/>
          <p:nvPr/>
        </p:nvSpPr>
        <p:spPr>
          <a:xfrm>
            <a:off x="874645" y="2749059"/>
            <a:ext cx="8229600" cy="1359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	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n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번만큼 반복</a:t>
            </a:r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반복할 코드 작성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아래에 반복할 코드 작성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ko-KR" alt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9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60F32-AC92-1345-8B13-EE13045176B1}"/>
              </a:ext>
            </a:extLst>
          </p:cNvPr>
          <p:cNvSpPr txBox="1"/>
          <p:nvPr/>
        </p:nvSpPr>
        <p:spPr>
          <a:xfrm>
            <a:off x="1007168" y="1105287"/>
            <a:ext cx="822960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[0,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1,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2,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3,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…,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n-1] 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생성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dirty="0">
                <a:solidFill>
                  <a:srgbClr val="9CDCFE"/>
                </a:solidFill>
                <a:latin typeface="Menlo" panose="020B0609030804020204" pitchFamily="49" charset="0"/>
              </a:rPr>
              <a:t>a, b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[a, a+1, a+2, …, b-1] </a:t>
            </a:r>
            <a:r>
              <a:rPr lang="ko-KR" altLang="en-US" sz="2000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생성</a:t>
            </a:r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print(</a:t>
            </a:r>
            <a:r>
              <a:rPr lang="en-US" altLang="ko-KR" sz="2800" b="1" dirty="0" err="1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i</a:t>
            </a:r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)</a:t>
            </a:r>
            <a:r>
              <a:rPr lang="ko-KR" altLang="en-US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는 </a:t>
            </a:r>
            <a:r>
              <a:rPr lang="en-US" altLang="ko-KR" sz="2800" b="1" dirty="0" err="1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i</a:t>
            </a:r>
            <a:r>
              <a:rPr lang="ko-KR" altLang="en-US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의 값을 출력하는 함수이다</a:t>
            </a:r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lang="ko-KR" altLang="en-US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아래 코드의 결과는 무엇인가</a:t>
            </a:r>
            <a:r>
              <a:rPr lang="en-US" altLang="ko-KR" sz="2800" b="1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?</a:t>
            </a: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2000" dirty="0">
                <a:solidFill>
                  <a:srgbClr val="9CDCFE"/>
                </a:solidFill>
                <a:latin typeface="Menlo" panose="020B0609030804020204" pitchFamily="49" charset="0"/>
              </a:rPr>
              <a:t>10, 20</a:t>
            </a:r>
            <a:r>
              <a:rPr lang="en" altLang="ko-Kore-K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20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2000" dirty="0">
                <a:solidFill>
                  <a:srgbClr val="D4D4D4"/>
                </a:solidFill>
                <a:latin typeface="Menlo" panose="020B0609030804020204" pitchFamily="49" charset="0"/>
              </a:rPr>
              <a:t>)		</a:t>
            </a:r>
          </a:p>
          <a:p>
            <a:endParaRPr lang="en-US" altLang="ko-KR" sz="2000" dirty="0">
              <a:solidFill>
                <a:srgbClr val="D4D4D4"/>
              </a:solidFill>
              <a:latin typeface="Menlo" panose="020B0609030804020204" pitchFamily="49" charset="0"/>
              <a:sym typeface="Wingdings" pitchFamily="2" charset="2"/>
            </a:endParaRPr>
          </a:p>
          <a:p>
            <a:endParaRPr lang="en" altLang="ko-Kore-KR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DA7243-C95B-C94A-9F90-5F15F310E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3" t="25892" r="24706" b="28774"/>
          <a:stretch/>
        </p:blipFill>
        <p:spPr>
          <a:xfrm>
            <a:off x="503583" y="526775"/>
            <a:ext cx="2718897" cy="25231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92464E-8CDD-D74E-8389-F681DC383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24" y="526775"/>
            <a:ext cx="2613828" cy="2543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CFE90A-0868-E044-B2ED-F756E9BD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377" y="696580"/>
            <a:ext cx="2495162" cy="2404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688F8B-B85D-2B41-B515-7E59E4B65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07" y="3837847"/>
            <a:ext cx="2563294" cy="2532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B7F4AA-1E66-4346-AFC2-45B090BB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732" y="3750663"/>
            <a:ext cx="2484705" cy="2586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7A6A3C-1BE3-0C48-80D6-DC33FE9BD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8908" y="3750664"/>
            <a:ext cx="2151913" cy="2586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CF41A-1665-AD4E-B190-DCF16C5AE225}"/>
              </a:ext>
            </a:extLst>
          </p:cNvPr>
          <p:cNvSpPr txBox="1"/>
          <p:nvPr/>
        </p:nvSpPr>
        <p:spPr>
          <a:xfrm>
            <a:off x="503583" y="404192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Q1</a:t>
            </a:r>
            <a:endParaRPr kumimoji="1" lang="ko-Kore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1CBFE-905F-7B45-A86C-2C596E1D6745}"/>
              </a:ext>
            </a:extLst>
          </p:cNvPr>
          <p:cNvSpPr txBox="1"/>
          <p:nvPr/>
        </p:nvSpPr>
        <p:spPr>
          <a:xfrm>
            <a:off x="4629205" y="404192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Q2</a:t>
            </a:r>
            <a:endParaRPr kumimoji="1" lang="ko-Kore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EF7FC-A9B9-F241-A327-0A6B7186401C}"/>
              </a:ext>
            </a:extLst>
          </p:cNvPr>
          <p:cNvSpPr txBox="1"/>
          <p:nvPr/>
        </p:nvSpPr>
        <p:spPr>
          <a:xfrm>
            <a:off x="8587409" y="404192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Q3</a:t>
            </a:r>
            <a:endParaRPr kumimoji="1" lang="ko-Kore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BA334-8510-514F-B290-F1FEF2CBA471}"/>
              </a:ext>
            </a:extLst>
          </p:cNvPr>
          <p:cNvSpPr txBox="1"/>
          <p:nvPr/>
        </p:nvSpPr>
        <p:spPr>
          <a:xfrm>
            <a:off x="503583" y="3518452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Q4</a:t>
            </a:r>
            <a:endParaRPr kumimoji="1" lang="ko-Kore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18CDB-DBE4-6549-B3C3-C2806AB44E71}"/>
              </a:ext>
            </a:extLst>
          </p:cNvPr>
          <p:cNvSpPr txBox="1"/>
          <p:nvPr/>
        </p:nvSpPr>
        <p:spPr>
          <a:xfrm>
            <a:off x="4629205" y="3518452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Q5</a:t>
            </a:r>
            <a:endParaRPr kumimoji="1" lang="ko-Kore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CF422-2BCD-C043-B018-5CE7B26BD862}"/>
              </a:ext>
            </a:extLst>
          </p:cNvPr>
          <p:cNvSpPr txBox="1"/>
          <p:nvPr/>
        </p:nvSpPr>
        <p:spPr>
          <a:xfrm>
            <a:off x="8602542" y="3518452"/>
            <a:ext cx="90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Q6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896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Macintosh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박상원</dc:creator>
  <cp:lastModifiedBy>박상원</cp:lastModifiedBy>
  <cp:revision>1</cp:revision>
  <dcterms:created xsi:type="dcterms:W3CDTF">2022-12-25T01:25:33Z</dcterms:created>
  <dcterms:modified xsi:type="dcterms:W3CDTF">2022-12-25T01:50:12Z</dcterms:modified>
</cp:coreProperties>
</file>