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6" r:id="rId4"/>
    <p:sldId id="268" r:id="rId5"/>
    <p:sldId id="267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EEAD8-3AF7-AE43-B1E2-3B2437FC0DA7}" v="58" dt="2023-03-05T01:59:45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상원" userId="e69e594e-509b-48b4-b626-a5023c72e67e" providerId="ADAL" clId="{011BC3A1-CF51-5C44-BB22-776C034ABB13}"/>
    <pc:docChg chg="undo custSel addSld delSld modSld">
      <pc:chgData name="박상원" userId="e69e594e-509b-48b4-b626-a5023c72e67e" providerId="ADAL" clId="{011BC3A1-CF51-5C44-BB22-776C034ABB13}" dt="2023-02-19T02:01:24.829" v="1484" actId="2696"/>
      <pc:docMkLst>
        <pc:docMk/>
      </pc:docMkLst>
      <pc:sldChg chg="del">
        <pc:chgData name="박상원" userId="e69e594e-509b-48b4-b626-a5023c72e67e" providerId="ADAL" clId="{011BC3A1-CF51-5C44-BB22-776C034ABB13}" dt="2023-02-19T01:51:06.053" v="67" actId="2696"/>
        <pc:sldMkLst>
          <pc:docMk/>
          <pc:sldMk cId="2470276982" sldId="257"/>
        </pc:sldMkLst>
      </pc:sldChg>
      <pc:sldChg chg="del">
        <pc:chgData name="박상원" userId="e69e594e-509b-48b4-b626-a5023c72e67e" providerId="ADAL" clId="{011BC3A1-CF51-5C44-BB22-776C034ABB13}" dt="2023-02-19T01:51:06.976" v="68" actId="2696"/>
        <pc:sldMkLst>
          <pc:docMk/>
          <pc:sldMk cId="2214197131" sldId="258"/>
        </pc:sldMkLst>
      </pc:sldChg>
      <pc:sldChg chg="del">
        <pc:chgData name="박상원" userId="e69e594e-509b-48b4-b626-a5023c72e67e" providerId="ADAL" clId="{011BC3A1-CF51-5C44-BB22-776C034ABB13}" dt="2023-02-19T01:51:04.916" v="66" actId="2696"/>
        <pc:sldMkLst>
          <pc:docMk/>
          <pc:sldMk cId="1946456565" sldId="259"/>
        </pc:sldMkLst>
      </pc:sldChg>
      <pc:sldChg chg="addSp delSp modSp mod">
        <pc:chgData name="박상원" userId="e69e594e-509b-48b4-b626-a5023c72e67e" providerId="ADAL" clId="{011BC3A1-CF51-5C44-BB22-776C034ABB13}" dt="2023-02-19T01:54:40.042" v="442" actId="113"/>
        <pc:sldMkLst>
          <pc:docMk/>
          <pc:sldMk cId="3298962972" sldId="260"/>
        </pc:sldMkLst>
        <pc:spChg chg="mod">
          <ac:chgData name="박상원" userId="e69e594e-509b-48b4-b626-a5023c72e67e" providerId="ADAL" clId="{011BC3A1-CF51-5C44-BB22-776C034ABB13}" dt="2023-02-19T01:54:40.042" v="442" actId="113"/>
          <ac:spMkLst>
            <pc:docMk/>
            <pc:sldMk cId="3298962972" sldId="260"/>
            <ac:spMk id="2" creationId="{2638140D-6F29-6548-A2BF-50F002819406}"/>
          </ac:spMkLst>
        </pc:spChg>
        <pc:spChg chg="mod">
          <ac:chgData name="박상원" userId="e69e594e-509b-48b4-b626-a5023c72e67e" providerId="ADAL" clId="{011BC3A1-CF51-5C44-BB22-776C034ABB13}" dt="2023-02-19T01:51:03.693" v="65" actId="20577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011BC3A1-CF51-5C44-BB22-776C034ABB13}" dt="2023-02-19T01:54:32.490" v="439" actId="14100"/>
          <ac:spMkLst>
            <pc:docMk/>
            <pc:sldMk cId="3298962972" sldId="260"/>
            <ac:spMk id="6" creationId="{9709CA1E-9E7F-A142-8DBD-4F80A7418055}"/>
          </ac:spMkLst>
        </pc:spChg>
        <pc:spChg chg="del">
          <ac:chgData name="박상원" userId="e69e594e-509b-48b4-b626-a5023c72e67e" providerId="ADAL" clId="{011BC3A1-CF51-5C44-BB22-776C034ABB13}" dt="2023-02-19T01:50:17.428" v="36" actId="478"/>
          <ac:spMkLst>
            <pc:docMk/>
            <pc:sldMk cId="3298962972" sldId="260"/>
            <ac:spMk id="8" creationId="{898BC95A-F3C4-604F-9E82-A1481C087C55}"/>
          </ac:spMkLst>
        </pc:spChg>
        <pc:spChg chg="del">
          <ac:chgData name="박상원" userId="e69e594e-509b-48b4-b626-a5023c72e67e" providerId="ADAL" clId="{011BC3A1-CF51-5C44-BB22-776C034ABB13}" dt="2023-02-19T01:50:16.082" v="35" actId="478"/>
          <ac:spMkLst>
            <pc:docMk/>
            <pc:sldMk cId="3298962972" sldId="260"/>
            <ac:spMk id="9" creationId="{2338578F-2123-794B-85B2-DD4D42DFDAFD}"/>
          </ac:spMkLst>
        </pc:spChg>
        <pc:spChg chg="add mod">
          <ac:chgData name="박상원" userId="e69e594e-509b-48b4-b626-a5023c72e67e" providerId="ADAL" clId="{011BC3A1-CF51-5C44-BB22-776C034ABB13}" dt="2023-02-19T01:54:35.024" v="440" actId="571"/>
          <ac:spMkLst>
            <pc:docMk/>
            <pc:sldMk cId="3298962972" sldId="260"/>
            <ac:spMk id="12" creationId="{16D354B1-5392-7E41-B941-5F084E3731F9}"/>
          </ac:spMkLst>
        </pc:spChg>
        <pc:spChg chg="del">
          <ac:chgData name="박상원" userId="e69e594e-509b-48b4-b626-a5023c72e67e" providerId="ADAL" clId="{011BC3A1-CF51-5C44-BB22-776C034ABB13}" dt="2023-02-19T01:50:14.587" v="34" actId="478"/>
          <ac:spMkLst>
            <pc:docMk/>
            <pc:sldMk cId="3298962972" sldId="260"/>
            <ac:spMk id="15" creationId="{D8368E25-3992-FD4F-BF14-E63D30EF4410}"/>
          </ac:spMkLst>
        </pc:spChg>
        <pc:spChg chg="del">
          <ac:chgData name="박상원" userId="e69e594e-509b-48b4-b626-a5023c72e67e" providerId="ADAL" clId="{011BC3A1-CF51-5C44-BB22-776C034ABB13}" dt="2023-02-19T01:50:19.154" v="37" actId="478"/>
          <ac:spMkLst>
            <pc:docMk/>
            <pc:sldMk cId="3298962972" sldId="260"/>
            <ac:spMk id="21" creationId="{0A1E548D-1A4E-6F41-9F4A-53F930D35F0F}"/>
          </ac:spMkLst>
        </pc:spChg>
        <pc:picChg chg="add mod">
          <ac:chgData name="박상원" userId="e69e594e-509b-48b4-b626-a5023c72e67e" providerId="ADAL" clId="{011BC3A1-CF51-5C44-BB22-776C034ABB13}" dt="2023-02-19T01:53:58.075" v="429" actId="1076"/>
          <ac:picMkLst>
            <pc:docMk/>
            <pc:sldMk cId="3298962972" sldId="260"/>
            <ac:picMk id="4" creationId="{8FE15B52-4356-B849-8425-07A482E3CDA5}"/>
          </ac:picMkLst>
        </pc:picChg>
        <pc:picChg chg="add mod">
          <ac:chgData name="박상원" userId="e69e594e-509b-48b4-b626-a5023c72e67e" providerId="ADAL" clId="{011BC3A1-CF51-5C44-BB22-776C034ABB13}" dt="2023-02-19T01:54:11.708" v="432" actId="1076"/>
          <ac:picMkLst>
            <pc:docMk/>
            <pc:sldMk cId="3298962972" sldId="260"/>
            <ac:picMk id="5" creationId="{DBD1B4DD-73D3-2C48-8A51-8BEA6EFBB094}"/>
          </ac:picMkLst>
        </pc:picChg>
        <pc:cxnChg chg="del">
          <ac:chgData name="박상원" userId="e69e594e-509b-48b4-b626-a5023c72e67e" providerId="ADAL" clId="{011BC3A1-CF51-5C44-BB22-776C034ABB13}" dt="2023-02-19T01:50:13.161" v="33" actId="478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89885381" sldId="261"/>
        </pc:sldMkLst>
      </pc:sldChg>
      <pc:sldChg chg="addSp delSp modSp mod">
        <pc:chgData name="박상원" userId="e69e594e-509b-48b4-b626-a5023c72e67e" providerId="ADAL" clId="{011BC3A1-CF51-5C44-BB22-776C034ABB13}" dt="2023-02-19T02:00:21.497" v="1372" actId="478"/>
        <pc:sldMkLst>
          <pc:docMk/>
          <pc:sldMk cId="1096846854" sldId="262"/>
        </pc:sldMkLst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" creationId="{31FB7628-EC38-C547-B044-CC623AAD0EEB}"/>
          </ac:spMkLst>
        </pc:spChg>
        <pc:spChg chg="del">
          <ac:chgData name="박상원" userId="e69e594e-509b-48b4-b626-a5023c72e67e" providerId="ADAL" clId="{011BC3A1-CF51-5C44-BB22-776C034ABB13}" dt="2023-02-19T01:54:48.557" v="465" actId="478"/>
          <ac:spMkLst>
            <pc:docMk/>
            <pc:sldMk cId="1096846854" sldId="262"/>
            <ac:spMk id="3" creationId="{1050541D-FFD8-D145-9C07-32ABFD6D3AED}"/>
          </ac:spMkLst>
        </pc:spChg>
        <pc:spChg chg="add del mod">
          <ac:chgData name="박상원" userId="e69e594e-509b-48b4-b626-a5023c72e67e" providerId="ADAL" clId="{011BC3A1-CF51-5C44-BB22-776C034ABB13}" dt="2023-02-19T01:56:58.240" v="841" actId="20577"/>
          <ac:spMkLst>
            <pc:docMk/>
            <pc:sldMk cId="1096846854" sldId="262"/>
            <ac:spMk id="5" creationId="{94F4C12F-096C-7F42-B29C-1E9199059AD2}"/>
          </ac:spMkLst>
        </pc:spChg>
        <pc:spChg chg="del">
          <ac:chgData name="박상원" userId="e69e594e-509b-48b4-b626-a5023c72e67e" providerId="ADAL" clId="{011BC3A1-CF51-5C44-BB22-776C034ABB13}" dt="2023-02-19T01:54:48.557" v="465" actId="478"/>
          <ac:spMkLst>
            <pc:docMk/>
            <pc:sldMk cId="1096846854" sldId="262"/>
            <ac:spMk id="6" creationId="{1EB841E0-6C57-CD44-8ECB-FF4CE8A585A4}"/>
          </ac:spMkLst>
        </pc:spChg>
        <pc:spChg chg="del">
          <ac:chgData name="박상원" userId="e69e594e-509b-48b4-b626-a5023c72e67e" providerId="ADAL" clId="{011BC3A1-CF51-5C44-BB22-776C034ABB13}" dt="2023-02-19T01:54:53.593" v="467" actId="478"/>
          <ac:spMkLst>
            <pc:docMk/>
            <pc:sldMk cId="1096846854" sldId="262"/>
            <ac:spMk id="8" creationId="{747FE730-BED9-BC4D-AB2D-85896EEA3A49}"/>
          </ac:spMkLst>
        </pc:spChg>
        <pc:spChg chg="del">
          <ac:chgData name="박상원" userId="e69e594e-509b-48b4-b626-a5023c72e67e" providerId="ADAL" clId="{011BC3A1-CF51-5C44-BB22-776C034ABB13}" dt="2023-02-19T01:54:55.504" v="469" actId="478"/>
          <ac:spMkLst>
            <pc:docMk/>
            <pc:sldMk cId="1096846854" sldId="262"/>
            <ac:spMk id="10" creationId="{5409027A-D9F7-9D4A-A23D-7252B60990FF}"/>
          </ac:spMkLst>
        </pc:spChg>
        <pc:spChg chg="del">
          <ac:chgData name="박상원" userId="e69e594e-509b-48b4-b626-a5023c72e67e" providerId="ADAL" clId="{011BC3A1-CF51-5C44-BB22-776C034ABB13}" dt="2023-02-19T01:54:54.679" v="468" actId="478"/>
          <ac:spMkLst>
            <pc:docMk/>
            <pc:sldMk cId="1096846854" sldId="262"/>
            <ac:spMk id="11" creationId="{E0952BA9-4376-7C40-B08B-D269AF572CB5}"/>
          </ac:spMkLst>
        </pc:spChg>
        <pc:spChg chg="del">
          <ac:chgData name="박상원" userId="e69e594e-509b-48b4-b626-a5023c72e67e" providerId="ADAL" clId="{011BC3A1-CF51-5C44-BB22-776C034ABB13}" dt="2023-02-19T01:54:52.124" v="466" actId="478"/>
          <ac:spMkLst>
            <pc:docMk/>
            <pc:sldMk cId="1096846854" sldId="262"/>
            <ac:spMk id="13" creationId="{EAFCA0AB-65A3-4E42-831F-1357F5EB7D79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4" creationId="{6ADFCDD3-AA00-F14B-A8D7-9D7E057E21B4}"/>
          </ac:spMkLst>
        </pc:spChg>
        <pc:spChg chg="mod">
          <ac:chgData name="박상원" userId="e69e594e-509b-48b4-b626-a5023c72e67e" providerId="ADAL" clId="{011BC3A1-CF51-5C44-BB22-776C034ABB13}" dt="2023-02-19T01:55:01.037" v="489" actId="20577"/>
          <ac:spMkLst>
            <pc:docMk/>
            <pc:sldMk cId="1096846854" sldId="262"/>
            <ac:spMk id="15" creationId="{D8368E25-3992-FD4F-BF14-E63D30EF4410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6" creationId="{4C48699A-CF0C-4146-AEC5-90EEBB2E8320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8" creationId="{1B82C79D-6CFE-654E-B440-984C41CC5E17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19" creationId="{C2FDFD67-04CD-6F4F-9359-55D51390563C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0" creationId="{14694180-A9DA-C741-AC82-5103642E956E}"/>
          </ac:spMkLst>
        </pc:spChg>
        <pc:spChg chg="add del mod">
          <ac:chgData name="박상원" userId="e69e594e-509b-48b4-b626-a5023c72e67e" providerId="ADAL" clId="{011BC3A1-CF51-5C44-BB22-776C034ABB13}" dt="2023-02-19T02:00:21.497" v="1372" actId="478"/>
          <ac:spMkLst>
            <pc:docMk/>
            <pc:sldMk cId="1096846854" sldId="262"/>
            <ac:spMk id="21" creationId="{1DAF3F16-7403-1A4E-AD64-794B078F06E0}"/>
          </ac:spMkLst>
        </pc:spChg>
        <pc:picChg chg="add del mod modCrop">
          <ac:chgData name="박상원" userId="e69e594e-509b-48b4-b626-a5023c72e67e" providerId="ADAL" clId="{011BC3A1-CF51-5C44-BB22-776C034ABB13}" dt="2023-02-19T02:00:21.497" v="1372" actId="478"/>
          <ac:picMkLst>
            <pc:docMk/>
            <pc:sldMk cId="1096846854" sldId="262"/>
            <ac:picMk id="12" creationId="{040A08A8-FBC7-6E4A-BCAA-65CF31B7A772}"/>
          </ac:picMkLst>
        </pc:picChg>
        <pc:cxnChg chg="del">
          <ac:chgData name="박상원" userId="e69e594e-509b-48b4-b626-a5023c72e67e" providerId="ADAL" clId="{011BC3A1-CF51-5C44-BB22-776C034ABB13}" dt="2023-02-19T01:54:46.831" v="464" actId="478"/>
          <ac:cxnSpMkLst>
            <pc:docMk/>
            <pc:sldMk cId="1096846854" sldId="262"/>
            <ac:cxnSpMk id="17" creationId="{37B7E151-6DC1-654C-AEFA-63D449655BF0}"/>
          </ac:cxnSpMkLst>
        </pc:cxnChg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686845338" sldId="263"/>
        </pc:sldMkLst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3427977298" sldId="264"/>
        </pc:sldMkLst>
      </pc:sldChg>
      <pc:sldChg chg="del">
        <pc:chgData name="박상원" userId="e69e594e-509b-48b4-b626-a5023c72e67e" providerId="ADAL" clId="{011BC3A1-CF51-5C44-BB22-776C034ABB13}" dt="2023-02-19T02:01:24.829" v="1484" actId="2696"/>
        <pc:sldMkLst>
          <pc:docMk/>
          <pc:sldMk cId="1959036403" sldId="265"/>
        </pc:sldMkLst>
      </pc:sldChg>
      <pc:sldChg chg="addSp delSp modSp add mod">
        <pc:chgData name="박상원" userId="e69e594e-509b-48b4-b626-a5023c72e67e" providerId="ADAL" clId="{011BC3A1-CF51-5C44-BB22-776C034ABB13}" dt="2023-02-19T02:01:17" v="1483" actId="571"/>
        <pc:sldMkLst>
          <pc:docMk/>
          <pc:sldMk cId="3782615167" sldId="266"/>
        </pc:sldMkLst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" creationId="{31FB7628-EC38-C547-B044-CC623AAD0EEB}"/>
          </ac:spMkLst>
        </pc:spChg>
        <pc:spChg chg="add mod">
          <ac:chgData name="박상원" userId="e69e594e-509b-48b4-b626-a5023c72e67e" providerId="ADAL" clId="{011BC3A1-CF51-5C44-BB22-776C034ABB13}" dt="2023-02-19T02:01:15.100" v="1481" actId="1076"/>
          <ac:spMkLst>
            <pc:docMk/>
            <pc:sldMk cId="3782615167" sldId="266"/>
            <ac:spMk id="3" creationId="{ED4557BE-C1EA-0B41-A5A2-E3DB4D7EA534}"/>
          </ac:spMkLst>
        </pc:spChg>
        <pc:spChg chg="del">
          <ac:chgData name="박상원" userId="e69e594e-509b-48b4-b626-a5023c72e67e" providerId="ADAL" clId="{011BC3A1-CF51-5C44-BB22-776C034ABB13}" dt="2023-02-19T02:00:26.300" v="1373" actId="478"/>
          <ac:spMkLst>
            <pc:docMk/>
            <pc:sldMk cId="3782615167" sldId="266"/>
            <ac:spMk id="5" creationId="{94F4C12F-096C-7F42-B29C-1E9199059AD2}"/>
          </ac:spMkLst>
        </pc:spChg>
        <pc:spChg chg="mod">
          <ac:chgData name="박상원" userId="e69e594e-509b-48b4-b626-a5023c72e67e" providerId="ADAL" clId="{011BC3A1-CF51-5C44-BB22-776C034ABB13}" dt="2023-02-19T02:00:53.269" v="1474" actId="20577"/>
          <ac:spMkLst>
            <pc:docMk/>
            <pc:sldMk cId="3782615167" sldId="266"/>
            <ac:spMk id="14" creationId="{6ADFCDD3-AA00-F14B-A8D7-9D7E057E21B4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6" creationId="{4C48699A-CF0C-4146-AEC5-90EEBB2E8320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8" creationId="{1B82C79D-6CFE-654E-B440-984C41CC5E17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19" creationId="{C2FDFD67-04CD-6F4F-9359-55D51390563C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0" creationId="{14694180-A9DA-C741-AC82-5103642E956E}"/>
          </ac:spMkLst>
        </pc:spChg>
        <pc:spChg chg="del mod">
          <ac:chgData name="박상원" userId="e69e594e-509b-48b4-b626-a5023c72e67e" providerId="ADAL" clId="{011BC3A1-CF51-5C44-BB22-776C034ABB13}" dt="2023-02-19T02:00:57.290" v="1476" actId="478"/>
          <ac:spMkLst>
            <pc:docMk/>
            <pc:sldMk cId="3782615167" sldId="266"/>
            <ac:spMk id="21" creationId="{1DAF3F16-7403-1A4E-AD64-794B078F06E0}"/>
          </ac:spMkLst>
        </pc:spChg>
        <pc:picChg chg="mod">
          <ac:chgData name="박상원" userId="e69e594e-509b-48b4-b626-a5023c72e67e" providerId="ADAL" clId="{011BC3A1-CF51-5C44-BB22-776C034ABB13}" dt="2023-02-19T02:00:31.302" v="1374" actId="1076"/>
          <ac:picMkLst>
            <pc:docMk/>
            <pc:sldMk cId="3782615167" sldId="266"/>
            <ac:picMk id="12" creationId="{040A08A8-FBC7-6E4A-BCAA-65CF31B7A772}"/>
          </ac:picMkLst>
        </pc:picChg>
        <pc:picChg chg="add mod">
          <ac:chgData name="박상원" userId="e69e594e-509b-48b4-b626-a5023c72e67e" providerId="ADAL" clId="{011BC3A1-CF51-5C44-BB22-776C034ABB13}" dt="2023-02-19T02:01:17" v="1483" actId="571"/>
          <ac:picMkLst>
            <pc:docMk/>
            <pc:sldMk cId="3782615167" sldId="266"/>
            <ac:picMk id="13" creationId="{636751A2-578D-3649-A350-A0DEE81CE6F5}"/>
          </ac:picMkLst>
        </pc:picChg>
      </pc:sldChg>
      <pc:sldChg chg="add">
        <pc:chgData name="박상원" userId="e69e594e-509b-48b4-b626-a5023c72e67e" providerId="ADAL" clId="{011BC3A1-CF51-5C44-BB22-776C034ABB13}" dt="2023-02-19T02:00:55.017" v="1475"/>
        <pc:sldMkLst>
          <pc:docMk/>
          <pc:sldMk cId="2227642961" sldId="267"/>
        </pc:sldMkLst>
      </pc:sldChg>
    </pc:docChg>
  </pc:docChgLst>
  <pc:docChgLst>
    <pc:chgData name="박상원" userId="e69e594e-509b-48b4-b626-a5023c72e67e" providerId="ADAL" clId="{5C9FC376-AD43-4D42-83D3-FE43240D5F18}"/>
    <pc:docChg chg="undo custSel addSld modSld sldOrd">
      <pc:chgData name="박상원" userId="e69e594e-509b-48b4-b626-a5023c72e67e" providerId="ADAL" clId="{5C9FC376-AD43-4D42-83D3-FE43240D5F18}" dt="2023-02-12T01:13:07.274" v="3421" actId="20577"/>
      <pc:docMkLst>
        <pc:docMk/>
      </pc:docMkLst>
      <pc:sldChg chg="addSp delSp modSp mod">
        <pc:chgData name="박상원" userId="e69e594e-509b-48b4-b626-a5023c72e67e" providerId="ADAL" clId="{5C9FC376-AD43-4D42-83D3-FE43240D5F18}" dt="2023-01-15T02:22:30.349" v="1004" actId="12"/>
        <pc:sldMkLst>
          <pc:docMk/>
          <pc:sldMk cId="3298962972" sldId="260"/>
        </pc:sldMkLst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2" creationId="{2638140D-6F29-6548-A2BF-50F002819406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19:16.919" v="766" actId="20577"/>
          <ac:spMkLst>
            <pc:docMk/>
            <pc:sldMk cId="3298962972" sldId="260"/>
            <ac:spMk id="8" creationId="{898BC95A-F3C4-604F-9E82-A1481C087C55}"/>
          </ac:spMkLst>
        </pc:spChg>
        <pc:spChg chg="add mod">
          <ac:chgData name="박상원" userId="e69e594e-509b-48b4-b626-a5023c72e67e" providerId="ADAL" clId="{5C9FC376-AD43-4D42-83D3-FE43240D5F18}" dt="2023-01-15T02:22:30.349" v="1004" actId="12"/>
          <ac:spMkLst>
            <pc:docMk/>
            <pc:sldMk cId="3298962972" sldId="260"/>
            <ac:spMk id="9" creationId="{2338578F-2123-794B-85B2-DD4D42DFDAFD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9" creationId="{E67CF41A-1665-AD4E-B190-DCF16C5AE22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0" creationId="{06B1CBFE-905F-7B45-A86C-2C596E1D6745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1" creationId="{265EF7FC-A9B9-F241-A327-0A6B7186401C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2" creationId="{741BA334-8510-514F-B290-F1FEF2CBA4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3" creationId="{74718CDB-DBE4-6549-B3C3-C2806AB44E71}"/>
          </ac:spMkLst>
        </pc:spChg>
        <pc:spChg chg="del">
          <ac:chgData name="박상원" userId="e69e594e-509b-48b4-b626-a5023c72e67e" providerId="ADAL" clId="{5C9FC376-AD43-4D42-83D3-FE43240D5F18}" dt="2023-01-15T01:45:02.378" v="0" actId="478"/>
          <ac:spMkLst>
            <pc:docMk/>
            <pc:sldMk cId="3298962972" sldId="260"/>
            <ac:spMk id="14" creationId="{F55CF422-2BCD-C043-B018-5CE7B26BD862}"/>
          </ac:spMkLst>
        </pc:spChg>
        <pc:spChg chg="add mod">
          <ac:chgData name="박상원" userId="e69e594e-509b-48b4-b626-a5023c72e67e" providerId="ADAL" clId="{5C9FC376-AD43-4D42-83D3-FE43240D5F18}" dt="2023-01-15T02:13:22.320" v="143" actId="404"/>
          <ac:spMkLst>
            <pc:docMk/>
            <pc:sldMk cId="3298962972" sldId="260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2:15:47.043" v="349" actId="1076"/>
          <ac:spMkLst>
            <pc:docMk/>
            <pc:sldMk cId="3298962972" sldId="260"/>
            <ac:spMk id="21" creationId="{0A1E548D-1A4E-6F41-9F4A-53F930D35F0F}"/>
          </ac:spMkLst>
        </pc:sp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2" creationId="{A9DA7243-C95B-C94A-9F90-5F15F310E10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4" creationId="{7C92464E-8CDD-D74E-8389-F681DC38372B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5" creationId="{81CFE90A-0868-E044-B2ED-F756E9BD498D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6" creationId="{E2688F8B-B85D-2B41-B515-7E59E4B65C52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7" creationId="{2EB7F4AA-1E66-4346-AFC2-45B090BB3EB6}"/>
          </ac:picMkLst>
        </pc:picChg>
        <pc:picChg chg="del">
          <ac:chgData name="박상원" userId="e69e594e-509b-48b4-b626-a5023c72e67e" providerId="ADAL" clId="{5C9FC376-AD43-4D42-83D3-FE43240D5F18}" dt="2023-01-15T01:45:02.378" v="0" actId="478"/>
          <ac:picMkLst>
            <pc:docMk/>
            <pc:sldMk cId="3298962972" sldId="260"/>
            <ac:picMk id="8" creationId="{E97A6A3C-1BE3-0C48-80D6-DC33FE9BD388}"/>
          </ac:picMkLst>
        </pc:picChg>
        <pc:cxnChg chg="add mod">
          <ac:chgData name="박상원" userId="e69e594e-509b-48b4-b626-a5023c72e67e" providerId="ADAL" clId="{5C9FC376-AD43-4D42-83D3-FE43240D5F18}" dt="2023-01-15T01:46:08.116" v="63" actId="1076"/>
          <ac:cxnSpMkLst>
            <pc:docMk/>
            <pc:sldMk cId="3298962972" sldId="260"/>
            <ac:cxnSpMk id="17" creationId="{37B7E151-6DC1-654C-AEFA-63D449655BF0}"/>
          </ac:cxnSpMkLst>
        </pc:cxnChg>
      </pc:sldChg>
      <pc:sldChg chg="addSp delSp modSp add mod">
        <pc:chgData name="박상원" userId="e69e594e-509b-48b4-b626-a5023c72e67e" providerId="ADAL" clId="{5C9FC376-AD43-4D42-83D3-FE43240D5F18}" dt="2023-01-15T03:06:27.700" v="1856"/>
        <pc:sldMkLst>
          <pc:docMk/>
          <pc:sldMk cId="389885381" sldId="261"/>
        </pc:sldMkLst>
        <pc:spChg chg="mod">
          <ac:chgData name="박상원" userId="e69e594e-509b-48b4-b626-a5023c72e67e" providerId="ADAL" clId="{5C9FC376-AD43-4D42-83D3-FE43240D5F18}" dt="2023-01-15T01:47:42.260" v="118" actId="20577"/>
          <ac:spMkLst>
            <pc:docMk/>
            <pc:sldMk cId="389885381" sldId="261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41:45.711" v="1504" actId="20577"/>
          <ac:spMkLst>
            <pc:docMk/>
            <pc:sldMk cId="389885381" sldId="261"/>
            <ac:spMk id="5" creationId="{82818BA4-C7AF-2049-BB65-1B2322C27BEB}"/>
          </ac:spMkLst>
        </pc:spChg>
        <pc:spChg chg="add mod">
          <ac:chgData name="박상원" userId="e69e594e-509b-48b4-b626-a5023c72e67e" providerId="ADAL" clId="{5C9FC376-AD43-4D42-83D3-FE43240D5F18}" dt="2023-01-15T02:42:49.508" v="1506" actId="1076"/>
          <ac:spMkLst>
            <pc:docMk/>
            <pc:sldMk cId="389885381" sldId="261"/>
            <ac:spMk id="7" creationId="{661CA57E-8FD4-0446-B8FB-DAEA606B71E2}"/>
          </ac:spMkLst>
        </pc:spChg>
        <pc:spChg chg="add mod">
          <ac:chgData name="박상원" userId="e69e594e-509b-48b4-b626-a5023c72e67e" providerId="ADAL" clId="{5C9FC376-AD43-4D42-83D3-FE43240D5F18}" dt="2023-01-15T03:03:17.766" v="1753" actId="1076"/>
          <ac:spMkLst>
            <pc:docMk/>
            <pc:sldMk cId="389885381" sldId="261"/>
            <ac:spMk id="8" creationId="{6172F419-5D55-1345-8A4A-92E91E01008C}"/>
          </ac:spMkLst>
        </pc:spChg>
        <pc:spChg chg="add mod">
          <ac:chgData name="박상원" userId="e69e594e-509b-48b4-b626-a5023c72e67e" providerId="ADAL" clId="{5C9FC376-AD43-4D42-83D3-FE43240D5F18}" dt="2023-01-15T03:03:14.365" v="1752" actId="207"/>
          <ac:spMkLst>
            <pc:docMk/>
            <pc:sldMk cId="389885381" sldId="261"/>
            <ac:spMk id="11" creationId="{7C496A3B-DF71-7D42-AB4A-DFE90C0CF211}"/>
          </ac:spMkLst>
        </pc:spChg>
        <pc:spChg chg="add del mod">
          <ac:chgData name="박상원" userId="e69e594e-509b-48b4-b626-a5023c72e67e" providerId="ADAL" clId="{5C9FC376-AD43-4D42-83D3-FE43240D5F18}" dt="2023-01-15T03:02:31.570" v="1727" actId="478"/>
          <ac:spMkLst>
            <pc:docMk/>
            <pc:sldMk cId="389885381" sldId="261"/>
            <ac:spMk id="12" creationId="{1D61A358-4A5D-F741-A3D8-402B60D67338}"/>
          </ac:spMkLst>
        </pc:spChg>
        <pc:spChg chg="add mod">
          <ac:chgData name="박상원" userId="e69e594e-509b-48b4-b626-a5023c72e67e" providerId="ADAL" clId="{5C9FC376-AD43-4D42-83D3-FE43240D5F18}" dt="2023-01-15T03:04:59.212" v="1834" actId="20577"/>
          <ac:spMkLst>
            <pc:docMk/>
            <pc:sldMk cId="389885381" sldId="261"/>
            <ac:spMk id="13" creationId="{CFC3834B-A938-A448-A137-A0AE7AC2A5D1}"/>
          </ac:spMkLst>
        </pc:spChg>
        <pc:spChg chg="mod">
          <ac:chgData name="박상원" userId="e69e594e-509b-48b4-b626-a5023c72e67e" providerId="ADAL" clId="{5C9FC376-AD43-4D42-83D3-FE43240D5F18}" dt="2023-01-15T01:47:45.837" v="124" actId="20577"/>
          <ac:spMkLst>
            <pc:docMk/>
            <pc:sldMk cId="389885381" sldId="261"/>
            <ac:spMk id="15" creationId="{D8368E25-3992-FD4F-BF14-E63D30EF4410}"/>
          </ac:spMkLst>
        </pc:spChg>
        <pc:spChg chg="add mod">
          <ac:chgData name="박상원" userId="e69e594e-509b-48b4-b626-a5023c72e67e" providerId="ADAL" clId="{5C9FC376-AD43-4D42-83D3-FE43240D5F18}" dt="2023-01-15T03:06:27.700" v="1856"/>
          <ac:spMkLst>
            <pc:docMk/>
            <pc:sldMk cId="389885381" sldId="261"/>
            <ac:spMk id="16" creationId="{4F95463D-895C-6943-82D7-79634080BB23}"/>
          </ac:spMkLst>
        </pc:spChg>
        <pc:spChg chg="add del mod">
          <ac:chgData name="박상원" userId="e69e594e-509b-48b4-b626-a5023c72e67e" providerId="ADAL" clId="{5C9FC376-AD43-4D42-83D3-FE43240D5F18}" dt="2023-01-15T03:06:25.388" v="1855" actId="478"/>
          <ac:spMkLst>
            <pc:docMk/>
            <pc:sldMk cId="389885381" sldId="261"/>
            <ac:spMk id="18" creationId="{EB0E4E43-1164-834C-B007-04642985B9D5}"/>
          </ac:spMkLst>
        </pc:spChg>
        <pc:picChg chg="add mod">
          <ac:chgData name="박상원" userId="e69e594e-509b-48b4-b626-a5023c72e67e" providerId="ADAL" clId="{5C9FC376-AD43-4D42-83D3-FE43240D5F18}" dt="2023-01-15T03:01:55.858" v="1693" actId="1076"/>
          <ac:picMkLst>
            <pc:docMk/>
            <pc:sldMk cId="389885381" sldId="261"/>
            <ac:picMk id="1026" creationId="{922792FF-4157-D847-8CFF-1B199EF00BD3}"/>
          </ac:picMkLst>
        </pc:picChg>
      </pc:sldChg>
      <pc:sldChg chg="addSp modSp add mod">
        <pc:chgData name="박상원" userId="e69e594e-509b-48b4-b626-a5023c72e67e" providerId="ADAL" clId="{5C9FC376-AD43-4D42-83D3-FE43240D5F18}" dt="2023-01-15T02:22:49.332" v="1029" actId="1076"/>
        <pc:sldMkLst>
          <pc:docMk/>
          <pc:sldMk cId="1096846854" sldId="262"/>
        </pc:sldMkLst>
        <pc:spChg chg="mod">
          <ac:chgData name="박상원" userId="e69e594e-509b-48b4-b626-a5023c72e67e" providerId="ADAL" clId="{5C9FC376-AD43-4D42-83D3-FE43240D5F18}" dt="2023-01-15T02:16:27.436" v="390" actId="20577"/>
          <ac:spMkLst>
            <pc:docMk/>
            <pc:sldMk cId="1096846854" sldId="262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21:58.961" v="996" actId="12"/>
          <ac:spMkLst>
            <pc:docMk/>
            <pc:sldMk cId="1096846854" sldId="262"/>
            <ac:spMk id="5" creationId="{94F4C12F-096C-7F42-B29C-1E9199059AD2}"/>
          </ac:spMkLst>
        </pc:spChg>
        <pc:spChg chg="add mod">
          <ac:chgData name="박상원" userId="e69e594e-509b-48b4-b626-a5023c72e67e" providerId="ADAL" clId="{5C9FC376-AD43-4D42-83D3-FE43240D5F18}" dt="2023-01-15T02:22:39.489" v="1008" actId="20577"/>
          <ac:spMkLst>
            <pc:docMk/>
            <pc:sldMk cId="1096846854" sldId="262"/>
            <ac:spMk id="6" creationId="{1EB841E0-6C57-CD44-8ECB-FF4CE8A585A4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8" creationId="{747FE730-BED9-BC4D-AB2D-85896EEA3A49}"/>
          </ac:spMkLst>
        </pc:spChg>
        <pc:spChg chg="add mod">
          <ac:chgData name="박상원" userId="e69e594e-509b-48b4-b626-a5023c72e67e" providerId="ADAL" clId="{5C9FC376-AD43-4D42-83D3-FE43240D5F18}" dt="2023-01-15T02:22:20.783" v="1002" actId="1076"/>
          <ac:spMkLst>
            <pc:docMk/>
            <pc:sldMk cId="1096846854" sldId="262"/>
            <ac:spMk id="10" creationId="{5409027A-D9F7-9D4A-A23D-7252B60990FF}"/>
          </ac:spMkLst>
        </pc:spChg>
        <pc:spChg chg="add mod">
          <ac:chgData name="박상원" userId="e69e594e-509b-48b4-b626-a5023c72e67e" providerId="ADAL" clId="{5C9FC376-AD43-4D42-83D3-FE43240D5F18}" dt="2023-01-15T02:22:08.561" v="999" actId="12"/>
          <ac:spMkLst>
            <pc:docMk/>
            <pc:sldMk cId="1096846854" sldId="262"/>
            <ac:spMk id="11" creationId="{E0952BA9-4376-7C40-B08B-D269AF572CB5}"/>
          </ac:spMkLst>
        </pc:spChg>
        <pc:spChg chg="add mod">
          <ac:chgData name="박상원" userId="e69e594e-509b-48b4-b626-a5023c72e67e" providerId="ADAL" clId="{5C9FC376-AD43-4D42-83D3-FE43240D5F18}" dt="2023-01-15T02:22:49.332" v="1029" actId="1076"/>
          <ac:spMkLst>
            <pc:docMk/>
            <pc:sldMk cId="1096846854" sldId="262"/>
            <ac:spMk id="13" creationId="{EAFCA0AB-65A3-4E42-831F-1357F5EB7D79}"/>
          </ac:spMkLst>
        </pc:spChg>
        <pc:spChg chg="mod">
          <ac:chgData name="박상원" userId="e69e594e-509b-48b4-b626-a5023c72e67e" providerId="ADAL" clId="{5C9FC376-AD43-4D42-83D3-FE43240D5F18}" dt="2023-01-15T02:15:55.140" v="365" actId="20577"/>
          <ac:spMkLst>
            <pc:docMk/>
            <pc:sldMk cId="1096846854" sldId="262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1-15T02:40:00.418" v="1404" actId="14100"/>
        <pc:sldMkLst>
          <pc:docMk/>
          <pc:sldMk cId="3686845338" sldId="263"/>
        </pc:sldMkLst>
        <pc:spChg chg="mod">
          <ac:chgData name="박상원" userId="e69e594e-509b-48b4-b626-a5023c72e67e" providerId="ADAL" clId="{5C9FC376-AD43-4D42-83D3-FE43240D5F18}" dt="2023-01-15T02:16:39.127" v="411" actId="20577"/>
          <ac:spMkLst>
            <pc:docMk/>
            <pc:sldMk cId="3686845338" sldId="263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1-15T02:37:13.051" v="1255" actId="1076"/>
          <ac:spMkLst>
            <pc:docMk/>
            <pc:sldMk cId="3686845338" sldId="263"/>
            <ac:spMk id="5" creationId="{B299685F-0DB0-B34C-A339-DD6CBF2F22CA}"/>
          </ac:spMkLst>
        </pc:spChg>
        <pc:spChg chg="add mod">
          <ac:chgData name="박상원" userId="e69e594e-509b-48b4-b626-a5023c72e67e" providerId="ADAL" clId="{5C9FC376-AD43-4D42-83D3-FE43240D5F18}" dt="2023-01-15T02:37:09.202" v="1254" actId="1076"/>
          <ac:spMkLst>
            <pc:docMk/>
            <pc:sldMk cId="3686845338" sldId="263"/>
            <ac:spMk id="6" creationId="{CF16BCF9-4F50-814E-9345-2CF8E48AB782}"/>
          </ac:spMkLst>
        </pc:spChg>
        <pc:spChg chg="add mod">
          <ac:chgData name="박상원" userId="e69e594e-509b-48b4-b626-a5023c72e67e" providerId="ADAL" clId="{5C9FC376-AD43-4D42-83D3-FE43240D5F18}" dt="2023-01-15T02:37:19.759" v="1257" actId="571"/>
          <ac:spMkLst>
            <pc:docMk/>
            <pc:sldMk cId="3686845338" sldId="263"/>
            <ac:spMk id="7" creationId="{4B1FCF67-1170-BF4E-96B7-CD4FBC25E080}"/>
          </ac:spMkLst>
        </pc:spChg>
        <pc:spChg chg="add mod">
          <ac:chgData name="박상원" userId="e69e594e-509b-48b4-b626-a5023c72e67e" providerId="ADAL" clId="{5C9FC376-AD43-4D42-83D3-FE43240D5F18}" dt="2023-01-15T02:37:42.755" v="1374" actId="20577"/>
          <ac:spMkLst>
            <pc:docMk/>
            <pc:sldMk cId="3686845338" sldId="263"/>
            <ac:spMk id="8" creationId="{FBE09775-7F4D-F04F-894D-76B9FBEBDA62}"/>
          </ac:spMkLst>
        </pc:spChg>
        <pc:spChg chg="add del mod">
          <ac:chgData name="박상원" userId="e69e594e-509b-48b4-b626-a5023c72e67e" providerId="ADAL" clId="{5C9FC376-AD43-4D42-83D3-FE43240D5F18}" dt="2023-01-15T02:39:03.821" v="1376" actId="478"/>
          <ac:spMkLst>
            <pc:docMk/>
            <pc:sldMk cId="3686845338" sldId="263"/>
            <ac:spMk id="9" creationId="{8BC4DCDF-6543-3F44-9296-A378C330C6FA}"/>
          </ac:spMkLst>
        </pc:spChg>
        <pc:spChg chg="add mod">
          <ac:chgData name="박상원" userId="e69e594e-509b-48b4-b626-a5023c72e67e" providerId="ADAL" clId="{5C9FC376-AD43-4D42-83D3-FE43240D5F18}" dt="2023-01-15T02:40:00.418" v="1404" actId="14100"/>
          <ac:spMkLst>
            <pc:docMk/>
            <pc:sldMk cId="3686845338" sldId="263"/>
            <ac:spMk id="11" creationId="{88DD4858-55D0-FC46-A7D9-F77C76378984}"/>
          </ac:spMkLst>
        </pc:spChg>
        <pc:spChg chg="mod">
          <ac:chgData name="박상원" userId="e69e594e-509b-48b4-b626-a5023c72e67e" providerId="ADAL" clId="{5C9FC376-AD43-4D42-83D3-FE43240D5F18}" dt="2023-01-15T02:16:36.020" v="406" actId="20577"/>
          <ac:spMkLst>
            <pc:docMk/>
            <pc:sldMk cId="3686845338" sldId="263"/>
            <ac:spMk id="15" creationId="{D8368E25-3992-FD4F-BF14-E63D30EF4410}"/>
          </ac:spMkLst>
        </pc:spChg>
      </pc:sldChg>
      <pc:sldChg chg="addSp delSp modSp add mod">
        <pc:chgData name="박상원" userId="e69e594e-509b-48b4-b626-a5023c72e67e" providerId="ADAL" clId="{5C9FC376-AD43-4D42-83D3-FE43240D5F18}" dt="2023-02-12T01:13:07.274" v="3421" actId="20577"/>
        <pc:sldMkLst>
          <pc:docMk/>
          <pc:sldMk cId="3427977298" sldId="264"/>
        </pc:sldMkLst>
        <pc:spChg chg="add mod">
          <ac:chgData name="박상원" userId="e69e594e-509b-48b4-b626-a5023c72e67e" providerId="ADAL" clId="{5C9FC376-AD43-4D42-83D3-FE43240D5F18}" dt="2023-02-12T01:13:07.274" v="3421" actId="20577"/>
          <ac:spMkLst>
            <pc:docMk/>
            <pc:sldMk cId="3427977298" sldId="264"/>
            <ac:spMk id="2" creationId="{D452A485-06F7-A648-A53E-902ED8322A2D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3" creationId="{1050541D-FFD8-D145-9C07-32ABFD6D3AED}"/>
          </ac:spMkLst>
        </pc:spChg>
        <pc:spChg chg="add mod">
          <ac:chgData name="박상원" userId="e69e594e-509b-48b4-b626-a5023c72e67e" providerId="ADAL" clId="{5C9FC376-AD43-4D42-83D3-FE43240D5F18}" dt="2023-02-12T01:03:36.435" v="3415" actId="20577"/>
          <ac:spMkLst>
            <pc:docMk/>
            <pc:sldMk cId="3427977298" sldId="264"/>
            <ac:spMk id="4" creationId="{C01DDDEC-8CE3-1440-8B5E-F759BF58F62B}"/>
          </ac:spMkLst>
        </pc:spChg>
        <pc:spChg chg="add mod">
          <ac:chgData name="박상원" userId="e69e594e-509b-48b4-b626-a5023c72e67e" providerId="ADAL" clId="{5C9FC376-AD43-4D42-83D3-FE43240D5F18}" dt="2023-02-05T01:53:51.670" v="3229" actId="1076"/>
          <ac:spMkLst>
            <pc:docMk/>
            <pc:sldMk cId="3427977298" sldId="264"/>
            <ac:spMk id="5" creationId="{4742DFA5-A892-DD42-B968-2F06EC458F1E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5" creationId="{82818BA4-C7AF-2049-BB65-1B2322C27BEB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7" creationId="{661CA57E-8FD4-0446-B8FB-DAEA606B71E2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8" creationId="{6172F419-5D55-1345-8A4A-92E91E01008C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1" creationId="{7C496A3B-DF71-7D42-AB4A-DFE90C0CF21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3" creationId="{CFC3834B-A938-A448-A137-A0AE7AC2A5D1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5" creationId="{D8368E25-3992-FD4F-BF14-E63D30EF4410}"/>
          </ac:spMkLst>
        </pc:spChg>
        <pc:spChg chg="del">
          <ac:chgData name="박상원" userId="e69e594e-509b-48b4-b626-a5023c72e67e" providerId="ADAL" clId="{5C9FC376-AD43-4D42-83D3-FE43240D5F18}" dt="2023-01-15T03:06:52.716" v="1858" actId="478"/>
          <ac:spMkLst>
            <pc:docMk/>
            <pc:sldMk cId="3427977298" sldId="264"/>
            <ac:spMk id="16" creationId="{4F95463D-895C-6943-82D7-79634080BB23}"/>
          </ac:spMkLst>
        </pc:spChg>
        <pc:picChg chg="del">
          <ac:chgData name="박상원" userId="e69e594e-509b-48b4-b626-a5023c72e67e" providerId="ADAL" clId="{5C9FC376-AD43-4D42-83D3-FE43240D5F18}" dt="2023-01-15T03:06:52.716" v="1858" actId="478"/>
          <ac:picMkLst>
            <pc:docMk/>
            <pc:sldMk cId="3427977298" sldId="264"/>
            <ac:picMk id="1026" creationId="{922792FF-4157-D847-8CFF-1B199EF00BD3}"/>
          </ac:picMkLst>
        </pc:picChg>
        <pc:cxnChg chg="add mod">
          <ac:chgData name="박상원" userId="e69e594e-509b-48b4-b626-a5023c72e67e" providerId="ADAL" clId="{5C9FC376-AD43-4D42-83D3-FE43240D5F18}" dt="2023-02-05T01:54:02.388" v="3231" actId="1076"/>
          <ac:cxnSpMkLst>
            <pc:docMk/>
            <pc:sldMk cId="3427977298" sldId="264"/>
            <ac:cxnSpMk id="6" creationId="{EC6D8DCE-E660-0E4C-9BA9-617371C92588}"/>
          </ac:cxnSpMkLst>
        </pc:cxnChg>
        <pc:cxnChg chg="del">
          <ac:chgData name="박상원" userId="e69e594e-509b-48b4-b626-a5023c72e67e" providerId="ADAL" clId="{5C9FC376-AD43-4D42-83D3-FE43240D5F18}" dt="2023-01-15T03:06:52.716" v="1858" actId="478"/>
          <ac:cxnSpMkLst>
            <pc:docMk/>
            <pc:sldMk cId="3427977298" sldId="264"/>
            <ac:cxnSpMk id="17" creationId="{37B7E151-6DC1-654C-AEFA-63D449655BF0}"/>
          </ac:cxnSpMkLst>
        </pc:cxnChg>
      </pc:sldChg>
      <pc:sldChg chg="addSp delSp modSp new mod ord">
        <pc:chgData name="박상원" userId="e69e594e-509b-48b4-b626-a5023c72e67e" providerId="ADAL" clId="{5C9FC376-AD43-4D42-83D3-FE43240D5F18}" dt="2023-02-05T01:55:18.473" v="3389" actId="20578"/>
        <pc:sldMkLst>
          <pc:docMk/>
          <pc:sldMk cId="1959036403" sldId="265"/>
        </pc:sldMkLst>
        <pc:spChg chg="del">
          <ac:chgData name="박상원" userId="e69e594e-509b-48b4-b626-a5023c72e67e" providerId="ADAL" clId="{5C9FC376-AD43-4D42-83D3-FE43240D5F18}" dt="2023-01-29T03:08:14.447" v="2606" actId="478"/>
          <ac:spMkLst>
            <pc:docMk/>
            <pc:sldMk cId="1959036403" sldId="265"/>
            <ac:spMk id="2" creationId="{BACD2A4A-22F8-0847-914E-693DB741AE8E}"/>
          </ac:spMkLst>
        </pc:spChg>
        <pc:spChg chg="del">
          <ac:chgData name="박상원" userId="e69e594e-509b-48b4-b626-a5023c72e67e" providerId="ADAL" clId="{5C9FC376-AD43-4D42-83D3-FE43240D5F18}" dt="2023-01-29T03:08:15.568" v="2607" actId="478"/>
          <ac:spMkLst>
            <pc:docMk/>
            <pc:sldMk cId="1959036403" sldId="265"/>
            <ac:spMk id="3" creationId="{E2D1F6D2-AB0C-354A-884C-55B496AF5FFE}"/>
          </ac:spMkLst>
        </pc:spChg>
        <pc:spChg chg="add mod">
          <ac:chgData name="박상원" userId="e69e594e-509b-48b4-b626-a5023c72e67e" providerId="ADAL" clId="{5C9FC376-AD43-4D42-83D3-FE43240D5F18}" dt="2023-01-29T03:10:18.945" v="2662" actId="20577"/>
          <ac:spMkLst>
            <pc:docMk/>
            <pc:sldMk cId="1959036403" sldId="265"/>
            <ac:spMk id="4" creationId="{AF0E8986-8DD5-C649-9DA7-7EA445FCBE29}"/>
          </ac:spMkLst>
        </pc:spChg>
        <pc:grpChg chg="add mod">
          <ac:chgData name="박상원" userId="e69e594e-509b-48b4-b626-a5023c72e67e" providerId="ADAL" clId="{5C9FC376-AD43-4D42-83D3-FE43240D5F18}" dt="2023-01-29T03:10:27.188" v="2665" actId="1076"/>
          <ac:grpSpMkLst>
            <pc:docMk/>
            <pc:sldMk cId="1959036403" sldId="265"/>
            <ac:grpSpMk id="8" creationId="{88A227E1-DE9B-BF4E-BD34-351DBAFD1B74}"/>
          </ac:grpSpMkLst>
        </pc:grp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5" creationId="{311C338E-68F2-B845-9B19-FF291426A220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6" creationId="{62349D70-BFEB-1E46-8C32-476B3BFBBF3E}"/>
          </ac:picMkLst>
        </pc:picChg>
        <pc:picChg chg="add mod">
          <ac:chgData name="박상원" userId="e69e594e-509b-48b4-b626-a5023c72e67e" providerId="ADAL" clId="{5C9FC376-AD43-4D42-83D3-FE43240D5F18}" dt="2023-01-29T03:10:21.741" v="2663" actId="164"/>
          <ac:picMkLst>
            <pc:docMk/>
            <pc:sldMk cId="1959036403" sldId="265"/>
            <ac:picMk id="7" creationId="{E0AA1840-DCA5-7448-8996-C1CAC46B4DB1}"/>
          </ac:picMkLst>
        </pc:picChg>
      </pc:sldChg>
    </pc:docChg>
  </pc:docChgLst>
  <pc:docChgLst>
    <pc:chgData name="박상원" userId="e69e594e-509b-48b4-b626-a5023c72e67e" providerId="ADAL" clId="{83CEEAD8-3AF7-AE43-B1E2-3B2437FC0DA7}"/>
    <pc:docChg chg="undo custSel addSld modSld">
      <pc:chgData name="박상원" userId="e69e594e-509b-48b4-b626-a5023c72e67e" providerId="ADAL" clId="{83CEEAD8-3AF7-AE43-B1E2-3B2437FC0DA7}" dt="2023-03-05T01:59:45.741" v="904" actId="20577"/>
      <pc:docMkLst>
        <pc:docMk/>
      </pc:docMkLst>
      <pc:sldChg chg="addSp delSp modSp mod">
        <pc:chgData name="박상원" userId="e69e594e-509b-48b4-b626-a5023c72e67e" providerId="ADAL" clId="{83CEEAD8-3AF7-AE43-B1E2-3B2437FC0DA7}" dt="2023-03-05T01:51:06.688" v="332" actId="1076"/>
        <pc:sldMkLst>
          <pc:docMk/>
          <pc:sldMk cId="3298962972" sldId="260"/>
        </pc:sldMkLst>
        <pc:spChg chg="del">
          <ac:chgData name="박상원" userId="e69e594e-509b-48b4-b626-a5023c72e67e" providerId="ADAL" clId="{83CEEAD8-3AF7-AE43-B1E2-3B2437FC0DA7}" dt="2023-03-05T01:47:42.277" v="40" actId="478"/>
          <ac:spMkLst>
            <pc:docMk/>
            <pc:sldMk cId="3298962972" sldId="260"/>
            <ac:spMk id="2" creationId="{2638140D-6F29-6548-A2BF-50F002819406}"/>
          </ac:spMkLst>
        </pc:spChg>
        <pc:spChg chg="mod">
          <ac:chgData name="박상원" userId="e69e594e-509b-48b4-b626-a5023c72e67e" providerId="ADAL" clId="{83CEEAD8-3AF7-AE43-B1E2-3B2437FC0DA7}" dt="2023-03-05T01:47:40.484" v="39" actId="20577"/>
          <ac:spMkLst>
            <pc:docMk/>
            <pc:sldMk cId="3298962972" sldId="260"/>
            <ac:spMk id="3" creationId="{1050541D-FFD8-D145-9C07-32ABFD6D3AED}"/>
          </ac:spMkLst>
        </pc:spChg>
        <pc:spChg chg="del">
          <ac:chgData name="박상원" userId="e69e594e-509b-48b4-b626-a5023c72e67e" providerId="ADAL" clId="{83CEEAD8-3AF7-AE43-B1E2-3B2437FC0DA7}" dt="2023-03-05T01:47:44.868" v="42" actId="478"/>
          <ac:spMkLst>
            <pc:docMk/>
            <pc:sldMk cId="3298962972" sldId="260"/>
            <ac:spMk id="6" creationId="{9709CA1E-9E7F-A142-8DBD-4F80A7418055}"/>
          </ac:spMkLst>
        </pc:spChg>
        <pc:spChg chg="add del">
          <ac:chgData name="박상원" userId="e69e594e-509b-48b4-b626-a5023c72e67e" providerId="ADAL" clId="{83CEEAD8-3AF7-AE43-B1E2-3B2437FC0DA7}" dt="2023-03-05T01:47:46.903" v="44"/>
          <ac:spMkLst>
            <pc:docMk/>
            <pc:sldMk cId="3298962972" sldId="260"/>
            <ac:spMk id="7" creationId="{CCECC4DC-3B87-AC42-B161-43E9DCE37F5A}"/>
          </ac:spMkLst>
        </pc:spChg>
        <pc:spChg chg="add del">
          <ac:chgData name="박상원" userId="e69e594e-509b-48b4-b626-a5023c72e67e" providerId="ADAL" clId="{83CEEAD8-3AF7-AE43-B1E2-3B2437FC0DA7}" dt="2023-03-05T01:48:01.751" v="46"/>
          <ac:spMkLst>
            <pc:docMk/>
            <pc:sldMk cId="3298962972" sldId="260"/>
            <ac:spMk id="8" creationId="{97C3631A-193D-E74F-B970-37AE35FED6F6}"/>
          </ac:spMkLst>
        </pc:spChg>
        <pc:spChg chg="del">
          <ac:chgData name="박상원" userId="e69e594e-509b-48b4-b626-a5023c72e67e" providerId="ADAL" clId="{83CEEAD8-3AF7-AE43-B1E2-3B2437FC0DA7}" dt="2023-03-05T01:47:44.868" v="42" actId="478"/>
          <ac:spMkLst>
            <pc:docMk/>
            <pc:sldMk cId="3298962972" sldId="260"/>
            <ac:spMk id="12" creationId="{16D354B1-5392-7E41-B941-5F084E3731F9}"/>
          </ac:spMkLst>
        </pc:spChg>
        <pc:spChg chg="add mod">
          <ac:chgData name="박상원" userId="e69e594e-509b-48b4-b626-a5023c72e67e" providerId="ADAL" clId="{83CEEAD8-3AF7-AE43-B1E2-3B2437FC0DA7}" dt="2023-03-05T01:51:06.688" v="332" actId="1076"/>
          <ac:spMkLst>
            <pc:docMk/>
            <pc:sldMk cId="3298962972" sldId="260"/>
            <ac:spMk id="16" creationId="{FFDBA24D-7D59-3F48-B773-2B0389434766}"/>
          </ac:spMkLst>
        </pc:spChg>
        <pc:spChg chg="add mod">
          <ac:chgData name="박상원" userId="e69e594e-509b-48b4-b626-a5023c72e67e" providerId="ADAL" clId="{83CEEAD8-3AF7-AE43-B1E2-3B2437FC0DA7}" dt="2023-03-05T01:51:04.771" v="331" actId="1076"/>
          <ac:spMkLst>
            <pc:docMk/>
            <pc:sldMk cId="3298962972" sldId="260"/>
            <ac:spMk id="17" creationId="{0F573717-CDB5-664F-8915-2748835A3175}"/>
          </ac:spMkLst>
        </pc:spChg>
        <pc:picChg chg="del">
          <ac:chgData name="박상원" userId="e69e594e-509b-48b4-b626-a5023c72e67e" providerId="ADAL" clId="{83CEEAD8-3AF7-AE43-B1E2-3B2437FC0DA7}" dt="2023-03-05T01:47:44.868" v="42" actId="478"/>
          <ac:picMkLst>
            <pc:docMk/>
            <pc:sldMk cId="3298962972" sldId="260"/>
            <ac:picMk id="4" creationId="{8FE15B52-4356-B849-8425-07A482E3CDA5}"/>
          </ac:picMkLst>
        </pc:picChg>
        <pc:picChg chg="del">
          <ac:chgData name="박상원" userId="e69e594e-509b-48b4-b626-a5023c72e67e" providerId="ADAL" clId="{83CEEAD8-3AF7-AE43-B1E2-3B2437FC0DA7}" dt="2023-03-05T01:47:42.957" v="41" actId="478"/>
          <ac:picMkLst>
            <pc:docMk/>
            <pc:sldMk cId="3298962972" sldId="260"/>
            <ac:picMk id="5" creationId="{DBD1B4DD-73D3-2C48-8A51-8BEA6EFBB094}"/>
          </ac:picMkLst>
        </pc:picChg>
        <pc:picChg chg="add mod">
          <ac:chgData name="박상원" userId="e69e594e-509b-48b4-b626-a5023c72e67e" providerId="ADAL" clId="{83CEEAD8-3AF7-AE43-B1E2-3B2437FC0DA7}" dt="2023-03-05T01:49:14.537" v="68" actId="1076"/>
          <ac:picMkLst>
            <pc:docMk/>
            <pc:sldMk cId="3298962972" sldId="260"/>
            <ac:picMk id="9" creationId="{B1E2F5D5-4A11-CB4F-A8C3-E6808FA01515}"/>
          </ac:picMkLst>
        </pc:picChg>
        <pc:picChg chg="add del mod">
          <ac:chgData name="박상원" userId="e69e594e-509b-48b4-b626-a5023c72e67e" providerId="ADAL" clId="{83CEEAD8-3AF7-AE43-B1E2-3B2437FC0DA7}" dt="2023-03-05T01:48:55.200" v="62" actId="478"/>
          <ac:picMkLst>
            <pc:docMk/>
            <pc:sldMk cId="3298962972" sldId="260"/>
            <ac:picMk id="10" creationId="{F7EAD627-FDAA-EA4E-A619-B299C2B161DB}"/>
          </ac:picMkLst>
        </pc:picChg>
        <pc:picChg chg="add mod">
          <ac:chgData name="박상원" userId="e69e594e-509b-48b4-b626-a5023c72e67e" providerId="ADAL" clId="{83CEEAD8-3AF7-AE43-B1E2-3B2437FC0DA7}" dt="2023-03-05T01:49:15.705" v="69" actId="1076"/>
          <ac:picMkLst>
            <pc:docMk/>
            <pc:sldMk cId="3298962972" sldId="260"/>
            <ac:picMk id="1030" creationId="{297BA123-3056-5549-B07B-6A0389CF97A8}"/>
          </ac:picMkLst>
        </pc:picChg>
        <pc:picChg chg="add mod">
          <ac:chgData name="박상원" userId="e69e594e-509b-48b4-b626-a5023c72e67e" providerId="ADAL" clId="{83CEEAD8-3AF7-AE43-B1E2-3B2437FC0DA7}" dt="2023-03-05T01:50:10.154" v="185" actId="1076"/>
          <ac:picMkLst>
            <pc:docMk/>
            <pc:sldMk cId="3298962972" sldId="260"/>
            <ac:picMk id="1032" creationId="{7D0AA73A-4A7A-334C-A8E1-2C1416A3B730}"/>
          </ac:picMkLst>
        </pc:picChg>
        <pc:picChg chg="add mod">
          <ac:chgData name="박상원" userId="e69e594e-509b-48b4-b626-a5023c72e67e" providerId="ADAL" clId="{83CEEAD8-3AF7-AE43-B1E2-3B2437FC0DA7}" dt="2023-03-05T01:50:36.319" v="188" actId="1076"/>
          <ac:picMkLst>
            <pc:docMk/>
            <pc:sldMk cId="3298962972" sldId="260"/>
            <ac:picMk id="1034" creationId="{37733353-4F4C-B642-B673-EBEE46DA4021}"/>
          </ac:picMkLst>
        </pc:picChg>
        <pc:cxnChg chg="add mod">
          <ac:chgData name="박상원" userId="e69e594e-509b-48b4-b626-a5023c72e67e" providerId="ADAL" clId="{83CEEAD8-3AF7-AE43-B1E2-3B2437FC0DA7}" dt="2023-03-05T01:48:52.436" v="60" actId="13822"/>
          <ac:cxnSpMkLst>
            <pc:docMk/>
            <pc:sldMk cId="3298962972" sldId="260"/>
            <ac:cxnSpMk id="13" creationId="{2BB00AB4-994E-AB4B-9D5E-7C99C733675A}"/>
          </ac:cxnSpMkLst>
        </pc:cxnChg>
      </pc:sldChg>
      <pc:sldChg chg="modSp mod">
        <pc:chgData name="박상원" userId="e69e594e-509b-48b4-b626-a5023c72e67e" providerId="ADAL" clId="{83CEEAD8-3AF7-AE43-B1E2-3B2437FC0DA7}" dt="2023-03-05T01:53:16.159" v="741" actId="403"/>
        <pc:sldMkLst>
          <pc:docMk/>
          <pc:sldMk cId="1096846854" sldId="262"/>
        </pc:sldMkLst>
        <pc:spChg chg="mod">
          <ac:chgData name="박상원" userId="e69e594e-509b-48b4-b626-a5023c72e67e" providerId="ADAL" clId="{83CEEAD8-3AF7-AE43-B1E2-3B2437FC0DA7}" dt="2023-03-05T01:53:16.159" v="741" actId="403"/>
          <ac:spMkLst>
            <pc:docMk/>
            <pc:sldMk cId="1096846854" sldId="262"/>
            <ac:spMk id="5" creationId="{94F4C12F-096C-7F42-B29C-1E9199059AD2}"/>
          </ac:spMkLst>
        </pc:spChg>
        <pc:spChg chg="mod">
          <ac:chgData name="박상원" userId="e69e594e-509b-48b4-b626-a5023c72e67e" providerId="ADAL" clId="{83CEEAD8-3AF7-AE43-B1E2-3B2437FC0DA7}" dt="2023-03-05T01:51:17.897" v="365" actId="20577"/>
          <ac:spMkLst>
            <pc:docMk/>
            <pc:sldMk cId="1096846854" sldId="262"/>
            <ac:spMk id="15" creationId="{D8368E25-3992-FD4F-BF14-E63D30EF4410}"/>
          </ac:spMkLst>
        </pc:spChg>
      </pc:sldChg>
      <pc:sldChg chg="addSp delSp modSp mod">
        <pc:chgData name="박상원" userId="e69e594e-509b-48b4-b626-a5023c72e67e" providerId="ADAL" clId="{83CEEAD8-3AF7-AE43-B1E2-3B2437FC0DA7}" dt="2023-03-05T01:57:06.929" v="825" actId="478"/>
        <pc:sldMkLst>
          <pc:docMk/>
          <pc:sldMk cId="3782615167" sldId="266"/>
        </pc:sldMkLst>
        <pc:spChg chg="del">
          <ac:chgData name="박상원" userId="e69e594e-509b-48b4-b626-a5023c72e67e" providerId="ADAL" clId="{83CEEAD8-3AF7-AE43-B1E2-3B2437FC0DA7}" dt="2023-03-05T01:54:45.716" v="743" actId="478"/>
          <ac:spMkLst>
            <pc:docMk/>
            <pc:sldMk cId="3782615167" sldId="266"/>
            <ac:spMk id="3" creationId="{ED4557BE-C1EA-0B41-A5A2-E3DB4D7EA534}"/>
          </ac:spMkLst>
        </pc:spChg>
        <pc:spChg chg="add mod">
          <ac:chgData name="박상원" userId="e69e594e-509b-48b4-b626-a5023c72e67e" providerId="ADAL" clId="{83CEEAD8-3AF7-AE43-B1E2-3B2437FC0DA7}" dt="2023-03-05T01:54:48.822" v="745" actId="1076"/>
          <ac:spMkLst>
            <pc:docMk/>
            <pc:sldMk cId="3782615167" sldId="266"/>
            <ac:spMk id="7" creationId="{18BA1FB5-CE7D-AE49-B89B-2C4CD01C42ED}"/>
          </ac:spMkLst>
        </pc:spChg>
        <pc:spChg chg="del">
          <ac:chgData name="박상원" userId="e69e594e-509b-48b4-b626-a5023c72e67e" providerId="ADAL" clId="{83CEEAD8-3AF7-AE43-B1E2-3B2437FC0DA7}" dt="2023-03-05T01:54:45.716" v="743" actId="478"/>
          <ac:spMkLst>
            <pc:docMk/>
            <pc:sldMk cId="3782615167" sldId="266"/>
            <ac:spMk id="14" creationId="{6ADFCDD3-AA00-F14B-A8D7-9D7E057E21B4}"/>
          </ac:spMkLst>
        </pc:spChg>
        <pc:spChg chg="mod">
          <ac:chgData name="박상원" userId="e69e594e-509b-48b4-b626-a5023c72e67e" providerId="ADAL" clId="{83CEEAD8-3AF7-AE43-B1E2-3B2437FC0DA7}" dt="2023-03-05T01:57:04.960" v="823" actId="20577"/>
          <ac:spMkLst>
            <pc:docMk/>
            <pc:sldMk cId="3782615167" sldId="266"/>
            <ac:spMk id="15" creationId="{D8368E25-3992-FD4F-BF14-E63D30EF4410}"/>
          </ac:spMkLst>
        </pc:spChg>
        <pc:picChg chg="add del mod">
          <ac:chgData name="박상원" userId="e69e594e-509b-48b4-b626-a5023c72e67e" providerId="ADAL" clId="{83CEEAD8-3AF7-AE43-B1E2-3B2437FC0DA7}" dt="2023-03-05T01:57:04.005" v="822" actId="478"/>
          <ac:picMkLst>
            <pc:docMk/>
            <pc:sldMk cId="3782615167" sldId="266"/>
            <ac:picMk id="4" creationId="{B9DCCBB2-1001-A440-A594-4D4321986E9A}"/>
          </ac:picMkLst>
        </pc:picChg>
        <pc:picChg chg="add del">
          <ac:chgData name="박상원" userId="e69e594e-509b-48b4-b626-a5023c72e67e" providerId="ADAL" clId="{83CEEAD8-3AF7-AE43-B1E2-3B2437FC0DA7}" dt="2023-03-05T01:57:06.929" v="825" actId="478"/>
          <ac:picMkLst>
            <pc:docMk/>
            <pc:sldMk cId="3782615167" sldId="266"/>
            <ac:picMk id="5" creationId="{FE5925DC-56F6-EE46-94D3-786EE50F9536}"/>
          </ac:picMkLst>
        </pc:picChg>
        <pc:picChg chg="del">
          <ac:chgData name="박상원" userId="e69e594e-509b-48b4-b626-a5023c72e67e" providerId="ADAL" clId="{83CEEAD8-3AF7-AE43-B1E2-3B2437FC0DA7}" dt="2023-03-05T01:54:43.891" v="742" actId="478"/>
          <ac:picMkLst>
            <pc:docMk/>
            <pc:sldMk cId="3782615167" sldId="266"/>
            <ac:picMk id="12" creationId="{040A08A8-FBC7-6E4A-BCAA-65CF31B7A772}"/>
          </ac:picMkLst>
        </pc:picChg>
      </pc:sldChg>
      <pc:sldChg chg="addSp delSp modSp mod">
        <pc:chgData name="박상원" userId="e69e594e-509b-48b4-b626-a5023c72e67e" providerId="ADAL" clId="{83CEEAD8-3AF7-AE43-B1E2-3B2437FC0DA7}" dt="2023-03-05T01:59:45.741" v="904" actId="20577"/>
        <pc:sldMkLst>
          <pc:docMk/>
          <pc:sldMk cId="2227642961" sldId="267"/>
        </pc:sldMkLst>
        <pc:spChg chg="del">
          <ac:chgData name="박상원" userId="e69e594e-509b-48b4-b626-a5023c72e67e" providerId="ADAL" clId="{83CEEAD8-3AF7-AE43-B1E2-3B2437FC0DA7}" dt="2023-03-05T01:55:26.561" v="800" actId="478"/>
          <ac:spMkLst>
            <pc:docMk/>
            <pc:sldMk cId="2227642961" sldId="267"/>
            <ac:spMk id="2" creationId="{31FB7628-EC38-C547-B044-CC623AAD0EEB}"/>
          </ac:spMkLst>
        </pc:spChg>
        <pc:spChg chg="add mod">
          <ac:chgData name="박상원" userId="e69e594e-509b-48b4-b626-a5023c72e67e" providerId="ADAL" clId="{83CEEAD8-3AF7-AE43-B1E2-3B2437FC0DA7}" dt="2023-03-05T01:59:32.656" v="900" actId="403"/>
          <ac:spMkLst>
            <pc:docMk/>
            <pc:sldMk cId="2227642961" sldId="267"/>
            <ac:spMk id="5" creationId="{16885BCF-740D-C64C-8306-A93F3F4A4C4C}"/>
          </ac:spMkLst>
        </pc:spChg>
        <pc:spChg chg="del">
          <ac:chgData name="박상원" userId="e69e594e-509b-48b4-b626-a5023c72e67e" providerId="ADAL" clId="{83CEEAD8-3AF7-AE43-B1E2-3B2437FC0DA7}" dt="2023-03-05T01:55:27.810" v="801" actId="478"/>
          <ac:spMkLst>
            <pc:docMk/>
            <pc:sldMk cId="2227642961" sldId="267"/>
            <ac:spMk id="14" creationId="{6ADFCDD3-AA00-F14B-A8D7-9D7E057E21B4}"/>
          </ac:spMkLst>
        </pc:spChg>
        <pc:spChg chg="mod">
          <ac:chgData name="박상원" userId="e69e594e-509b-48b4-b626-a5023c72e67e" providerId="ADAL" clId="{83CEEAD8-3AF7-AE43-B1E2-3B2437FC0DA7}" dt="2023-03-05T01:55:23.779" v="799" actId="20577"/>
          <ac:spMkLst>
            <pc:docMk/>
            <pc:sldMk cId="2227642961" sldId="267"/>
            <ac:spMk id="15" creationId="{D8368E25-3992-FD4F-BF14-E63D30EF4410}"/>
          </ac:spMkLst>
        </pc:spChg>
        <pc:spChg chg="del">
          <ac:chgData name="박상원" userId="e69e594e-509b-48b4-b626-a5023c72e67e" providerId="ADAL" clId="{83CEEAD8-3AF7-AE43-B1E2-3B2437FC0DA7}" dt="2023-03-05T01:55:26.561" v="800" actId="478"/>
          <ac:spMkLst>
            <pc:docMk/>
            <pc:sldMk cId="2227642961" sldId="267"/>
            <ac:spMk id="16" creationId="{4C48699A-CF0C-4146-AEC5-90EEBB2E8320}"/>
          </ac:spMkLst>
        </pc:spChg>
        <pc:spChg chg="add mod">
          <ac:chgData name="박상원" userId="e69e594e-509b-48b4-b626-a5023c72e67e" providerId="ADAL" clId="{83CEEAD8-3AF7-AE43-B1E2-3B2437FC0DA7}" dt="2023-03-05T01:59:45.741" v="904" actId="20577"/>
          <ac:spMkLst>
            <pc:docMk/>
            <pc:sldMk cId="2227642961" sldId="267"/>
            <ac:spMk id="17" creationId="{CF37D9E5-D835-C742-BCB4-33997A050074}"/>
          </ac:spMkLst>
        </pc:spChg>
        <pc:spChg chg="del">
          <ac:chgData name="박상원" userId="e69e594e-509b-48b4-b626-a5023c72e67e" providerId="ADAL" clId="{83CEEAD8-3AF7-AE43-B1E2-3B2437FC0DA7}" dt="2023-03-05T01:55:26.561" v="800" actId="478"/>
          <ac:spMkLst>
            <pc:docMk/>
            <pc:sldMk cId="2227642961" sldId="267"/>
            <ac:spMk id="18" creationId="{1B82C79D-6CFE-654E-B440-984C41CC5E17}"/>
          </ac:spMkLst>
        </pc:spChg>
        <pc:spChg chg="del">
          <ac:chgData name="박상원" userId="e69e594e-509b-48b4-b626-a5023c72e67e" providerId="ADAL" clId="{83CEEAD8-3AF7-AE43-B1E2-3B2437FC0DA7}" dt="2023-03-05T01:55:26.561" v="800" actId="478"/>
          <ac:spMkLst>
            <pc:docMk/>
            <pc:sldMk cId="2227642961" sldId="267"/>
            <ac:spMk id="19" creationId="{C2FDFD67-04CD-6F4F-9359-55D51390563C}"/>
          </ac:spMkLst>
        </pc:spChg>
        <pc:spChg chg="del">
          <ac:chgData name="박상원" userId="e69e594e-509b-48b4-b626-a5023c72e67e" providerId="ADAL" clId="{83CEEAD8-3AF7-AE43-B1E2-3B2437FC0DA7}" dt="2023-03-05T01:55:26.561" v="800" actId="478"/>
          <ac:spMkLst>
            <pc:docMk/>
            <pc:sldMk cId="2227642961" sldId="267"/>
            <ac:spMk id="20" creationId="{14694180-A9DA-C741-AC82-5103642E956E}"/>
          </ac:spMkLst>
        </pc:spChg>
        <pc:spChg chg="del">
          <ac:chgData name="박상원" userId="e69e594e-509b-48b4-b626-a5023c72e67e" providerId="ADAL" clId="{83CEEAD8-3AF7-AE43-B1E2-3B2437FC0DA7}" dt="2023-03-05T01:55:26.561" v="800" actId="478"/>
          <ac:spMkLst>
            <pc:docMk/>
            <pc:sldMk cId="2227642961" sldId="267"/>
            <ac:spMk id="21" creationId="{1DAF3F16-7403-1A4E-AD64-794B078F06E0}"/>
          </ac:spMkLst>
        </pc:spChg>
        <pc:picChg chg="add mod">
          <ac:chgData name="박상원" userId="e69e594e-509b-48b4-b626-a5023c72e67e" providerId="ADAL" clId="{83CEEAD8-3AF7-AE43-B1E2-3B2437FC0DA7}" dt="2023-03-05T01:58:08.117" v="863" actId="1076"/>
          <ac:picMkLst>
            <pc:docMk/>
            <pc:sldMk cId="2227642961" sldId="267"/>
            <ac:picMk id="3" creationId="{B023180F-F849-794A-8A64-4AD951072305}"/>
          </ac:picMkLst>
        </pc:picChg>
        <pc:picChg chg="add mod">
          <ac:chgData name="박상원" userId="e69e594e-509b-48b4-b626-a5023c72e67e" providerId="ADAL" clId="{83CEEAD8-3AF7-AE43-B1E2-3B2437FC0DA7}" dt="2023-03-05T01:59:03.488" v="869" actId="1076"/>
          <ac:picMkLst>
            <pc:docMk/>
            <pc:sldMk cId="2227642961" sldId="267"/>
            <ac:picMk id="4" creationId="{365A4140-3404-7345-98D7-907289EBF085}"/>
          </ac:picMkLst>
        </pc:picChg>
        <pc:picChg chg="del">
          <ac:chgData name="박상원" userId="e69e594e-509b-48b4-b626-a5023c72e67e" providerId="ADAL" clId="{83CEEAD8-3AF7-AE43-B1E2-3B2437FC0DA7}" dt="2023-03-05T01:55:26.561" v="800" actId="478"/>
          <ac:picMkLst>
            <pc:docMk/>
            <pc:sldMk cId="2227642961" sldId="267"/>
            <ac:picMk id="12" creationId="{040A08A8-FBC7-6E4A-BCAA-65CF31B7A772}"/>
          </ac:picMkLst>
        </pc:picChg>
      </pc:sldChg>
      <pc:sldChg chg="delSp modSp add mod">
        <pc:chgData name="박상원" userId="e69e594e-509b-48b4-b626-a5023c72e67e" providerId="ADAL" clId="{83CEEAD8-3AF7-AE43-B1E2-3B2437FC0DA7}" dt="2023-03-05T01:57:31.855" v="858" actId="20577"/>
        <pc:sldMkLst>
          <pc:docMk/>
          <pc:sldMk cId="4040202114" sldId="268"/>
        </pc:sldMkLst>
        <pc:spChg chg="mod">
          <ac:chgData name="박상원" userId="e69e594e-509b-48b4-b626-a5023c72e67e" providerId="ADAL" clId="{83CEEAD8-3AF7-AE43-B1E2-3B2437FC0DA7}" dt="2023-03-05T01:57:31.855" v="858" actId="20577"/>
          <ac:spMkLst>
            <pc:docMk/>
            <pc:sldMk cId="4040202114" sldId="268"/>
            <ac:spMk id="7" creationId="{18BA1FB5-CE7D-AE49-B89B-2C4CD01C42ED}"/>
          </ac:spMkLst>
        </pc:spChg>
        <pc:spChg chg="mod">
          <ac:chgData name="박상원" userId="e69e594e-509b-48b4-b626-a5023c72e67e" providerId="ADAL" clId="{83CEEAD8-3AF7-AE43-B1E2-3B2437FC0DA7}" dt="2023-03-05T01:57:13.635" v="846" actId="20577"/>
          <ac:spMkLst>
            <pc:docMk/>
            <pc:sldMk cId="4040202114" sldId="268"/>
            <ac:spMk id="15" creationId="{D8368E25-3992-FD4F-BF14-E63D30EF4410}"/>
          </ac:spMkLst>
        </pc:spChg>
        <pc:picChg chg="del">
          <ac:chgData name="박상원" userId="e69e594e-509b-48b4-b626-a5023c72e67e" providerId="ADAL" clId="{83CEEAD8-3AF7-AE43-B1E2-3B2437FC0DA7}" dt="2023-03-05T01:57:15.414" v="847" actId="478"/>
          <ac:picMkLst>
            <pc:docMk/>
            <pc:sldMk cId="4040202114" sldId="268"/>
            <ac:picMk id="4" creationId="{B9DCCBB2-1001-A440-A594-4D4321986E9A}"/>
          </ac:picMkLst>
        </pc:picChg>
        <pc:picChg chg="mod">
          <ac:chgData name="박상원" userId="e69e594e-509b-48b4-b626-a5023c72e67e" providerId="ADAL" clId="{83CEEAD8-3AF7-AE43-B1E2-3B2437FC0DA7}" dt="2023-03-05T01:57:26.353" v="851" actId="1076"/>
          <ac:picMkLst>
            <pc:docMk/>
            <pc:sldMk cId="4040202114" sldId="268"/>
            <ac:picMk id="5" creationId="{FE5925DC-56F6-EE46-94D3-786EE50F95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3F96-81CC-B84A-8F20-13C3558C1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86958-F27E-9E4F-AC01-A3A67627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CB0B3-AB94-CC47-8F22-FCCAA49E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D94D7-C2C9-3645-8DD3-1233B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6A5F6-2550-2E41-802B-9728E3DC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1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B06BF-A731-424D-86CB-53345FDE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AC65B-C415-B74B-AE03-7328F3221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A681-4CDB-4D48-BE60-38ED69E4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06608-D8AE-ED44-8567-AD673010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6CE3-683D-C64E-828E-AEA5DCB7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19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F50ED9-681A-454E-A4E3-0C1AF564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062BA-C863-F546-8058-F27A6D8B2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072E-AB35-9C4D-90F1-0374784D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9DC79-52D2-9845-B75E-86FD8FC6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93BB2-21A4-6F4F-BF46-153EC4DD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0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EEE5-5126-A14F-8C37-63399BBA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70862-8B1B-4543-9A31-8BA6404E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0CE33-0C70-A347-BBAD-0DF4272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A0723-84DC-CA43-A575-219B90A2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DD02B7-AF84-914D-8772-82832238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35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A3B5-86FF-174D-AA21-D75D53AD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4FC54-0F44-414B-B7CC-F197A43A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CBB22-FA1E-0448-B848-264F7DB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ADE42-5802-FB43-A221-23AE7C27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83972-371E-E146-8E32-19D01079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F4847-2E6C-BE41-B59A-D062E201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601EC-9C3C-1247-9758-2C67D8DBA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522FA-1CE3-B243-B385-262035AD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EE107-5068-454E-B4CB-10B00DB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47597-8520-5649-9C73-E3C60B8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DC498-CAF6-F840-A538-8D52F56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25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DEFBD-69D7-0E45-AAF4-C9F12439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B3633-C253-EB4F-A89C-D88E51B6D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F52F1D-0BCA-3D4F-8FA6-9ECC9E236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6B809B-C36B-9B4C-80CB-F6645A7E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AEBE2F-11C2-864C-918D-BF812379E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3DF600-AAB7-D149-A66F-45B91E06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B5F1B-514A-644E-9E5C-781B75AA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2F53E0-A49B-A546-88EF-6E918423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416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5B1D-8CF6-B442-8E57-5AAC6831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E635CA-1765-654B-A48B-C68461F6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57886B-BC96-6347-9EC6-2165C02E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2F6EE-DCD3-A44E-BACB-126F419C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6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5F92FA-1210-464A-A5B5-E2D2BD60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5DECA-BFC7-5548-A228-4D328F53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803AA-95B5-1C49-BA19-6897C021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21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39D7-F356-2740-B146-DD82C837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1C3BC-66F0-794E-A7F6-34B41F361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C9BAC3-863D-094D-A2E2-6C22F073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27D11-8416-4F42-A24D-DB60D676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27E38-3E55-CA4D-B495-AD22C01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CC618-A01D-5442-9B28-06CA8082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64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B86E2-D5A9-824B-B5F9-5E58F0E1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DAE1B8-1C16-C94C-8736-0E3067A7A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F551D-226A-C94F-9450-F6247799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4C573-01F3-ED49-A0CB-F6B16620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FB220-9D07-0548-B7F0-B292331B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C9483-A95D-D540-874B-77A6844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6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0C92D6-4283-C045-948C-91597BDD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D75A8-4ACD-604A-A378-E87AD9EF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FEF71-4DBD-1A42-997C-914EFD91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7370-C322-7D47-A8EC-D560E4F8EA49}" type="datetimeFigureOut">
              <a:rPr kumimoji="1" lang="ko-Kore-KR" altLang="en-US" smtClean="0"/>
              <a:t>2023. 3. 5.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1BB7D-3575-C142-A118-BACD6E61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C51D7-1D42-D54E-9A8C-1A7CCB6A2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AE643-AF2A-274B-8D6D-AB1FF9369B5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792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50541D-FFD8-D145-9C07-32ABFD6D3AED}"/>
              </a:ext>
            </a:extLst>
          </p:cNvPr>
          <p:cNvSpPr txBox="1"/>
          <p:nvPr/>
        </p:nvSpPr>
        <p:spPr>
          <a:xfrm>
            <a:off x="304800" y="451945"/>
            <a:ext cx="2409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matplotlib </a:t>
            </a:r>
            <a:r>
              <a:rPr kumimoji="1" lang="ko-KR" altLang="en-US" sz="2000" b="1" dirty="0"/>
              <a:t>와 </a:t>
            </a:r>
            <a:r>
              <a:rPr kumimoji="1" lang="en-US" altLang="ko-KR" sz="2000" b="1" dirty="0" err="1"/>
              <a:t>numpy</a:t>
            </a:r>
            <a:endParaRPr kumimoji="1" lang="ko-Kore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E2F5D5-4A11-CB4F-A8C3-E6808FA0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43644"/>
            <a:ext cx="4376529" cy="980947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BB00AB4-994E-AB4B-9D5E-7C99C733675A}"/>
              </a:ext>
            </a:extLst>
          </p:cNvPr>
          <p:cNvCxnSpPr/>
          <p:nvPr/>
        </p:nvCxnSpPr>
        <p:spPr>
          <a:xfrm>
            <a:off x="6184900" y="451945"/>
            <a:ext cx="0" cy="6152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Quick start guide — Matplotlib 3.7.1 documentation">
            <a:extLst>
              <a:ext uri="{FF2B5EF4-FFF2-40B4-BE49-F238E27FC236}">
                <a16:creationId xmlns:a16="http://schemas.microsoft.com/office/drawing/2014/main" id="{297BA123-3056-5549-B07B-6A0389CF9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3" y="2038095"/>
            <a:ext cx="3876261" cy="38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BA24D-7D59-3F48-B773-2B0389434766}"/>
              </a:ext>
            </a:extLst>
          </p:cNvPr>
          <p:cNvSpPr txBox="1"/>
          <p:nvPr/>
        </p:nvSpPr>
        <p:spPr>
          <a:xfrm>
            <a:off x="216176" y="611204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여러 종류의 그래프를 그릴 수 있는 </a:t>
            </a:r>
            <a:r>
              <a:rPr kumimoji="1" lang="en-US" altLang="ko-KR" dirty="0"/>
              <a:t>python package</a:t>
            </a:r>
            <a:endParaRPr kumimoji="1" lang="en-US" altLang="ko-KR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573717-CDB5-664F-8915-2748835A3175}"/>
              </a:ext>
            </a:extLst>
          </p:cNvPr>
          <p:cNvSpPr txBox="1"/>
          <p:nvPr/>
        </p:nvSpPr>
        <p:spPr>
          <a:xfrm>
            <a:off x="6308863" y="6112040"/>
            <a:ext cx="5666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수로 이루어진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쉽게 다룰 수 있는 </a:t>
            </a:r>
            <a:r>
              <a:rPr kumimoji="1" lang="en-US" altLang="ko-KR" dirty="0"/>
              <a:t>python package</a:t>
            </a:r>
            <a:endParaRPr kumimoji="1" lang="en-US" altLang="ko-KR" sz="1800" dirty="0"/>
          </a:p>
        </p:txBody>
      </p:sp>
      <p:pic>
        <p:nvPicPr>
          <p:cNvPr id="1032" name="Picture 8" descr="upload.wikimedia.org/wikipedia/commons/thumb/3/...">
            <a:extLst>
              <a:ext uri="{FF2B5EF4-FFF2-40B4-BE49-F238E27FC236}">
                <a16:creationId xmlns:a16="http://schemas.microsoft.com/office/drawing/2014/main" id="{7D0AA73A-4A7A-334C-A8E1-2C1416A3B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87" y="490017"/>
            <a:ext cx="3953342" cy="177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7733353-4F4C-B642-B673-EBEE46DA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63" y="2269021"/>
            <a:ext cx="5463152" cy="27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6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패키지 설치 방법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C12F-096C-7F42-B29C-1E9199059AD2}"/>
              </a:ext>
            </a:extLst>
          </p:cNvPr>
          <p:cNvSpPr txBox="1"/>
          <p:nvPr/>
        </p:nvSpPr>
        <p:spPr>
          <a:xfrm>
            <a:off x="304800" y="1141957"/>
            <a:ext cx="106708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4000" dirty="0">
                <a:sym typeface="Wingdings" pitchFamily="2" charset="2"/>
              </a:rPr>
              <a:t>(</a:t>
            </a:r>
            <a:r>
              <a:rPr kumimoji="1" lang="ko-KR" altLang="en-US" sz="4000" dirty="0">
                <a:sym typeface="Wingdings" pitchFamily="2" charset="2"/>
              </a:rPr>
              <a:t>맥북</a:t>
            </a:r>
            <a:r>
              <a:rPr kumimoji="1" lang="en-US" altLang="ko-KR" sz="4000" dirty="0">
                <a:sym typeface="Wingdings" pitchFamily="2" charset="2"/>
              </a:rPr>
              <a:t>)</a:t>
            </a:r>
            <a:r>
              <a:rPr kumimoji="1" lang="ko-KR" altLang="en-US" sz="4000" dirty="0">
                <a:sym typeface="Wingdings" pitchFamily="2" charset="2"/>
              </a:rPr>
              <a:t> 터미널 </a:t>
            </a:r>
            <a:r>
              <a:rPr kumimoji="1" lang="en-US" altLang="ko-KR" sz="4000" dirty="0">
                <a:sym typeface="Wingdings" pitchFamily="2" charset="2"/>
              </a:rPr>
              <a:t>/</a:t>
            </a:r>
            <a:r>
              <a:rPr kumimoji="1" lang="ko-KR" altLang="en-US" sz="4000" dirty="0">
                <a:sym typeface="Wingdings" pitchFamily="2" charset="2"/>
              </a:rPr>
              <a:t> </a:t>
            </a:r>
            <a:r>
              <a:rPr kumimoji="1" lang="en-US" altLang="ko-KR" sz="4000" dirty="0">
                <a:sym typeface="Wingdings" pitchFamily="2" charset="2"/>
              </a:rPr>
              <a:t>(</a:t>
            </a:r>
            <a:r>
              <a:rPr kumimoji="1" lang="ko-KR" altLang="en-US" sz="4000" dirty="0">
                <a:sym typeface="Wingdings" pitchFamily="2" charset="2"/>
              </a:rPr>
              <a:t>윈도우</a:t>
            </a:r>
            <a:r>
              <a:rPr kumimoji="1" lang="en-US" altLang="ko-KR" sz="4000" dirty="0">
                <a:sym typeface="Wingdings" pitchFamily="2" charset="2"/>
              </a:rPr>
              <a:t>)</a:t>
            </a:r>
            <a:r>
              <a:rPr kumimoji="1" lang="ko-KR" altLang="en-US" sz="4000" dirty="0">
                <a:sym typeface="Wingdings" pitchFamily="2" charset="2"/>
              </a:rPr>
              <a:t> 커맨드 창 열기</a:t>
            </a:r>
            <a:endParaRPr kumimoji="1" lang="en-US" altLang="ko-KR" sz="4000" dirty="0">
              <a:sym typeface="Wingdings" pitchFamily="2" charset="2"/>
            </a:endParaRPr>
          </a:p>
          <a:p>
            <a:pPr marL="342900" indent="-342900">
              <a:buAutoNum type="arabicPeriod"/>
            </a:pPr>
            <a:r>
              <a:rPr kumimoji="1" lang="en-US" altLang="ko-KR" sz="4000" dirty="0">
                <a:sym typeface="Wingdings" pitchFamily="2" charset="2"/>
              </a:rPr>
              <a:t>matplotlib </a:t>
            </a:r>
            <a:r>
              <a:rPr kumimoji="1" lang="ko-KR" altLang="en-US" sz="4000" dirty="0">
                <a:sym typeface="Wingdings" pitchFamily="2" charset="2"/>
              </a:rPr>
              <a:t>설치</a:t>
            </a:r>
            <a:r>
              <a:rPr kumimoji="1" lang="en-US" altLang="ko-KR" sz="4000" dirty="0">
                <a:sym typeface="Wingdings" pitchFamily="2" charset="2"/>
              </a:rPr>
              <a:t>:</a:t>
            </a:r>
            <a:r>
              <a:rPr kumimoji="1" lang="ko-KR" altLang="en-US" sz="4000" dirty="0">
                <a:sym typeface="Wingdings" pitchFamily="2" charset="2"/>
              </a:rPr>
              <a:t> </a:t>
            </a:r>
            <a:r>
              <a:rPr kumimoji="1" lang="en-US" altLang="ko-KR" sz="4000" b="1" dirty="0">
                <a:solidFill>
                  <a:srgbClr val="FF0000"/>
                </a:solidFill>
                <a:sym typeface="Wingdings" pitchFamily="2" charset="2"/>
              </a:rPr>
              <a:t>pip install matplotlib</a:t>
            </a:r>
          </a:p>
          <a:p>
            <a:pPr marL="342900" indent="-342900">
              <a:buFontTx/>
              <a:buAutoNum type="arabicPeriod"/>
            </a:pPr>
            <a:r>
              <a:rPr kumimoji="1" lang="en-US" altLang="ko-KR" sz="4000" dirty="0" err="1">
                <a:sym typeface="Wingdings" pitchFamily="2" charset="2"/>
              </a:rPr>
              <a:t>numpy</a:t>
            </a:r>
            <a:r>
              <a:rPr kumimoji="1" lang="en-US" altLang="ko-KR" sz="4000" dirty="0">
                <a:sym typeface="Wingdings" pitchFamily="2" charset="2"/>
              </a:rPr>
              <a:t> </a:t>
            </a:r>
            <a:r>
              <a:rPr kumimoji="1" lang="ko-KR" altLang="en-US" sz="4000" dirty="0">
                <a:sym typeface="Wingdings" pitchFamily="2" charset="2"/>
              </a:rPr>
              <a:t>설치</a:t>
            </a:r>
            <a:r>
              <a:rPr kumimoji="1" lang="en-US" altLang="ko-KR" sz="4000" dirty="0">
                <a:sym typeface="Wingdings" pitchFamily="2" charset="2"/>
              </a:rPr>
              <a:t>:</a:t>
            </a:r>
            <a:r>
              <a:rPr kumimoji="1" lang="ko-KR" altLang="en-US" sz="4000" dirty="0">
                <a:sym typeface="Wingdings" pitchFamily="2" charset="2"/>
              </a:rPr>
              <a:t> </a:t>
            </a:r>
            <a:r>
              <a:rPr kumimoji="1" lang="en-US" altLang="ko-KR" sz="4000" b="1" dirty="0">
                <a:solidFill>
                  <a:srgbClr val="FF0000"/>
                </a:solidFill>
                <a:sym typeface="Wingdings" pitchFamily="2" charset="2"/>
              </a:rPr>
              <a:t>pip install </a:t>
            </a:r>
            <a:r>
              <a:rPr kumimoji="1" lang="en-US" altLang="ko-KR" sz="4000" b="1" dirty="0" err="1">
                <a:solidFill>
                  <a:srgbClr val="FF0000"/>
                </a:solidFill>
                <a:sym typeface="Wingdings" pitchFamily="2" charset="2"/>
              </a:rPr>
              <a:t>numpy</a:t>
            </a:r>
            <a:endParaRPr kumimoji="1" lang="en-US" altLang="ko-KR" sz="4000" b="1" dirty="0">
              <a:solidFill>
                <a:srgbClr val="FF0000"/>
              </a:solidFill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endParaRPr kumimoji="1" lang="en-US" altLang="ko-KR" sz="4000" b="1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kumimoji="1" lang="en-US" altLang="ko-KR" sz="4000" b="1" dirty="0">
                <a:solidFill>
                  <a:srgbClr val="FF0000"/>
                </a:solidFill>
                <a:sym typeface="Wingdings" pitchFamily="2" charset="2"/>
              </a:rPr>
              <a:t>pip install ~ </a:t>
            </a:r>
            <a:r>
              <a:rPr kumimoji="1" lang="ko-KR" altLang="en-US" sz="4000" b="1" dirty="0">
                <a:solidFill>
                  <a:srgbClr val="FF0000"/>
                </a:solidFill>
                <a:sym typeface="Wingdings" pitchFamily="2" charset="2"/>
              </a:rPr>
              <a:t>안되는 사람들은 </a:t>
            </a:r>
            <a:r>
              <a:rPr kumimoji="1" lang="en-US" altLang="ko-KR" sz="4000" b="1" dirty="0">
                <a:solidFill>
                  <a:srgbClr val="FF0000"/>
                </a:solidFill>
                <a:sym typeface="Wingdings" pitchFamily="2" charset="2"/>
              </a:rPr>
              <a:t>pip3 install</a:t>
            </a:r>
            <a:r>
              <a:rPr kumimoji="1" lang="ko-KR" altLang="en-US" sz="4000" b="1" dirty="0">
                <a:solidFill>
                  <a:srgbClr val="FF0000"/>
                </a:solidFill>
                <a:sym typeface="Wingdings" pitchFamily="2" charset="2"/>
              </a:rPr>
              <a:t> 로 대체</a:t>
            </a:r>
            <a:endParaRPr kumimoji="1" lang="en-US" altLang="ko-KR" sz="4000" b="1" dirty="0">
              <a:solidFill>
                <a:srgbClr val="FF0000"/>
              </a:solidFill>
            </a:endParaRPr>
          </a:p>
          <a:p>
            <a:endParaRPr kumimoji="1" lang="en-US" altLang="ko-KR" sz="4000" b="1" i="1" dirty="0"/>
          </a:p>
        </p:txBody>
      </p:sp>
    </p:spTree>
    <p:extLst>
      <p:ext uri="{BB962C8B-B14F-4D97-AF65-F5344CB8AC3E}">
        <p14:creationId xmlns:p14="http://schemas.microsoft.com/office/powerpoint/2010/main" val="10968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간단한 그래프 그리기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A1FB5-CE7D-AE49-B89B-2C4CD01C42ED}"/>
              </a:ext>
            </a:extLst>
          </p:cNvPr>
          <p:cNvSpPr txBox="1"/>
          <p:nvPr/>
        </p:nvSpPr>
        <p:spPr>
          <a:xfrm>
            <a:off x="424898" y="1430012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plt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np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 = [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 =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(y)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(y)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CCBB2-1001-A440-A594-4D432198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088" y="1048578"/>
            <a:ext cx="5574737" cy="47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y = 2x + 1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A1FB5-CE7D-AE49-B89B-2C4CD01C42ED}"/>
              </a:ext>
            </a:extLst>
          </p:cNvPr>
          <p:cNvSpPr txBox="1"/>
          <p:nvPr/>
        </p:nvSpPr>
        <p:spPr>
          <a:xfrm>
            <a:off x="424898" y="1430012"/>
            <a:ext cx="60976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plt</a:t>
            </a:r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numpy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np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 = []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y.append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ko-Kore-KR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 =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np.array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(y)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plt.plot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(y)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plt.show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925DC-56F6-EE46-94D3-786EE50F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73" y="914399"/>
            <a:ext cx="6058729" cy="484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0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8368E25-3992-FD4F-BF14-E63D30EF4410}"/>
              </a:ext>
            </a:extLst>
          </p:cNvPr>
          <p:cNvSpPr txBox="1"/>
          <p:nvPr/>
        </p:nvSpPr>
        <p:spPr>
          <a:xfrm>
            <a:off x="337702" y="45194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Quiz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23180F-F849-794A-8A64-4AD95107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9" y="1648311"/>
            <a:ext cx="4772792" cy="38365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5A4140-3404-7345-98D7-907289EBF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396" y="1648311"/>
            <a:ext cx="4924976" cy="3949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85BCF-740D-C64C-8306-A93F3F4A4C4C}"/>
                  </a:ext>
                </a:extLst>
              </p:cNvPr>
              <p:cNvSpPr txBox="1"/>
              <p:nvPr/>
            </p:nvSpPr>
            <p:spPr>
              <a:xfrm>
                <a:off x="7250595" y="5754757"/>
                <a:ext cx="33590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−100</m:t>
                      </m:r>
                      <m:sSup>
                        <m:sSup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85BCF-740D-C64C-8306-A93F3F4A4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595" y="5754757"/>
                <a:ext cx="3359061" cy="430887"/>
              </a:xfrm>
              <a:prstGeom prst="rect">
                <a:avLst/>
              </a:prstGeom>
              <a:blipFill>
                <a:blip r:embed="rId4"/>
                <a:stretch>
                  <a:fillRect l="-1880" t="-2857" r="-1880"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37D9E5-D835-C742-BCB4-33997A050074}"/>
                  </a:ext>
                </a:extLst>
              </p:cNvPr>
              <p:cNvSpPr txBox="1"/>
              <p:nvPr/>
            </p:nvSpPr>
            <p:spPr>
              <a:xfrm>
                <a:off x="1475961" y="5754757"/>
                <a:ext cx="19579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37D9E5-D835-C742-BCB4-33997A05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61" y="5754757"/>
                <a:ext cx="1957907" cy="430887"/>
              </a:xfrm>
              <a:prstGeom prst="rect">
                <a:avLst/>
              </a:prstGeom>
              <a:blipFill>
                <a:blip r:embed="rId5"/>
                <a:stretch>
                  <a:fillRect l="-3871" t="-2857" r="-3871"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64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181</Words>
  <Application>Microsoft Macintosh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Menlo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박상원</dc:creator>
  <cp:lastModifiedBy>박상원</cp:lastModifiedBy>
  <cp:revision>1</cp:revision>
  <dcterms:created xsi:type="dcterms:W3CDTF">2022-12-25T01:25:33Z</dcterms:created>
  <dcterms:modified xsi:type="dcterms:W3CDTF">2023-03-05T01:59:46Z</dcterms:modified>
</cp:coreProperties>
</file>