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9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4AA97-3835-F94E-BA12-4CED00A19BB5}" v="79" dt="2023-04-23T03:06:0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673"/>
  </p:normalViewPr>
  <p:slideViewPr>
    <p:cSldViewPr snapToGrid="0" snapToObjects="1">
      <p:cViewPr varScale="1">
        <p:scale>
          <a:sx n="129" d="100"/>
          <a:sy n="12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원" userId="e69e594e-509b-48b4-b626-a5023c72e67e" providerId="ADAL" clId="{D2ABFF7C-1DF8-8547-8C16-C31168B8340A}"/>
    <pc:docChg chg="undo custSel addSld delSld modSld">
      <pc:chgData name="박상원" userId="e69e594e-509b-48b4-b626-a5023c72e67e" providerId="ADAL" clId="{D2ABFF7C-1DF8-8547-8C16-C31168B8340A}" dt="2023-04-09T02:00:15.205" v="1162" actId="20577"/>
      <pc:docMkLst>
        <pc:docMk/>
      </pc:docMkLst>
      <pc:sldChg chg="addSp delSp modSp mod">
        <pc:chgData name="박상원" userId="e69e594e-509b-48b4-b626-a5023c72e67e" providerId="ADAL" clId="{D2ABFF7C-1DF8-8547-8C16-C31168B8340A}" dt="2023-04-09T01:17:38.063" v="16" actId="1076"/>
        <pc:sldMkLst>
          <pc:docMk/>
          <pc:sldMk cId="3298962972" sldId="260"/>
        </pc:sldMkLst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D2ABFF7C-1DF8-8547-8C16-C31168B8340A}" dt="2023-04-09T01:17:19.255" v="14" actId="20577"/>
          <ac:spMkLst>
            <pc:docMk/>
            <pc:sldMk cId="3298962972" sldId="260"/>
            <ac:spMk id="3" creationId="{1050541D-FFD8-D145-9C07-32ABFD6D3AED}"/>
          </ac:spMkLst>
        </pc:spChg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6" creationId="{9709CA1E-9E7F-A142-8DBD-4F80A7418055}"/>
          </ac:spMkLst>
        </pc:spChg>
        <pc:spChg chg="add mod">
          <ac:chgData name="박상원" userId="e69e594e-509b-48b4-b626-a5023c72e67e" providerId="ADAL" clId="{D2ABFF7C-1DF8-8547-8C16-C31168B8340A}" dt="2023-04-09T01:17:23.389" v="15" actId="1076"/>
          <ac:spMkLst>
            <pc:docMk/>
            <pc:sldMk cId="3298962972" sldId="260"/>
            <ac:spMk id="8" creationId="{A29CEB70-B352-5542-86E1-2F69898DE69E}"/>
          </ac:spMkLst>
        </pc:spChg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12" creationId="{16D354B1-5392-7E41-B941-5F084E3731F9}"/>
          </ac:spMkLst>
        </pc:spChg>
        <pc:picChg chg="del">
          <ac:chgData name="박상원" userId="e69e594e-509b-48b4-b626-a5023c72e67e" providerId="ADAL" clId="{D2ABFF7C-1DF8-8547-8C16-C31168B8340A}" dt="2023-04-09T01:16:58.511" v="0" actId="478"/>
          <ac:picMkLst>
            <pc:docMk/>
            <pc:sldMk cId="3298962972" sldId="260"/>
            <ac:picMk id="4" creationId="{8FE15B52-4356-B849-8425-07A482E3CDA5}"/>
          </ac:picMkLst>
        </pc:picChg>
        <pc:picChg chg="del">
          <ac:chgData name="박상원" userId="e69e594e-509b-48b4-b626-a5023c72e67e" providerId="ADAL" clId="{D2ABFF7C-1DF8-8547-8C16-C31168B8340A}" dt="2023-04-09T01:16:58.511" v="0" actId="478"/>
          <ac:picMkLst>
            <pc:docMk/>
            <pc:sldMk cId="3298962972" sldId="260"/>
            <ac:picMk id="5" creationId="{DBD1B4DD-73D3-2C48-8A51-8BEA6EFBB094}"/>
          </ac:picMkLst>
        </pc:picChg>
        <pc:picChg chg="add mod">
          <ac:chgData name="박상원" userId="e69e594e-509b-48b4-b626-a5023c72e67e" providerId="ADAL" clId="{D2ABFF7C-1DF8-8547-8C16-C31168B8340A}" dt="2023-04-09T01:17:38.063" v="16" actId="1076"/>
          <ac:picMkLst>
            <pc:docMk/>
            <pc:sldMk cId="3298962972" sldId="260"/>
            <ac:picMk id="9" creationId="{59ECE5ED-FAE2-7141-8ECA-4402D51AC58E}"/>
          </ac:picMkLst>
        </pc:picChg>
        <pc:picChg chg="add mod">
          <ac:chgData name="박상원" userId="e69e594e-509b-48b4-b626-a5023c72e67e" providerId="ADAL" clId="{D2ABFF7C-1DF8-8547-8C16-C31168B8340A}" dt="2023-04-09T01:17:38.063" v="16" actId="1076"/>
          <ac:picMkLst>
            <pc:docMk/>
            <pc:sldMk cId="3298962972" sldId="260"/>
            <ac:picMk id="10" creationId="{93E31C0B-EF0D-FE4C-9AED-1DCB1EA14B40}"/>
          </ac:picMkLst>
        </pc:picChg>
      </pc:sldChg>
      <pc:sldChg chg="addSp delSp modSp mod">
        <pc:chgData name="박상원" userId="e69e594e-509b-48b4-b626-a5023c72e67e" providerId="ADAL" clId="{D2ABFF7C-1DF8-8547-8C16-C31168B8340A}" dt="2023-04-09T01:58:36.013" v="1129" actId="20577"/>
        <pc:sldMkLst>
          <pc:docMk/>
          <pc:sldMk cId="1096846854" sldId="262"/>
        </pc:sldMkLst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" creationId="{3D025112-51EB-904F-92C8-E377FCBCAA11}"/>
          </ac:spMkLst>
        </pc:spChg>
        <pc:spChg chg="add mod">
          <ac:chgData name="박상원" userId="e69e594e-509b-48b4-b626-a5023c72e67e" providerId="ADAL" clId="{D2ABFF7C-1DF8-8547-8C16-C31168B8340A}" dt="2023-04-09T01:37:10.233" v="546" actId="1076"/>
          <ac:spMkLst>
            <pc:docMk/>
            <pc:sldMk cId="1096846854" sldId="262"/>
            <ac:spMk id="4" creationId="{635A965F-EEFA-9245-87F8-4802132D65C4}"/>
          </ac:spMkLst>
        </pc:spChg>
        <pc:spChg chg="mod">
          <ac:chgData name="박상원" userId="e69e594e-509b-48b4-b626-a5023c72e67e" providerId="ADAL" clId="{D2ABFF7C-1DF8-8547-8C16-C31168B8340A}" dt="2023-04-09T01:37:19.544" v="564" actId="1076"/>
          <ac:spMkLst>
            <pc:docMk/>
            <pc:sldMk cId="1096846854" sldId="262"/>
            <ac:spMk id="5" creationId="{94F4C12F-096C-7F42-B29C-1E9199059AD2}"/>
          </ac:spMkLst>
        </pc:spChg>
        <pc:spChg chg="add del mod">
          <ac:chgData name="박상원" userId="e69e594e-509b-48b4-b626-a5023c72e67e" providerId="ADAL" clId="{D2ABFF7C-1DF8-8547-8C16-C31168B8340A}" dt="2023-04-09T01:35:32.141" v="493" actId="478"/>
          <ac:spMkLst>
            <pc:docMk/>
            <pc:sldMk cId="1096846854" sldId="262"/>
            <ac:spMk id="6" creationId="{09EB0449-0CC5-9942-AF77-7C681C046822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7" creationId="{24E916D3-BB3C-A842-9D31-C8AA75A03660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8" creationId="{B5980F18-6D58-4A4F-8911-C8CFF5C5A401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9" creationId="{C8FBE4DB-95D3-0643-9189-E5C03AFFCD0D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0" creationId="{4CD00D8F-5493-7A4D-BDA7-3D7C4BD21B09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1" creationId="{399240CA-F5DF-A442-A375-612E3510DAD5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2" creationId="{4CCF8BA5-FDB2-324A-8AA8-3A0C7FFF3CBC}"/>
          </ac:spMkLst>
        </pc:spChg>
        <pc:spChg chg="add mod">
          <ac:chgData name="박상원" userId="e69e594e-509b-48b4-b626-a5023c72e67e" providerId="ADAL" clId="{D2ABFF7C-1DF8-8547-8C16-C31168B8340A}" dt="2023-04-09T01:36:11.818" v="520" actId="1076"/>
          <ac:spMkLst>
            <pc:docMk/>
            <pc:sldMk cId="1096846854" sldId="262"/>
            <ac:spMk id="13" creationId="{838EA982-BFAE-674D-AC34-05A312D690DC}"/>
          </ac:spMkLst>
        </pc:spChg>
        <pc:spChg chg="add mod">
          <ac:chgData name="박상원" userId="e69e594e-509b-48b4-b626-a5023c72e67e" providerId="ADAL" clId="{D2ABFF7C-1DF8-8547-8C16-C31168B8340A}" dt="2023-04-09T01:36:15.031" v="522" actId="113"/>
          <ac:spMkLst>
            <pc:docMk/>
            <pc:sldMk cId="1096846854" sldId="262"/>
            <ac:spMk id="14" creationId="{1147B58A-C0CF-0648-80E5-AFE6C78D596A}"/>
          </ac:spMkLst>
        </pc:spChg>
        <pc:spChg chg="mod">
          <ac:chgData name="박상원" userId="e69e594e-509b-48b4-b626-a5023c72e67e" providerId="ADAL" clId="{D2ABFF7C-1DF8-8547-8C16-C31168B8340A}" dt="2023-04-09T01:17:45.624" v="28" actId="20577"/>
          <ac:spMkLst>
            <pc:docMk/>
            <pc:sldMk cId="1096846854" sldId="262"/>
            <ac:spMk id="15" creationId="{D8368E25-3992-FD4F-BF14-E63D30EF4410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6" creationId="{B8DA3BAF-1352-4741-974E-3CA4F2F3B40A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7" creationId="{9A335DAA-4A7C-7844-9FF8-F8E3A25F6949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8" creationId="{3B97ED6B-B160-7646-BBC7-6902C83D2A4E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9" creationId="{D6F75B57-7983-4A4C-BE82-D7240E425CC0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0" creationId="{8A963F41-1772-C44F-BA2A-E5DDB0E17B1E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1" creationId="{D9DF65A6-9497-D549-884C-20E820E79B4F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2" creationId="{C172AA95-3A83-E04F-ABF4-C0FD9AD0E2CC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3" creationId="{85BD827A-E58D-7348-82BD-759BB0FF9B59}"/>
          </ac:spMkLst>
        </pc:spChg>
        <pc:spChg chg="add mod">
          <ac:chgData name="박상원" userId="e69e594e-509b-48b4-b626-a5023c72e67e" providerId="ADAL" clId="{D2ABFF7C-1DF8-8547-8C16-C31168B8340A}" dt="2023-04-09T01:58:36.013" v="1129" actId="20577"/>
          <ac:spMkLst>
            <pc:docMk/>
            <pc:sldMk cId="1096846854" sldId="262"/>
            <ac:spMk id="26" creationId="{240457FA-4767-824D-A027-F228DFDBC007}"/>
          </ac:spMkLst>
        </pc:spChg>
        <pc:spChg chg="add mod">
          <ac:chgData name="박상원" userId="e69e594e-509b-48b4-b626-a5023c72e67e" providerId="ADAL" clId="{D2ABFF7C-1DF8-8547-8C16-C31168B8340A}" dt="2023-04-09T01:34:35.825" v="460" actId="164"/>
          <ac:spMkLst>
            <pc:docMk/>
            <pc:sldMk cId="1096846854" sldId="262"/>
            <ac:spMk id="27" creationId="{D762D59D-C6FE-AE44-9907-07959D26AE88}"/>
          </ac:spMkLst>
        </pc:spChg>
        <pc:spChg chg="add del mod">
          <ac:chgData name="박상원" userId="e69e594e-509b-48b4-b626-a5023c72e67e" providerId="ADAL" clId="{D2ABFF7C-1DF8-8547-8C16-C31168B8340A}" dt="2023-04-09T01:31:52.578" v="386" actId="478"/>
          <ac:spMkLst>
            <pc:docMk/>
            <pc:sldMk cId="1096846854" sldId="262"/>
            <ac:spMk id="28" creationId="{E2EA9A3D-7535-6E42-ADA8-E1FFE48DD850}"/>
          </ac:spMkLst>
        </pc:spChg>
        <pc:spChg chg="add del mod">
          <ac:chgData name="박상원" userId="e69e594e-509b-48b4-b626-a5023c72e67e" providerId="ADAL" clId="{D2ABFF7C-1DF8-8547-8C16-C31168B8340A}" dt="2023-04-09T01:31:50.746" v="385" actId="478"/>
          <ac:spMkLst>
            <pc:docMk/>
            <pc:sldMk cId="1096846854" sldId="262"/>
            <ac:spMk id="29" creationId="{A520A7D6-FD7F-B24B-8083-FDCA511C69AC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4" creationId="{A695A12F-EDB7-CD43-8DAC-7155AF0610A3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5" creationId="{4C4A586B-2B28-684F-A673-D209631EF9BA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6" creationId="{6343E382-D4C5-9142-AB6A-A827A92E3A88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7" creationId="{38E29EB5-1284-8247-91F5-C6060C81B482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8" creationId="{4ECC99E7-3D1F-AA47-9EE6-B7009442D413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9" creationId="{A90EE91A-81E1-DC44-8009-F6C45B9C0348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40" creationId="{5CE186CF-049C-B845-8BBD-B3776D71C150}"/>
          </ac:spMkLst>
        </pc:spChg>
        <pc:spChg chg="add mod">
          <ac:chgData name="박상원" userId="e69e594e-509b-48b4-b626-a5023c72e67e" providerId="ADAL" clId="{D2ABFF7C-1DF8-8547-8C16-C31168B8340A}" dt="2023-04-09T01:37:15.119" v="560" actId="20577"/>
          <ac:spMkLst>
            <pc:docMk/>
            <pc:sldMk cId="1096846854" sldId="262"/>
            <ac:spMk id="41" creationId="{B56CA76B-AE23-2143-9E8B-87C6E6B964D0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3" creationId="{B6F48507-BA48-CA43-B904-9D5956833188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4" creationId="{2A542A9D-1D42-1A48-A0ED-45938F4E9840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5" creationId="{48D9CBE0-C674-634E-B59E-D1EA807B546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6" creationId="{AA450502-9EB4-B745-A3E0-E85C963ABCD6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8" creationId="{75F6E2FD-59FB-8B4A-AAD7-143D423CC167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9" creationId="{87155AC8-CC3F-0C41-9FA3-10280FF71C6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0" creationId="{123163D3-9D44-8647-BCB0-A4EFDB0043AF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1" creationId="{03614F90-A6B6-784E-97F1-28F48A2CB66A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3" creationId="{FABAB3FF-93DB-8046-ADFC-BBB4ACF1F8B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4" creationId="{2B319AC1-CE59-DA49-A143-697E17FD269B}"/>
          </ac:spMkLst>
        </pc:s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0" creationId="{FDF1A904-625E-2949-AFB2-9912223A2EC4}"/>
          </ac:grpSpMkLst>
        </pc:gr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1" creationId="{02B5234E-95C2-9446-A51E-C79CC2114FF3}"/>
          </ac:grpSpMkLst>
        </pc:gr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2" creationId="{D0750EEE-FF6D-3D46-8A9E-C1A38341E516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42" creationId="{ED12B48E-29FA-8A4B-AEAB-6E4D8F70D057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47" creationId="{025FEB90-3FC8-AE4B-9E05-2060E3D4689B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52" creationId="{8DA5779C-3189-9C41-9A25-0AB7A12E40B7}"/>
          </ac:grpSpMkLst>
        </pc:grpChg>
        <pc:graphicFrameChg chg="add del mod modGraphic">
          <ac:chgData name="박상원" userId="e69e594e-509b-48b4-b626-a5023c72e67e" providerId="ADAL" clId="{D2ABFF7C-1DF8-8547-8C16-C31168B8340A}" dt="2023-04-09T01:36:07.152" v="519" actId="478"/>
          <ac:graphicFrameMkLst>
            <pc:docMk/>
            <pc:sldMk cId="1096846854" sldId="262"/>
            <ac:graphicFrameMk id="2" creationId="{3D112E4B-80E4-274B-AD78-6EDB61E507B4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36:11.818" v="520" actId="1076"/>
          <ac:graphicFrameMkLst>
            <pc:docMk/>
            <pc:sldMk cId="1096846854" sldId="262"/>
            <ac:graphicFrameMk id="33" creationId="{333B1D93-1DF5-A744-BD77-12CCF8220FCF}"/>
          </ac:graphicFrameMkLst>
        </pc:graphicFrameChg>
        <pc:cxnChg chg="add del mod">
          <ac:chgData name="박상원" userId="e69e594e-509b-48b4-b626-a5023c72e67e" providerId="ADAL" clId="{D2ABFF7C-1DF8-8547-8C16-C31168B8340A}" dt="2023-04-09T01:34:38.545" v="461" actId="478"/>
          <ac:cxnSpMkLst>
            <pc:docMk/>
            <pc:sldMk cId="1096846854" sldId="262"/>
            <ac:cxnSpMk id="25" creationId="{11A98FCF-8B4A-D44F-85F7-E360F708ACEC}"/>
          </ac:cxnSpMkLst>
        </pc:cxnChg>
      </pc:sldChg>
      <pc:sldChg chg="del">
        <pc:chgData name="박상원" userId="e69e594e-509b-48b4-b626-a5023c72e67e" providerId="ADAL" clId="{D2ABFF7C-1DF8-8547-8C16-C31168B8340A}" dt="2023-04-09T01:58:41.413" v="1130" actId="2696"/>
        <pc:sldMkLst>
          <pc:docMk/>
          <pc:sldMk cId="3782615167" sldId="266"/>
        </pc:sldMkLst>
      </pc:sldChg>
      <pc:sldChg chg="del">
        <pc:chgData name="박상원" userId="e69e594e-509b-48b4-b626-a5023c72e67e" providerId="ADAL" clId="{D2ABFF7C-1DF8-8547-8C16-C31168B8340A}" dt="2023-04-09T01:58:41.413" v="1130" actId="2696"/>
        <pc:sldMkLst>
          <pc:docMk/>
          <pc:sldMk cId="2227642961" sldId="267"/>
        </pc:sldMkLst>
      </pc:sldChg>
      <pc:sldChg chg="add del">
        <pc:chgData name="박상원" userId="e69e594e-509b-48b4-b626-a5023c72e67e" providerId="ADAL" clId="{D2ABFF7C-1DF8-8547-8C16-C31168B8340A}" dt="2023-04-09T01:32:25.046" v="421" actId="2696"/>
        <pc:sldMkLst>
          <pc:docMk/>
          <pc:sldMk cId="3037401488" sldId="268"/>
        </pc:sldMkLst>
      </pc:sldChg>
      <pc:sldChg chg="addSp delSp modSp add mod">
        <pc:chgData name="박상원" userId="e69e594e-509b-48b4-b626-a5023c72e67e" providerId="ADAL" clId="{D2ABFF7C-1DF8-8547-8C16-C31168B8340A}" dt="2023-04-09T01:49:22.875" v="858" actId="113"/>
        <pc:sldMkLst>
          <pc:docMk/>
          <pc:sldMk cId="2753637242" sldId="269"/>
        </pc:sldMkLst>
        <pc:spChg chg="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" creationId="{3D025112-51EB-904F-92C8-E377FCBCAA11}"/>
          </ac:spMkLst>
        </pc:spChg>
        <pc:spChg chg="del mod">
          <ac:chgData name="박상원" userId="e69e594e-509b-48b4-b626-a5023c72e67e" providerId="ADAL" clId="{D2ABFF7C-1DF8-8547-8C16-C31168B8340A}" dt="2023-04-09T01:34:03.370" v="454" actId="478"/>
          <ac:spMkLst>
            <pc:docMk/>
            <pc:sldMk cId="2753637242" sldId="269"/>
            <ac:spMk id="4" creationId="{635A965F-EEFA-9245-87F8-4802132D65C4}"/>
          </ac:spMkLst>
        </pc:spChg>
        <pc:spChg chg="mod">
          <ac:chgData name="박상원" userId="e69e594e-509b-48b4-b626-a5023c72e67e" providerId="ADAL" clId="{D2ABFF7C-1DF8-8547-8C16-C31168B8340A}" dt="2023-04-09T01:39:31.191" v="634" actId="20577"/>
          <ac:spMkLst>
            <pc:docMk/>
            <pc:sldMk cId="2753637242" sldId="269"/>
            <ac:spMk id="5" creationId="{94F4C12F-096C-7F42-B29C-1E9199059AD2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6" creationId="{09EB0449-0CC5-9942-AF77-7C681C046822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7" creationId="{24E916D3-BB3C-A842-9D31-C8AA75A03660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8" creationId="{B5980F18-6D58-4A4F-8911-C8CFF5C5A401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9" creationId="{C8FBE4DB-95D3-0643-9189-E5C03AFFCD0D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0" creationId="{4CD00D8F-5493-7A4D-BDA7-3D7C4BD21B09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1" creationId="{399240CA-F5DF-A442-A375-612E3510DAD5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2" creationId="{4CCF8BA5-FDB2-324A-8AA8-3A0C7FFF3CBC}"/>
          </ac:spMkLst>
        </pc:spChg>
        <pc:spChg chg="del">
          <ac:chgData name="박상원" userId="e69e594e-509b-48b4-b626-a5023c72e67e" providerId="ADAL" clId="{D2ABFF7C-1DF8-8547-8C16-C31168B8340A}" dt="2023-04-09T01:33:51.654" v="443" actId="478"/>
          <ac:spMkLst>
            <pc:docMk/>
            <pc:sldMk cId="2753637242" sldId="269"/>
            <ac:spMk id="13" creationId="{838EA982-BFAE-674D-AC34-05A312D690DC}"/>
          </ac:spMkLst>
        </pc:spChg>
        <pc:spChg chg="del">
          <ac:chgData name="박상원" userId="e69e594e-509b-48b4-b626-a5023c72e67e" providerId="ADAL" clId="{D2ABFF7C-1DF8-8547-8C16-C31168B8340A}" dt="2023-04-09T01:33:52.484" v="444" actId="478"/>
          <ac:spMkLst>
            <pc:docMk/>
            <pc:sldMk cId="2753637242" sldId="269"/>
            <ac:spMk id="14" creationId="{1147B58A-C0CF-0648-80E5-AFE6C78D596A}"/>
          </ac:spMkLst>
        </pc:spChg>
        <pc:spChg chg="mod">
          <ac:chgData name="박상원" userId="e69e594e-509b-48b4-b626-a5023c72e67e" providerId="ADAL" clId="{D2ABFF7C-1DF8-8547-8C16-C31168B8340A}" dt="2023-04-09T01:39:32.491" v="636" actId="20577"/>
          <ac:spMkLst>
            <pc:docMk/>
            <pc:sldMk cId="2753637242" sldId="269"/>
            <ac:spMk id="15" creationId="{D8368E25-3992-FD4F-BF14-E63D30EF4410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6" creationId="{B8DA3BAF-1352-4741-974E-3CA4F2F3B40A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7" creationId="{9A335DAA-4A7C-7844-9FF8-F8E3A25F6949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8" creationId="{3B97ED6B-B160-7646-BBC7-6902C83D2A4E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9" creationId="{D6F75B57-7983-4A4C-BE82-D7240E425CC0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0" creationId="{8A963F41-1772-C44F-BA2A-E5DDB0E17B1E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1" creationId="{D9DF65A6-9497-D549-884C-20E820E79B4F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2" creationId="{C172AA95-3A83-E04F-ABF4-C0FD9AD0E2CC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3" creationId="{85BD827A-E58D-7348-82BD-759BB0FF9B59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6" creationId="{240457FA-4767-824D-A027-F228DFDBC007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7" creationId="{D762D59D-C6FE-AE44-9907-07959D26AE88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28" creationId="{2D77BADB-53F8-2242-9510-98220FEE7D59}"/>
          </ac:spMkLst>
        </pc:spChg>
        <pc:spChg chg="add mod">
          <ac:chgData name="박상원" userId="e69e594e-509b-48b4-b626-a5023c72e67e" providerId="ADAL" clId="{D2ABFF7C-1DF8-8547-8C16-C31168B8340A}" dt="2023-04-09T01:33:42.375" v="434" actId="571"/>
          <ac:spMkLst>
            <pc:docMk/>
            <pc:sldMk cId="2753637242" sldId="269"/>
            <ac:spMk id="29" creationId="{A1B48F09-9A9A-494E-84BC-C626DB98D26E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0" creationId="{BB79BD99-1402-F548-9D21-2BACDB6A41DB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1" creationId="{55E6365B-BEED-344C-A8FC-593A0AAED70A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2" creationId="{BD1E4099-10E4-ED4F-A1AD-A736D328CABC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3" creationId="{DED1E1D0-15F3-E849-8FA2-990C264EE32B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4" creationId="{B1EF9FB6-875E-2044-AC6D-FD971AD404EA}"/>
          </ac:spMkLst>
        </pc:spChg>
        <pc:spChg chg="add del mod">
          <ac:chgData name="박상원" userId="e69e594e-509b-48b4-b626-a5023c72e67e" providerId="ADAL" clId="{D2ABFF7C-1DF8-8547-8C16-C31168B8340A}" dt="2023-04-09T01:37:18.476" v="562"/>
          <ac:spMkLst>
            <pc:docMk/>
            <pc:sldMk cId="2753637242" sldId="269"/>
            <ac:spMk id="35" creationId="{4D25175D-7630-DA41-9A1A-EDE851D23008}"/>
          </ac:spMkLst>
        </pc:spChg>
        <pc:spChg chg="add del mod">
          <ac:chgData name="박상원" userId="e69e594e-509b-48b4-b626-a5023c72e67e" providerId="ADAL" clId="{D2ABFF7C-1DF8-8547-8C16-C31168B8340A}" dt="2023-04-09T01:37:25.613" v="567" actId="478"/>
          <ac:spMkLst>
            <pc:docMk/>
            <pc:sldMk cId="2753637242" sldId="269"/>
            <ac:spMk id="36" creationId="{F6759E1D-D2EF-1D41-9949-1905D8E508BF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7" creationId="{C24D7D37-C577-9A4E-9350-B72FA623ED15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8" creationId="{EA200985-7C9D-4045-8BEF-3F312CBA4D8A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9" creationId="{6F2797E1-B9BD-AA4F-B9DE-40C489633B52}"/>
          </ac:spMkLst>
        </pc:spChg>
        <pc:spChg chg="add mod">
          <ac:chgData name="박상원" userId="e69e594e-509b-48b4-b626-a5023c72e67e" providerId="ADAL" clId="{D2ABFF7C-1DF8-8547-8C16-C31168B8340A}" dt="2023-04-09T01:39:40.498" v="637" actId="1076"/>
          <ac:spMkLst>
            <pc:docMk/>
            <pc:sldMk cId="2753637242" sldId="269"/>
            <ac:spMk id="40" creationId="{7D37D876-A6E6-1349-BD6B-5E2F64638F4E}"/>
          </ac:spMkLst>
        </pc:spChg>
        <pc:spChg chg="add del mod">
          <ac:chgData name="박상원" userId="e69e594e-509b-48b4-b626-a5023c72e67e" providerId="ADAL" clId="{D2ABFF7C-1DF8-8547-8C16-C31168B8340A}" dt="2023-04-09T01:38:56.378" v="620" actId="478"/>
          <ac:spMkLst>
            <pc:docMk/>
            <pc:sldMk cId="2753637242" sldId="269"/>
            <ac:spMk id="41" creationId="{5D5889F0-1E56-3649-A68E-FFE088BCF396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42" creationId="{DF86AA85-2FD0-7F45-A264-26DA08602E86}"/>
          </ac:spMkLst>
        </pc:spChg>
        <pc:spChg chg="add mod">
          <ac:chgData name="박상원" userId="e69e594e-509b-48b4-b626-a5023c72e67e" providerId="ADAL" clId="{D2ABFF7C-1DF8-8547-8C16-C31168B8340A}" dt="2023-04-09T01:39:28.164" v="630" actId="1076"/>
          <ac:spMkLst>
            <pc:docMk/>
            <pc:sldMk cId="2753637242" sldId="269"/>
            <ac:spMk id="43" creationId="{27C2AA72-46F5-8B4C-B4AE-0909DBEF7626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5" creationId="{7FB6C612-B759-A741-BE80-0426B55E5E34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6" creationId="{0D736C2F-C622-C147-908E-194A75B3CFC0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7" creationId="{DC61CA2D-3F33-F14D-8CE2-A1743CD1D76D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8" creationId="{4A001FC1-403C-484B-983B-2BA06B0045CB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0" creationId="{AD57FD66-E0DA-CB4F-84A2-3717425F013F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1" creationId="{ADA86364-CD63-AA44-95D5-4BB170F28881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2" creationId="{406163B6-A2D6-5542-9C66-0E694AD85FAE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3" creationId="{04239D94-7E38-9247-BC9A-F6D397785EDC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5" creationId="{43EB9927-8051-2949-821A-031F0315AF02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6" creationId="{31E06D4E-F604-9748-9B62-0D713F70BE02}"/>
          </ac:spMkLst>
        </pc:spChg>
        <pc:spChg chg="add mod">
          <ac:chgData name="박상원" userId="e69e594e-509b-48b4-b626-a5023c72e67e" providerId="ADAL" clId="{D2ABFF7C-1DF8-8547-8C16-C31168B8340A}" dt="2023-04-09T01:49:22.875" v="858" actId="113"/>
          <ac:spMkLst>
            <pc:docMk/>
            <pc:sldMk cId="2753637242" sldId="269"/>
            <ac:spMk id="57" creationId="{48B6C37B-B1EB-0048-BFB0-07EAABD0AA9B}"/>
          </ac:spMkLst>
        </pc:s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44" creationId="{D43A78FE-3644-9F41-9A4B-F1EDEAC3A06C}"/>
          </ac:grpSpMkLst>
        </pc:gr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49" creationId="{EE36721D-8298-A54B-94D8-7569FE1E88DE}"/>
          </ac:grpSpMkLst>
        </pc:gr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54" creationId="{17F8C84F-C347-5947-960A-863B0BFDDE37}"/>
          </ac:grpSpMkLst>
        </pc:grpChg>
        <pc:graphicFrameChg chg="del">
          <ac:chgData name="박상원" userId="e69e594e-509b-48b4-b626-a5023c72e67e" providerId="ADAL" clId="{D2ABFF7C-1DF8-8547-8C16-C31168B8340A}" dt="2023-04-09T01:33:02.320" v="423" actId="478"/>
          <ac:graphicFrameMkLst>
            <pc:docMk/>
            <pc:sldMk cId="2753637242" sldId="269"/>
            <ac:graphicFrameMk id="2" creationId="{3D112E4B-80E4-274B-AD78-6EDB61E507B4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39:26.649" v="629" actId="1076"/>
          <ac:graphicFrameMkLst>
            <pc:docMk/>
            <pc:sldMk cId="2753637242" sldId="269"/>
            <ac:graphicFrameMk id="24" creationId="{1C769C55-1D47-5542-BDF1-7AD46F708980}"/>
          </ac:graphicFrameMkLst>
        </pc:graphicFrameChg>
        <pc:cxnChg chg="del">
          <ac:chgData name="박상원" userId="e69e594e-509b-48b4-b626-a5023c72e67e" providerId="ADAL" clId="{D2ABFF7C-1DF8-8547-8C16-C31168B8340A}" dt="2023-04-09T01:32:53.297" v="422" actId="478"/>
          <ac:cxnSpMkLst>
            <pc:docMk/>
            <pc:sldMk cId="2753637242" sldId="269"/>
            <ac:cxnSpMk id="25" creationId="{11A98FCF-8B4A-D44F-85F7-E360F708ACEC}"/>
          </ac:cxnSpMkLst>
        </pc:cxnChg>
      </pc:sldChg>
      <pc:sldChg chg="addSp modSp add mod">
        <pc:chgData name="박상원" userId="e69e594e-509b-48b4-b626-a5023c72e67e" providerId="ADAL" clId="{D2ABFF7C-1DF8-8547-8C16-C31168B8340A}" dt="2023-04-09T01:51:03.866" v="915" actId="1076"/>
        <pc:sldMkLst>
          <pc:docMk/>
          <pc:sldMk cId="3595883161" sldId="270"/>
        </pc:sldMkLst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19" creationId="{F8A6BA8B-D1B9-4743-88C6-3FDAB31E67CF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0" creationId="{DB539487-80F3-DE45-9D04-8D465AD52841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1" creationId="{88D61FC4-9E1B-B443-A3B7-CBFB735835E6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2" creationId="{D4A3819F-02CF-D74E-9B6E-A63722693305}"/>
          </ac:spMkLst>
        </pc:spChg>
        <pc:spChg chg="add 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3" creationId="{C072265B-BDC6-FF42-84C9-D6A30C21BC87}"/>
          </ac:spMkLst>
        </pc:spChg>
        <pc:spChg chg="add mod">
          <ac:chgData name="박상원" userId="e69e594e-509b-48b4-b626-a5023c72e67e" providerId="ADAL" clId="{D2ABFF7C-1DF8-8547-8C16-C31168B8340A}" dt="2023-04-09T01:50:59.120" v="914" actId="20577"/>
          <ac:spMkLst>
            <pc:docMk/>
            <pc:sldMk cId="3595883161" sldId="270"/>
            <ac:spMk id="25" creationId="{88AB562E-278C-A145-941F-5DC08E8EBA7D}"/>
          </ac:spMkLst>
        </pc:spChg>
        <pc:grpChg chg="add mod">
          <ac:chgData name="박상원" userId="e69e594e-509b-48b4-b626-a5023c72e67e" providerId="ADAL" clId="{D2ABFF7C-1DF8-8547-8C16-C31168B8340A}" dt="2023-04-09T01:51:03.866" v="915" actId="1076"/>
          <ac:grpSpMkLst>
            <pc:docMk/>
            <pc:sldMk cId="3595883161" sldId="270"/>
            <ac:grpSpMk id="18" creationId="{0B68E6E0-DF8D-7247-A64E-F443E0B2FC82}"/>
          </ac:grpSpMkLst>
        </pc:grpChg>
      </pc:sldChg>
      <pc:sldChg chg="addSp delSp modSp add mod">
        <pc:chgData name="박상원" userId="e69e594e-509b-48b4-b626-a5023c72e67e" providerId="ADAL" clId="{D2ABFF7C-1DF8-8547-8C16-C31168B8340A}" dt="2023-04-09T01:55:06.781" v="1016" actId="207"/>
        <pc:sldMkLst>
          <pc:docMk/>
          <pc:sldMk cId="459598000" sldId="271"/>
        </pc:sldMkLst>
        <pc:spChg chg="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20" creationId="{BD0AB5F0-3926-4A4F-A44D-6E433AD58F72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1" creationId="{A9392872-4496-624C-81F5-64EAABACDE73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2" creationId="{9C3296C4-6C56-D74F-9428-341DF3AA0D0E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3" creationId="{E3533852-EDDF-6D4B-AC71-892CBE8E778F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5" creationId="{FAF0357C-BF8C-5C4B-9C55-16BA09A44C4B}"/>
          </ac:spMkLst>
        </pc:spChg>
        <pc:spChg chg="mod">
          <ac:chgData name="박상원" userId="e69e594e-509b-48b4-b626-a5023c72e67e" providerId="ADAL" clId="{D2ABFF7C-1DF8-8547-8C16-C31168B8340A}" dt="2023-04-09T01:52:49.702" v="975" actId="571"/>
          <ac:spMkLst>
            <pc:docMk/>
            <pc:sldMk cId="459598000" sldId="271"/>
            <ac:spMk id="29" creationId="{54C93DDC-4CF3-9A4B-9DB0-2DF7A36C1A80}"/>
          </ac:spMkLst>
        </pc:spChg>
        <pc:spChg chg="mod">
          <ac:chgData name="박상원" userId="e69e594e-509b-48b4-b626-a5023c72e67e" providerId="ADAL" clId="{D2ABFF7C-1DF8-8547-8C16-C31168B8340A}" dt="2023-04-09T01:52:49.702" v="975" actId="571"/>
          <ac:spMkLst>
            <pc:docMk/>
            <pc:sldMk cId="459598000" sldId="271"/>
            <ac:spMk id="35" creationId="{01F8A364-7A94-E24E-AF5E-48FF8533BDD3}"/>
          </ac:spMkLst>
        </pc:spChg>
        <pc:spChg chg="add 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36" creationId="{6F0C86BA-4DA1-5046-8BCC-88E905C12AFC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5" creationId="{CB79AF52-17EF-C14B-91A3-C84D70619FB3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6" creationId="{7624000E-AE08-B64F-992D-A8B8579BCF33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7" creationId="{9AB7AEAB-F78F-B54D-85DC-C5037F8357F7}"/>
          </ac:spMkLst>
        </pc:spChg>
        <pc:spChg chg="add mod">
          <ac:chgData name="박상원" userId="e69e594e-509b-48b4-b626-a5023c72e67e" providerId="ADAL" clId="{D2ABFF7C-1DF8-8547-8C16-C31168B8340A}" dt="2023-04-09T01:54:12.620" v="1007" actId="20577"/>
          <ac:spMkLst>
            <pc:docMk/>
            <pc:sldMk cId="459598000" sldId="271"/>
            <ac:spMk id="48" creationId="{4B666716-7781-864B-A56C-04E6C3DACA91}"/>
          </ac:spMkLst>
        </pc:spChg>
        <pc:spChg chg="add mod">
          <ac:chgData name="박상원" userId="e69e594e-509b-48b4-b626-a5023c72e67e" providerId="ADAL" clId="{D2ABFF7C-1DF8-8547-8C16-C31168B8340A}" dt="2023-04-09T01:54:54.572" v="1014" actId="1076"/>
          <ac:spMkLst>
            <pc:docMk/>
            <pc:sldMk cId="459598000" sldId="271"/>
            <ac:spMk id="50" creationId="{315F475E-76D5-5C46-BFE0-8750023BA97F}"/>
          </ac:spMkLst>
        </pc:spChg>
        <pc:grpChg chg="add mod">
          <ac:chgData name="박상원" userId="e69e594e-509b-48b4-b626-a5023c72e67e" providerId="ADAL" clId="{D2ABFF7C-1DF8-8547-8C16-C31168B8340A}" dt="2023-04-09T01:54:54.572" v="1014" actId="1076"/>
          <ac:grpSpMkLst>
            <pc:docMk/>
            <pc:sldMk cId="459598000" sldId="271"/>
            <ac:grpSpMk id="18" creationId="{926998D2-F914-6046-8123-DF2E29AC44F8}"/>
          </ac:grpSpMkLst>
        </pc:grpChg>
        <pc:grpChg chg="add mod">
          <ac:chgData name="박상원" userId="e69e594e-509b-48b4-b626-a5023c72e67e" providerId="ADAL" clId="{D2ABFF7C-1DF8-8547-8C16-C31168B8340A}" dt="2023-04-09T01:52:49.702" v="975" actId="571"/>
          <ac:grpSpMkLst>
            <pc:docMk/>
            <pc:sldMk cId="459598000" sldId="271"/>
            <ac:grpSpMk id="27" creationId="{8B0EFF30-EFF2-9D4F-871C-7386A1112F13}"/>
          </ac:grpSpMkLst>
        </pc:grpChg>
        <pc:grpChg chg="add mod">
          <ac:chgData name="박상원" userId="e69e594e-509b-48b4-b626-a5023c72e67e" providerId="ADAL" clId="{D2ABFF7C-1DF8-8547-8C16-C31168B8340A}" dt="2023-04-09T01:53:51.034" v="998" actId="571"/>
          <ac:grpSpMkLst>
            <pc:docMk/>
            <pc:sldMk cId="459598000" sldId="271"/>
            <ac:grpSpMk id="44" creationId="{37FAB11F-991C-4640-BEDC-5930012FF1BA}"/>
          </ac:grpSpMkLst>
        </pc:grpChg>
        <pc:graphicFrameChg chg="add mod modGraphic">
          <ac:chgData name="박상원" userId="e69e594e-509b-48b4-b626-a5023c72e67e" providerId="ADAL" clId="{D2ABFF7C-1DF8-8547-8C16-C31168B8340A}" dt="2023-04-09T01:55:03.841" v="1015" actId="207"/>
          <ac:graphicFrameMkLst>
            <pc:docMk/>
            <pc:sldMk cId="459598000" sldId="271"/>
            <ac:graphicFrameMk id="2" creationId="{3BFC78A4-9D91-F742-BD15-6AB16E78EF08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2:23.932" v="960"/>
          <ac:graphicFrameMkLst>
            <pc:docMk/>
            <pc:sldMk cId="459598000" sldId="271"/>
            <ac:graphicFrameMk id="4" creationId="{0E945BB4-B1AA-3644-B0A2-36F628BCA165}"/>
          </ac:graphicFrameMkLst>
        </pc:graphicFrameChg>
        <pc:graphicFrameChg chg="add del mod modGraphic">
          <ac:chgData name="박상원" userId="e69e594e-509b-48b4-b626-a5023c72e67e" providerId="ADAL" clId="{D2ABFF7C-1DF8-8547-8C16-C31168B8340A}" dt="2023-04-09T01:55:06.781" v="1016" actId="207"/>
          <ac:graphicFrameMkLst>
            <pc:docMk/>
            <pc:sldMk cId="459598000" sldId="271"/>
            <ac:graphicFrameMk id="41" creationId="{7C2C3552-D087-204F-9020-0B227A07C9E5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4:28.470" v="1009" actId="478"/>
          <ac:graphicFrameMkLst>
            <pc:docMk/>
            <pc:sldMk cId="459598000" sldId="271"/>
            <ac:graphicFrameMk id="49" creationId="{97F64018-C063-2A4D-9270-FEB911BC5BBB}"/>
          </ac:graphicFrameMkLst>
        </pc:graphicFrameChg>
      </pc:sldChg>
      <pc:sldChg chg="add del">
        <pc:chgData name="박상원" userId="e69e594e-509b-48b4-b626-a5023c72e67e" providerId="ADAL" clId="{D2ABFF7C-1DF8-8547-8C16-C31168B8340A}" dt="2023-04-09T01:55:13.067" v="1018" actId="2696"/>
        <pc:sldMkLst>
          <pc:docMk/>
          <pc:sldMk cId="2882814795" sldId="272"/>
        </pc:sldMkLst>
      </pc:sldChg>
      <pc:sldChg chg="addSp delSp modSp add mod">
        <pc:chgData name="박상원" userId="e69e594e-509b-48b4-b626-a5023c72e67e" providerId="ADAL" clId="{D2ABFF7C-1DF8-8547-8C16-C31168B8340A}" dt="2023-04-09T01:58:31.578" v="1117" actId="20577"/>
        <pc:sldMkLst>
          <pc:docMk/>
          <pc:sldMk cId="227019199" sldId="273"/>
        </pc:sldMkLst>
        <pc:spChg chg="mod">
          <ac:chgData name="박상원" userId="e69e594e-509b-48b4-b626-a5023c72e67e" providerId="ADAL" clId="{D2ABFF7C-1DF8-8547-8C16-C31168B8340A}" dt="2023-04-09T01:58:31.578" v="1117" actId="20577"/>
          <ac:spMkLst>
            <pc:docMk/>
            <pc:sldMk cId="227019199" sldId="273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1:56:02.471" v="1049" actId="20577"/>
          <ac:spMkLst>
            <pc:docMk/>
            <pc:sldMk cId="227019199" sldId="273"/>
            <ac:spMk id="20" creationId="{BD0AB5F0-3926-4A4F-A44D-6E433AD58F72}"/>
          </ac:spMkLst>
        </pc:spChg>
        <pc:spChg chg="mod">
          <ac:chgData name="박상원" userId="e69e594e-509b-48b4-b626-a5023c72e67e" providerId="ADAL" clId="{D2ABFF7C-1DF8-8547-8C16-C31168B8340A}" dt="2023-04-09T01:56:09.070" v="1053" actId="20577"/>
          <ac:spMkLst>
            <pc:docMk/>
            <pc:sldMk cId="227019199" sldId="273"/>
            <ac:spMk id="36" creationId="{6F0C86BA-4DA1-5046-8BCC-88E905C12AFC}"/>
          </ac:spMkLst>
        </pc:spChg>
        <pc:spChg chg="mod">
          <ac:chgData name="박상원" userId="e69e594e-509b-48b4-b626-a5023c72e67e" providerId="ADAL" clId="{D2ABFF7C-1DF8-8547-8C16-C31168B8340A}" dt="2023-04-09T01:56:25.671" v="1060" actId="20577"/>
          <ac:spMkLst>
            <pc:docMk/>
            <pc:sldMk cId="227019199" sldId="273"/>
            <ac:spMk id="48" creationId="{4B666716-7781-864B-A56C-04E6C3DACA91}"/>
          </ac:spMkLst>
        </pc:spChg>
        <pc:spChg chg="del">
          <ac:chgData name="박상원" userId="e69e594e-509b-48b4-b626-a5023c72e67e" providerId="ADAL" clId="{D2ABFF7C-1DF8-8547-8C16-C31168B8340A}" dt="2023-04-09T01:55:44.113" v="1047" actId="478"/>
          <ac:spMkLst>
            <pc:docMk/>
            <pc:sldMk cId="227019199" sldId="273"/>
            <ac:spMk id="50" creationId="{315F475E-76D5-5C46-BFE0-8750023BA97F}"/>
          </ac:spMkLst>
        </pc:spChg>
        <pc:grpChg chg="mod">
          <ac:chgData name="박상원" userId="e69e594e-509b-48b4-b626-a5023c72e67e" providerId="ADAL" clId="{D2ABFF7C-1DF8-8547-8C16-C31168B8340A}" dt="2023-04-09T01:56:33.329" v="1062" actId="1076"/>
          <ac:grpSpMkLst>
            <pc:docMk/>
            <pc:sldMk cId="227019199" sldId="273"/>
            <ac:grpSpMk id="18" creationId="{926998D2-F914-6046-8123-DF2E29AC44F8}"/>
          </ac:grpSpMkLst>
        </pc:grpChg>
        <pc:graphicFrameChg chg="del modGraphic">
          <ac:chgData name="박상원" userId="e69e594e-509b-48b4-b626-a5023c72e67e" providerId="ADAL" clId="{D2ABFF7C-1DF8-8547-8C16-C31168B8340A}" dt="2023-04-09T01:55:38.584" v="1045" actId="478"/>
          <ac:graphicFrameMkLst>
            <pc:docMk/>
            <pc:sldMk cId="227019199" sldId="273"/>
            <ac:graphicFrameMk id="2" creationId="{3BFC78A4-9D91-F742-BD15-6AB16E78EF08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7:04.523" v="1076" actId="207"/>
          <ac:graphicFrameMkLst>
            <pc:docMk/>
            <pc:sldMk cId="227019199" sldId="273"/>
            <ac:graphicFrameMk id="4" creationId="{1FC0980B-00C6-FC42-8234-1B30E5F74081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8:19.785" v="1109" actId="1076"/>
          <ac:graphicFrameMkLst>
            <pc:docMk/>
            <pc:sldMk cId="227019199" sldId="273"/>
            <ac:graphicFrameMk id="6" creationId="{04E703F9-A67A-5342-850D-0430B30CF255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7:13.422" v="1078" actId="478"/>
          <ac:graphicFrameMkLst>
            <pc:docMk/>
            <pc:sldMk cId="227019199" sldId="273"/>
            <ac:graphicFrameMk id="27" creationId="{12EA7E3D-2E86-E943-B6D3-0D989BCBB02A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8:13.880" v="1108" actId="20577"/>
          <ac:graphicFrameMkLst>
            <pc:docMk/>
            <pc:sldMk cId="227019199" sldId="273"/>
            <ac:graphicFrameMk id="29" creationId="{F30EC902-FD31-2E44-84BC-4BFB7EC2CBC9}"/>
          </ac:graphicFrameMkLst>
        </pc:graphicFrameChg>
        <pc:graphicFrameChg chg="del">
          <ac:chgData name="박상원" userId="e69e594e-509b-48b4-b626-a5023c72e67e" providerId="ADAL" clId="{D2ABFF7C-1DF8-8547-8C16-C31168B8340A}" dt="2023-04-09T01:55:42.325" v="1046" actId="478"/>
          <ac:graphicFrameMkLst>
            <pc:docMk/>
            <pc:sldMk cId="227019199" sldId="273"/>
            <ac:graphicFrameMk id="41" creationId="{7C2C3552-D087-204F-9020-0B227A07C9E5}"/>
          </ac:graphicFrameMkLst>
        </pc:graphicFrameChg>
      </pc:sldChg>
      <pc:sldChg chg="addSp delSp modSp add mod">
        <pc:chgData name="박상원" userId="e69e594e-509b-48b4-b626-a5023c72e67e" providerId="ADAL" clId="{D2ABFF7C-1DF8-8547-8C16-C31168B8340A}" dt="2023-04-09T02:00:15.205" v="1162" actId="20577"/>
        <pc:sldMkLst>
          <pc:docMk/>
          <pc:sldMk cId="2952450409" sldId="274"/>
        </pc:sldMkLst>
        <pc:spChg chg="mod">
          <ac:chgData name="박상원" userId="e69e594e-509b-48b4-b626-a5023c72e67e" providerId="ADAL" clId="{D2ABFF7C-1DF8-8547-8C16-C31168B8340A}" dt="2023-04-09T01:59:46.034" v="1138" actId="20577"/>
          <ac:spMkLst>
            <pc:docMk/>
            <pc:sldMk cId="2952450409" sldId="274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2:00:15.205" v="1162" actId="20577"/>
          <ac:spMkLst>
            <pc:docMk/>
            <pc:sldMk cId="2952450409" sldId="274"/>
            <ac:spMk id="20" creationId="{BD0AB5F0-3926-4A4F-A44D-6E433AD58F72}"/>
          </ac:spMkLst>
        </pc:spChg>
        <pc:spChg chg="del">
          <ac:chgData name="박상원" userId="e69e594e-509b-48b4-b626-a5023c72e67e" providerId="ADAL" clId="{D2ABFF7C-1DF8-8547-8C16-C31168B8340A}" dt="2023-04-09T01:59:57.067" v="1144" actId="478"/>
          <ac:spMkLst>
            <pc:docMk/>
            <pc:sldMk cId="2952450409" sldId="274"/>
            <ac:spMk id="36" creationId="{6F0C86BA-4DA1-5046-8BCC-88E905C12AFC}"/>
          </ac:spMkLst>
        </pc:spChg>
        <pc:spChg chg="del">
          <ac:chgData name="박상원" userId="e69e594e-509b-48b4-b626-a5023c72e67e" providerId="ADAL" clId="{D2ABFF7C-1DF8-8547-8C16-C31168B8340A}" dt="2023-04-09T01:59:57.067" v="1144" actId="478"/>
          <ac:spMkLst>
            <pc:docMk/>
            <pc:sldMk cId="2952450409" sldId="274"/>
            <ac:spMk id="48" creationId="{4B666716-7781-864B-A56C-04E6C3DACA91}"/>
          </ac:spMkLst>
        </pc:spChg>
        <pc:grpChg chg="add del mod">
          <ac:chgData name="박상원" userId="e69e594e-509b-48b4-b626-a5023c72e67e" providerId="ADAL" clId="{D2ABFF7C-1DF8-8547-8C16-C31168B8340A}" dt="2023-04-09T02:00:03.386" v="1151" actId="1076"/>
          <ac:grpSpMkLst>
            <pc:docMk/>
            <pc:sldMk cId="2952450409" sldId="274"/>
            <ac:grpSpMk id="18" creationId="{926998D2-F914-6046-8123-DF2E29AC44F8}"/>
          </ac:grpSpMkLst>
        </pc:grpChg>
        <pc:graphicFrameChg chg="del">
          <ac:chgData name="박상원" userId="e69e594e-509b-48b4-b626-a5023c72e67e" providerId="ADAL" clId="{D2ABFF7C-1DF8-8547-8C16-C31168B8340A}" dt="2023-04-09T01:59:48.204" v="1139" actId="478"/>
          <ac:graphicFrameMkLst>
            <pc:docMk/>
            <pc:sldMk cId="2952450409" sldId="274"/>
            <ac:graphicFrameMk id="4" creationId="{1FC0980B-00C6-FC42-8234-1B30E5F74081}"/>
          </ac:graphicFrameMkLst>
        </pc:graphicFrameChg>
        <pc:graphicFrameChg chg="del">
          <ac:chgData name="박상원" userId="e69e594e-509b-48b4-b626-a5023c72e67e" providerId="ADAL" clId="{D2ABFF7C-1DF8-8547-8C16-C31168B8340A}" dt="2023-04-09T01:59:51.727" v="1140" actId="478"/>
          <ac:graphicFrameMkLst>
            <pc:docMk/>
            <pc:sldMk cId="2952450409" sldId="274"/>
            <ac:graphicFrameMk id="6" creationId="{04E703F9-A67A-5342-850D-0430B30CF255}"/>
          </ac:graphicFrameMkLst>
        </pc:graphicFrameChg>
        <pc:graphicFrameChg chg="del">
          <ac:chgData name="박상원" userId="e69e594e-509b-48b4-b626-a5023c72e67e" providerId="ADAL" clId="{D2ABFF7C-1DF8-8547-8C16-C31168B8340A}" dt="2023-04-09T01:59:53.558" v="1141" actId="478"/>
          <ac:graphicFrameMkLst>
            <pc:docMk/>
            <pc:sldMk cId="2952450409" sldId="274"/>
            <ac:graphicFrameMk id="29" creationId="{F30EC902-FD31-2E44-84BC-4BFB7EC2CBC9}"/>
          </ac:graphicFrameMkLst>
        </pc:graphicFrameChg>
      </pc:sldChg>
    </pc:docChg>
  </pc:docChgLst>
  <pc:docChgLst>
    <pc:chgData name="박상원" userId="e69e594e-509b-48b4-b626-a5023c72e67e" providerId="ADAL" clId="{011BC3A1-CF51-5C44-BB22-776C034ABB13}"/>
    <pc:docChg chg="undo custSel addSld delSld modSld">
      <pc:chgData name="박상원" userId="e69e594e-509b-48b4-b626-a5023c72e67e" providerId="ADAL" clId="{011BC3A1-CF51-5C44-BB22-776C034ABB13}" dt="2023-02-19T02:01:24.829" v="1484" actId="2696"/>
      <pc:docMkLst>
        <pc:docMk/>
      </pc:docMkLst>
      <pc:sldChg chg="del">
        <pc:chgData name="박상원" userId="e69e594e-509b-48b4-b626-a5023c72e67e" providerId="ADAL" clId="{011BC3A1-CF51-5C44-BB22-776C034ABB13}" dt="2023-02-19T01:51:06.053" v="67" actId="2696"/>
        <pc:sldMkLst>
          <pc:docMk/>
          <pc:sldMk cId="2470276982" sldId="257"/>
        </pc:sldMkLst>
      </pc:sldChg>
      <pc:sldChg chg="del">
        <pc:chgData name="박상원" userId="e69e594e-509b-48b4-b626-a5023c72e67e" providerId="ADAL" clId="{011BC3A1-CF51-5C44-BB22-776C034ABB13}" dt="2023-02-19T01:51:06.976" v="68" actId="2696"/>
        <pc:sldMkLst>
          <pc:docMk/>
          <pc:sldMk cId="2214197131" sldId="258"/>
        </pc:sldMkLst>
      </pc:sldChg>
      <pc:sldChg chg="del">
        <pc:chgData name="박상원" userId="e69e594e-509b-48b4-b626-a5023c72e67e" providerId="ADAL" clId="{011BC3A1-CF51-5C44-BB22-776C034ABB13}" dt="2023-02-19T01:51:04.916" v="66" actId="2696"/>
        <pc:sldMkLst>
          <pc:docMk/>
          <pc:sldMk cId="1946456565" sldId="259"/>
        </pc:sldMkLst>
      </pc:sldChg>
      <pc:sldChg chg="addSp delSp modSp mod">
        <pc:chgData name="박상원" userId="e69e594e-509b-48b4-b626-a5023c72e67e" providerId="ADAL" clId="{011BC3A1-CF51-5C44-BB22-776C034ABB13}" dt="2023-02-19T01:54:40.042" v="442" actId="113"/>
        <pc:sldMkLst>
          <pc:docMk/>
          <pc:sldMk cId="3298962972" sldId="260"/>
        </pc:sldMkLst>
        <pc:spChg chg="mod">
          <ac:chgData name="박상원" userId="e69e594e-509b-48b4-b626-a5023c72e67e" providerId="ADAL" clId="{011BC3A1-CF51-5C44-BB22-776C034ABB13}" dt="2023-02-19T01:54:40.042" v="442" actId="113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011BC3A1-CF51-5C44-BB22-776C034ABB13}" dt="2023-02-19T01:51:03.693" v="65" actId="20577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011BC3A1-CF51-5C44-BB22-776C034ABB13}" dt="2023-02-19T01:54:32.490" v="439" actId="14100"/>
          <ac:spMkLst>
            <pc:docMk/>
            <pc:sldMk cId="3298962972" sldId="260"/>
            <ac:spMk id="6" creationId="{9709CA1E-9E7F-A142-8DBD-4F80A7418055}"/>
          </ac:spMkLst>
        </pc:spChg>
        <pc:spChg chg="del">
          <ac:chgData name="박상원" userId="e69e594e-509b-48b4-b626-a5023c72e67e" providerId="ADAL" clId="{011BC3A1-CF51-5C44-BB22-776C034ABB13}" dt="2023-02-19T01:50:17.428" v="36" actId="478"/>
          <ac:spMkLst>
            <pc:docMk/>
            <pc:sldMk cId="3298962972" sldId="260"/>
            <ac:spMk id="8" creationId="{898BC95A-F3C4-604F-9E82-A1481C087C55}"/>
          </ac:spMkLst>
        </pc:spChg>
        <pc:spChg chg="del">
          <ac:chgData name="박상원" userId="e69e594e-509b-48b4-b626-a5023c72e67e" providerId="ADAL" clId="{011BC3A1-CF51-5C44-BB22-776C034ABB13}" dt="2023-02-19T01:50:16.082" v="35" actId="478"/>
          <ac:spMkLst>
            <pc:docMk/>
            <pc:sldMk cId="3298962972" sldId="260"/>
            <ac:spMk id="9" creationId="{2338578F-2123-794B-85B2-DD4D42DFDAFD}"/>
          </ac:spMkLst>
        </pc:spChg>
        <pc:spChg chg="add mod">
          <ac:chgData name="박상원" userId="e69e594e-509b-48b4-b626-a5023c72e67e" providerId="ADAL" clId="{011BC3A1-CF51-5C44-BB22-776C034ABB13}" dt="2023-02-19T01:54:35.024" v="440" actId="571"/>
          <ac:spMkLst>
            <pc:docMk/>
            <pc:sldMk cId="3298962972" sldId="260"/>
            <ac:spMk id="12" creationId="{16D354B1-5392-7E41-B941-5F084E3731F9}"/>
          </ac:spMkLst>
        </pc:spChg>
        <pc:spChg chg="del">
          <ac:chgData name="박상원" userId="e69e594e-509b-48b4-b626-a5023c72e67e" providerId="ADAL" clId="{011BC3A1-CF51-5C44-BB22-776C034ABB13}" dt="2023-02-19T01:50:14.587" v="34" actId="478"/>
          <ac:spMkLst>
            <pc:docMk/>
            <pc:sldMk cId="3298962972" sldId="260"/>
            <ac:spMk id="15" creationId="{D8368E25-3992-FD4F-BF14-E63D30EF4410}"/>
          </ac:spMkLst>
        </pc:spChg>
        <pc:spChg chg="del">
          <ac:chgData name="박상원" userId="e69e594e-509b-48b4-b626-a5023c72e67e" providerId="ADAL" clId="{011BC3A1-CF51-5C44-BB22-776C034ABB13}" dt="2023-02-19T01:50:19.154" v="37" actId="478"/>
          <ac:spMkLst>
            <pc:docMk/>
            <pc:sldMk cId="3298962972" sldId="260"/>
            <ac:spMk id="21" creationId="{0A1E548D-1A4E-6F41-9F4A-53F930D35F0F}"/>
          </ac:spMkLst>
        </pc:spChg>
        <pc:picChg chg="add mod">
          <ac:chgData name="박상원" userId="e69e594e-509b-48b4-b626-a5023c72e67e" providerId="ADAL" clId="{011BC3A1-CF51-5C44-BB22-776C034ABB13}" dt="2023-02-19T01:53:58.075" v="429" actId="1076"/>
          <ac:picMkLst>
            <pc:docMk/>
            <pc:sldMk cId="3298962972" sldId="260"/>
            <ac:picMk id="4" creationId="{8FE15B52-4356-B849-8425-07A482E3CDA5}"/>
          </ac:picMkLst>
        </pc:picChg>
        <pc:picChg chg="add mod">
          <ac:chgData name="박상원" userId="e69e594e-509b-48b4-b626-a5023c72e67e" providerId="ADAL" clId="{011BC3A1-CF51-5C44-BB22-776C034ABB13}" dt="2023-02-19T01:54:11.708" v="432" actId="1076"/>
          <ac:picMkLst>
            <pc:docMk/>
            <pc:sldMk cId="3298962972" sldId="260"/>
            <ac:picMk id="5" creationId="{DBD1B4DD-73D3-2C48-8A51-8BEA6EFBB094}"/>
          </ac:picMkLst>
        </pc:picChg>
        <pc:cxnChg chg="del">
          <ac:chgData name="박상원" userId="e69e594e-509b-48b4-b626-a5023c72e67e" providerId="ADAL" clId="{011BC3A1-CF51-5C44-BB22-776C034ABB13}" dt="2023-02-19T01:50:13.161" v="33" actId="478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89885381" sldId="261"/>
        </pc:sldMkLst>
      </pc:sldChg>
      <pc:sldChg chg="addSp delSp modSp mod">
        <pc:chgData name="박상원" userId="e69e594e-509b-48b4-b626-a5023c72e67e" providerId="ADAL" clId="{011BC3A1-CF51-5C44-BB22-776C034ABB13}" dt="2023-02-19T02:00:21.497" v="1372" actId="478"/>
        <pc:sldMkLst>
          <pc:docMk/>
          <pc:sldMk cId="1096846854" sldId="262"/>
        </pc:sldMkLst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" creationId="{31FB7628-EC38-C547-B044-CC623AAD0EEB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3" creationId="{1050541D-FFD8-D145-9C07-32ABFD6D3AED}"/>
          </ac:spMkLst>
        </pc:spChg>
        <pc:spChg chg="add del mod">
          <ac:chgData name="박상원" userId="e69e594e-509b-48b4-b626-a5023c72e67e" providerId="ADAL" clId="{011BC3A1-CF51-5C44-BB22-776C034ABB13}" dt="2023-02-19T01:56:58.240" v="841" actId="20577"/>
          <ac:spMkLst>
            <pc:docMk/>
            <pc:sldMk cId="1096846854" sldId="262"/>
            <ac:spMk id="5" creationId="{94F4C12F-096C-7F42-B29C-1E9199059AD2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6" creationId="{1EB841E0-6C57-CD44-8ECB-FF4CE8A585A4}"/>
          </ac:spMkLst>
        </pc:spChg>
        <pc:spChg chg="del">
          <ac:chgData name="박상원" userId="e69e594e-509b-48b4-b626-a5023c72e67e" providerId="ADAL" clId="{011BC3A1-CF51-5C44-BB22-776C034ABB13}" dt="2023-02-19T01:54:53.593" v="467" actId="478"/>
          <ac:spMkLst>
            <pc:docMk/>
            <pc:sldMk cId="1096846854" sldId="262"/>
            <ac:spMk id="8" creationId="{747FE730-BED9-BC4D-AB2D-85896EEA3A49}"/>
          </ac:spMkLst>
        </pc:spChg>
        <pc:spChg chg="del">
          <ac:chgData name="박상원" userId="e69e594e-509b-48b4-b626-a5023c72e67e" providerId="ADAL" clId="{011BC3A1-CF51-5C44-BB22-776C034ABB13}" dt="2023-02-19T01:54:55.504" v="469" actId="478"/>
          <ac:spMkLst>
            <pc:docMk/>
            <pc:sldMk cId="1096846854" sldId="262"/>
            <ac:spMk id="10" creationId="{5409027A-D9F7-9D4A-A23D-7252B60990FF}"/>
          </ac:spMkLst>
        </pc:spChg>
        <pc:spChg chg="del">
          <ac:chgData name="박상원" userId="e69e594e-509b-48b4-b626-a5023c72e67e" providerId="ADAL" clId="{011BC3A1-CF51-5C44-BB22-776C034ABB13}" dt="2023-02-19T01:54:54.679" v="468" actId="478"/>
          <ac:spMkLst>
            <pc:docMk/>
            <pc:sldMk cId="1096846854" sldId="262"/>
            <ac:spMk id="11" creationId="{E0952BA9-4376-7C40-B08B-D269AF572CB5}"/>
          </ac:spMkLst>
        </pc:spChg>
        <pc:spChg chg="del">
          <ac:chgData name="박상원" userId="e69e594e-509b-48b4-b626-a5023c72e67e" providerId="ADAL" clId="{011BC3A1-CF51-5C44-BB22-776C034ABB13}" dt="2023-02-19T01:54:52.124" v="466" actId="478"/>
          <ac:spMkLst>
            <pc:docMk/>
            <pc:sldMk cId="1096846854" sldId="262"/>
            <ac:spMk id="13" creationId="{EAFCA0AB-65A3-4E42-831F-1357F5EB7D79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4" creationId="{6ADFCDD3-AA00-F14B-A8D7-9D7E057E21B4}"/>
          </ac:spMkLst>
        </pc:spChg>
        <pc:spChg chg="mod">
          <ac:chgData name="박상원" userId="e69e594e-509b-48b4-b626-a5023c72e67e" providerId="ADAL" clId="{011BC3A1-CF51-5C44-BB22-776C034ABB13}" dt="2023-02-19T01:55:01.037" v="489" actId="20577"/>
          <ac:spMkLst>
            <pc:docMk/>
            <pc:sldMk cId="1096846854" sldId="262"/>
            <ac:spMk id="15" creationId="{D8368E25-3992-FD4F-BF14-E63D30EF441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6" creationId="{4C48699A-CF0C-4146-AEC5-90EEBB2E832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8" creationId="{1B82C79D-6CFE-654E-B440-984C41CC5E17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9" creationId="{C2FDFD67-04CD-6F4F-9359-55D51390563C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0" creationId="{14694180-A9DA-C741-AC82-5103642E956E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1" creationId="{1DAF3F16-7403-1A4E-AD64-794B078F06E0}"/>
          </ac:spMkLst>
        </pc:spChg>
        <pc:picChg chg="add del mod modCrop">
          <ac:chgData name="박상원" userId="e69e594e-509b-48b4-b626-a5023c72e67e" providerId="ADAL" clId="{011BC3A1-CF51-5C44-BB22-776C034ABB13}" dt="2023-02-19T02:00:21.497" v="1372" actId="478"/>
          <ac:picMkLst>
            <pc:docMk/>
            <pc:sldMk cId="1096846854" sldId="262"/>
            <ac:picMk id="12" creationId="{040A08A8-FBC7-6E4A-BCAA-65CF31B7A772}"/>
          </ac:picMkLst>
        </pc:picChg>
        <pc:cxnChg chg="del">
          <ac:chgData name="박상원" userId="e69e594e-509b-48b4-b626-a5023c72e67e" providerId="ADAL" clId="{011BC3A1-CF51-5C44-BB22-776C034ABB13}" dt="2023-02-19T01:54:46.831" v="464" actId="478"/>
          <ac:cxnSpMkLst>
            <pc:docMk/>
            <pc:sldMk cId="1096846854" sldId="262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686845338" sldId="263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427977298" sldId="264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1959036403" sldId="265"/>
        </pc:sldMkLst>
      </pc:sldChg>
      <pc:sldChg chg="addSp delSp modSp add mod">
        <pc:chgData name="박상원" userId="e69e594e-509b-48b4-b626-a5023c72e67e" providerId="ADAL" clId="{011BC3A1-CF51-5C44-BB22-776C034ABB13}" dt="2023-02-19T02:01:17" v="1483" actId="571"/>
        <pc:sldMkLst>
          <pc:docMk/>
          <pc:sldMk cId="3782615167" sldId="266"/>
        </pc:sldMkLst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" creationId="{31FB7628-EC38-C547-B044-CC623AAD0EEB}"/>
          </ac:spMkLst>
        </pc:spChg>
        <pc:spChg chg="add mod">
          <ac:chgData name="박상원" userId="e69e594e-509b-48b4-b626-a5023c72e67e" providerId="ADAL" clId="{011BC3A1-CF51-5C44-BB22-776C034ABB13}" dt="2023-02-19T02:01:15.100" v="1481" actId="1076"/>
          <ac:spMkLst>
            <pc:docMk/>
            <pc:sldMk cId="3782615167" sldId="266"/>
            <ac:spMk id="3" creationId="{ED4557BE-C1EA-0B41-A5A2-E3DB4D7EA534}"/>
          </ac:spMkLst>
        </pc:spChg>
        <pc:spChg chg="del">
          <ac:chgData name="박상원" userId="e69e594e-509b-48b4-b626-a5023c72e67e" providerId="ADAL" clId="{011BC3A1-CF51-5C44-BB22-776C034ABB13}" dt="2023-02-19T02:00:26.300" v="1373" actId="478"/>
          <ac:spMkLst>
            <pc:docMk/>
            <pc:sldMk cId="3782615167" sldId="266"/>
            <ac:spMk id="5" creationId="{94F4C12F-096C-7F42-B29C-1E9199059AD2}"/>
          </ac:spMkLst>
        </pc:spChg>
        <pc:spChg chg="mod">
          <ac:chgData name="박상원" userId="e69e594e-509b-48b4-b626-a5023c72e67e" providerId="ADAL" clId="{011BC3A1-CF51-5C44-BB22-776C034ABB13}" dt="2023-02-19T02:00:53.269" v="1474" actId="20577"/>
          <ac:spMkLst>
            <pc:docMk/>
            <pc:sldMk cId="3782615167" sldId="266"/>
            <ac:spMk id="14" creationId="{6ADFCDD3-AA00-F14B-A8D7-9D7E057E21B4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6" creationId="{4C48699A-CF0C-4146-AEC5-90EEBB2E8320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8" creationId="{1B82C79D-6CFE-654E-B440-984C41CC5E17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9" creationId="{C2FDFD67-04CD-6F4F-9359-55D51390563C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0" creationId="{14694180-A9DA-C741-AC82-5103642E956E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1" creationId="{1DAF3F16-7403-1A4E-AD64-794B078F06E0}"/>
          </ac:spMkLst>
        </pc:spChg>
        <pc:picChg chg="mod">
          <ac:chgData name="박상원" userId="e69e594e-509b-48b4-b626-a5023c72e67e" providerId="ADAL" clId="{011BC3A1-CF51-5C44-BB22-776C034ABB13}" dt="2023-02-19T02:00:31.302" v="1374" actId="1076"/>
          <ac:picMkLst>
            <pc:docMk/>
            <pc:sldMk cId="3782615167" sldId="266"/>
            <ac:picMk id="12" creationId="{040A08A8-FBC7-6E4A-BCAA-65CF31B7A772}"/>
          </ac:picMkLst>
        </pc:picChg>
        <pc:picChg chg="add mod">
          <ac:chgData name="박상원" userId="e69e594e-509b-48b4-b626-a5023c72e67e" providerId="ADAL" clId="{011BC3A1-CF51-5C44-BB22-776C034ABB13}" dt="2023-02-19T02:01:17" v="1483" actId="571"/>
          <ac:picMkLst>
            <pc:docMk/>
            <pc:sldMk cId="3782615167" sldId="266"/>
            <ac:picMk id="13" creationId="{636751A2-578D-3649-A350-A0DEE81CE6F5}"/>
          </ac:picMkLst>
        </pc:picChg>
      </pc:sldChg>
      <pc:sldChg chg="add">
        <pc:chgData name="박상원" userId="e69e594e-509b-48b4-b626-a5023c72e67e" providerId="ADAL" clId="{011BC3A1-CF51-5C44-BB22-776C034ABB13}" dt="2023-02-19T02:00:55.017" v="1475"/>
        <pc:sldMkLst>
          <pc:docMk/>
          <pc:sldMk cId="2227642961" sldId="267"/>
        </pc:sldMkLst>
      </pc:sldChg>
    </pc:docChg>
  </pc:docChgLst>
  <pc:docChgLst>
    <pc:chgData name="박상원" userId="e69e594e-509b-48b4-b626-a5023c72e67e" providerId="ADAL" clId="{BE24AA97-3835-F94E-BA12-4CED00A19BB5}"/>
    <pc:docChg chg="custSel addSld delSld modSld">
      <pc:chgData name="박상원" userId="e69e594e-509b-48b4-b626-a5023c72e67e" providerId="ADAL" clId="{BE24AA97-3835-F94E-BA12-4CED00A19BB5}" dt="2023-04-23T03:06:05.376" v="526"/>
      <pc:docMkLst>
        <pc:docMk/>
      </pc:docMkLst>
      <pc:sldChg chg="addSp delSp modSp mod">
        <pc:chgData name="박상원" userId="e69e594e-509b-48b4-b626-a5023c72e67e" providerId="ADAL" clId="{BE24AA97-3835-F94E-BA12-4CED00A19BB5}" dt="2023-04-23T01:49:55.301" v="45" actId="1076"/>
        <pc:sldMkLst>
          <pc:docMk/>
          <pc:sldMk cId="3298962972" sldId="260"/>
        </pc:sldMkLst>
        <pc:spChg chg="mod">
          <ac:chgData name="박상원" userId="e69e594e-509b-48b4-b626-a5023c72e67e" providerId="ADAL" clId="{BE24AA97-3835-F94E-BA12-4CED00A19BB5}" dt="2023-04-23T01:48:21.607" v="18" actId="20577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BE24AA97-3835-F94E-BA12-4CED00A19BB5}" dt="2023-04-23T01:49:34.007" v="39" actId="1076"/>
          <ac:spMkLst>
            <pc:docMk/>
            <pc:sldMk cId="3298962972" sldId="260"/>
            <ac:spMk id="7" creationId="{691FC055-00C3-B844-B1E5-B261977100BE}"/>
          </ac:spMkLst>
        </pc:spChg>
        <pc:spChg chg="del">
          <ac:chgData name="박상원" userId="e69e594e-509b-48b4-b626-a5023c72e67e" providerId="ADAL" clId="{BE24AA97-3835-F94E-BA12-4CED00A19BB5}" dt="2023-04-23T01:49:44.071" v="40" actId="478"/>
          <ac:spMkLst>
            <pc:docMk/>
            <pc:sldMk cId="3298962972" sldId="260"/>
            <ac:spMk id="8" creationId="{A29CEB70-B352-5542-86E1-2F69898DE69E}"/>
          </ac:spMkLst>
        </pc:spChg>
        <pc:picChg chg="add del">
          <ac:chgData name="박상원" userId="e69e594e-509b-48b4-b626-a5023c72e67e" providerId="ADAL" clId="{BE24AA97-3835-F94E-BA12-4CED00A19BB5}" dt="2023-04-23T01:48:27.909" v="23" actId="478"/>
          <ac:picMkLst>
            <pc:docMk/>
            <pc:sldMk cId="3298962972" sldId="260"/>
            <ac:picMk id="9" creationId="{59ECE5ED-FAE2-7141-8ECA-4402D51AC58E}"/>
          </ac:picMkLst>
        </pc:picChg>
        <pc:picChg chg="add del mod">
          <ac:chgData name="박상원" userId="e69e594e-509b-48b4-b626-a5023c72e67e" providerId="ADAL" clId="{BE24AA97-3835-F94E-BA12-4CED00A19BB5}" dt="2023-04-23T01:49:55.301" v="45" actId="1076"/>
          <ac:picMkLst>
            <pc:docMk/>
            <pc:sldMk cId="3298962972" sldId="260"/>
            <ac:picMk id="10" creationId="{93E31C0B-EF0D-FE4C-9AED-1DCB1EA14B40}"/>
          </ac:picMkLst>
        </pc:picChg>
        <pc:picChg chg="add mod">
          <ac:chgData name="박상원" userId="e69e594e-509b-48b4-b626-a5023c72e67e" providerId="ADAL" clId="{BE24AA97-3835-F94E-BA12-4CED00A19BB5}" dt="2023-04-23T01:49:52.187" v="44" actId="1076"/>
          <ac:picMkLst>
            <pc:docMk/>
            <pc:sldMk cId="3298962972" sldId="260"/>
            <ac:picMk id="1026" creationId="{7FA84A0C-B266-7749-8510-EEA7C8B50474}"/>
          </ac:picMkLst>
        </pc:picChg>
      </pc:sldChg>
      <pc:sldChg chg="addSp delSp modSp mod">
        <pc:chgData name="박상원" userId="e69e594e-509b-48b4-b626-a5023c72e67e" providerId="ADAL" clId="{BE24AA97-3835-F94E-BA12-4CED00A19BB5}" dt="2023-04-23T01:53:40.129" v="303" actId="20577"/>
        <pc:sldMkLst>
          <pc:docMk/>
          <pc:sldMk cId="1096846854" sldId="262"/>
        </pc:sldMkLst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" creationId="{3D025112-51EB-904F-92C8-E377FCBCAA11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4" creationId="{635A965F-EEFA-9245-87F8-4802132D65C4}"/>
          </ac:spMkLst>
        </pc:spChg>
        <pc:spChg chg="del">
          <ac:chgData name="박상원" userId="e69e594e-509b-48b4-b626-a5023c72e67e" providerId="ADAL" clId="{BE24AA97-3835-F94E-BA12-4CED00A19BB5}" dt="2023-04-23T01:50:38.946" v="46" actId="478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BE24AA97-3835-F94E-BA12-4CED00A19BB5}" dt="2023-04-23T01:51:23.183" v="83" actId="403"/>
          <ac:spMkLst>
            <pc:docMk/>
            <pc:sldMk cId="1096846854" sldId="262"/>
            <ac:spMk id="6" creationId="{6FCC300D-4ED6-8D4B-9157-5EBACB894715}"/>
          </ac:spMkLst>
        </pc:spChg>
        <pc:spChg chg="add mod">
          <ac:chgData name="박상원" userId="e69e594e-509b-48b4-b626-a5023c72e67e" providerId="ADAL" clId="{BE24AA97-3835-F94E-BA12-4CED00A19BB5}" dt="2023-04-23T01:53:40.129" v="303" actId="20577"/>
          <ac:spMkLst>
            <pc:docMk/>
            <pc:sldMk cId="1096846854" sldId="262"/>
            <ac:spMk id="7" creationId="{0691BCFB-BA52-F548-A557-0566C7FA235E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13" creationId="{838EA982-BFAE-674D-AC34-05A312D690DC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14" creationId="{1147B58A-C0CF-0648-80E5-AFE6C78D596A}"/>
          </ac:spMkLst>
        </pc:spChg>
        <pc:spChg chg="mod">
          <ac:chgData name="박상원" userId="e69e594e-509b-48b4-b626-a5023c72e67e" providerId="ADAL" clId="{BE24AA97-3835-F94E-BA12-4CED00A19BB5}" dt="2023-04-23T01:51:17.643" v="79" actId="20577"/>
          <ac:spMkLst>
            <pc:docMk/>
            <pc:sldMk cId="1096846854" sldId="262"/>
            <ac:spMk id="15" creationId="{D8368E25-3992-FD4F-BF14-E63D30EF4410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4" creationId="{A695A12F-EDB7-CD43-8DAC-7155AF0610A3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5" creationId="{4C4A586B-2B28-684F-A673-D209631EF9BA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6" creationId="{6343E382-D4C5-9142-AB6A-A827A92E3A88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7" creationId="{38E29EB5-1284-8247-91F5-C6060C81B482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8" creationId="{4ECC99E7-3D1F-AA47-9EE6-B7009442D413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39" creationId="{A90EE91A-81E1-DC44-8009-F6C45B9C0348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40" creationId="{5CE186CF-049C-B845-8BBD-B3776D71C150}"/>
          </ac:spMkLst>
        </pc:spChg>
        <pc:spChg chg="del">
          <ac:chgData name="박상원" userId="e69e594e-509b-48b4-b626-a5023c72e67e" providerId="ADAL" clId="{BE24AA97-3835-F94E-BA12-4CED00A19BB5}" dt="2023-04-23T01:50:40.818" v="47" actId="478"/>
          <ac:spMkLst>
            <pc:docMk/>
            <pc:sldMk cId="1096846854" sldId="262"/>
            <ac:spMk id="41" creationId="{B56CA76B-AE23-2143-9E8B-87C6E6B964D0}"/>
          </ac:spMkLst>
        </pc:spChg>
        <pc:spChg chg="add mod">
          <ac:chgData name="박상원" userId="e69e594e-509b-48b4-b626-a5023c72e67e" providerId="ADAL" clId="{BE24AA97-3835-F94E-BA12-4CED00A19BB5}" dt="2023-04-23T01:52:30.353" v="266" actId="14100"/>
          <ac:spMkLst>
            <pc:docMk/>
            <pc:sldMk cId="1096846854" sldId="262"/>
            <ac:spMk id="42" creationId="{D34DF9B7-05AA-0746-8BC9-F1642A278761}"/>
          </ac:spMkLst>
        </pc:spChg>
        <pc:spChg chg="add mod">
          <ac:chgData name="박상원" userId="e69e594e-509b-48b4-b626-a5023c72e67e" providerId="ADAL" clId="{BE24AA97-3835-F94E-BA12-4CED00A19BB5}" dt="2023-04-23T01:52:28.174" v="265" actId="571"/>
          <ac:spMkLst>
            <pc:docMk/>
            <pc:sldMk cId="1096846854" sldId="262"/>
            <ac:spMk id="43" creationId="{2726B6E7-BB8F-2848-95EA-CAFCB24F4564}"/>
          </ac:spMkLst>
        </pc:spChg>
        <pc:spChg chg="add mod">
          <ac:chgData name="박상원" userId="e69e594e-509b-48b4-b626-a5023c72e67e" providerId="ADAL" clId="{BE24AA97-3835-F94E-BA12-4CED00A19BB5}" dt="2023-04-23T01:52:41.155" v="269" actId="571"/>
          <ac:spMkLst>
            <pc:docMk/>
            <pc:sldMk cId="1096846854" sldId="262"/>
            <ac:spMk id="44" creationId="{CF495427-5E66-E448-9395-A2B61A999A7E}"/>
          </ac:spMkLst>
        </pc:spChg>
        <pc:grpChg chg="del">
          <ac:chgData name="박상원" userId="e69e594e-509b-48b4-b626-a5023c72e67e" providerId="ADAL" clId="{BE24AA97-3835-F94E-BA12-4CED00A19BB5}" dt="2023-04-23T01:50:42.432" v="48" actId="478"/>
          <ac:grpSpMkLst>
            <pc:docMk/>
            <pc:sldMk cId="1096846854" sldId="262"/>
            <ac:grpSpMk id="30" creationId="{FDF1A904-625E-2949-AFB2-9912223A2EC4}"/>
          </ac:grpSpMkLst>
        </pc:grpChg>
        <pc:grpChg chg="del">
          <ac:chgData name="박상원" userId="e69e594e-509b-48b4-b626-a5023c72e67e" providerId="ADAL" clId="{BE24AA97-3835-F94E-BA12-4CED00A19BB5}" dt="2023-04-23T01:50:40.818" v="47" actId="478"/>
          <ac:grpSpMkLst>
            <pc:docMk/>
            <pc:sldMk cId="1096846854" sldId="262"/>
            <ac:grpSpMk id="31" creationId="{02B5234E-95C2-9446-A51E-C79CC2114FF3}"/>
          </ac:grpSpMkLst>
        </pc:grpChg>
        <pc:grpChg chg="del">
          <ac:chgData name="박상원" userId="e69e594e-509b-48b4-b626-a5023c72e67e" providerId="ADAL" clId="{BE24AA97-3835-F94E-BA12-4CED00A19BB5}" dt="2023-04-23T01:50:40.818" v="47" actId="478"/>
          <ac:grpSpMkLst>
            <pc:docMk/>
            <pc:sldMk cId="1096846854" sldId="262"/>
            <ac:grpSpMk id="32" creationId="{D0750EEE-FF6D-3D46-8A9E-C1A38341E516}"/>
          </ac:grpSpMkLst>
        </pc:grpChg>
        <pc:graphicFrameChg chg="del">
          <ac:chgData name="박상원" userId="e69e594e-509b-48b4-b626-a5023c72e67e" providerId="ADAL" clId="{BE24AA97-3835-F94E-BA12-4CED00A19BB5}" dt="2023-04-23T01:50:40.818" v="47" actId="478"/>
          <ac:graphicFrameMkLst>
            <pc:docMk/>
            <pc:sldMk cId="1096846854" sldId="262"/>
            <ac:graphicFrameMk id="33" creationId="{333B1D93-1DF5-A744-BD77-12CCF8220FCF}"/>
          </ac:graphicFrameMkLst>
        </pc:graphicFrameChg>
        <pc:picChg chg="add del mod">
          <ac:chgData name="박상원" userId="e69e594e-509b-48b4-b626-a5023c72e67e" providerId="ADAL" clId="{BE24AA97-3835-F94E-BA12-4CED00A19BB5}" dt="2023-04-23T01:50:46.074" v="51" actId="478"/>
          <ac:picMkLst>
            <pc:docMk/>
            <pc:sldMk cId="1096846854" sldId="262"/>
            <ac:picMk id="2" creationId="{B257E62C-F118-6B46-9821-5076754D6CE2}"/>
          </ac:picMkLst>
        </pc:picChg>
      </pc:sldChg>
      <pc:sldChg chg="addSp delSp modSp mod">
        <pc:chgData name="박상원" userId="e69e594e-509b-48b4-b626-a5023c72e67e" providerId="ADAL" clId="{BE24AA97-3835-F94E-BA12-4CED00A19BB5}" dt="2023-04-23T01:54:26.743" v="415" actId="1076"/>
        <pc:sldMkLst>
          <pc:docMk/>
          <pc:sldMk cId="2753637242" sldId="269"/>
        </pc:sldMkLst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" creationId="{3D025112-51EB-904F-92C8-E377FCBCAA11}"/>
          </ac:spMkLst>
        </pc:spChg>
        <pc:spChg chg="del">
          <ac:chgData name="박상원" userId="e69e594e-509b-48b4-b626-a5023c72e67e" providerId="ADAL" clId="{BE24AA97-3835-F94E-BA12-4CED00A19BB5}" dt="2023-04-23T01:53:48.316" v="331" actId="478"/>
          <ac:spMkLst>
            <pc:docMk/>
            <pc:sldMk cId="2753637242" sldId="269"/>
            <ac:spMk id="5" creationId="{94F4C12F-096C-7F42-B29C-1E9199059AD2}"/>
          </ac:spMkLst>
        </pc:spChg>
        <pc:spChg chg="mod">
          <ac:chgData name="박상원" userId="e69e594e-509b-48b4-b626-a5023c72e67e" providerId="ADAL" clId="{BE24AA97-3835-F94E-BA12-4CED00A19BB5}" dt="2023-04-23T01:53:46.800" v="330" actId="20577"/>
          <ac:spMkLst>
            <pc:docMk/>
            <pc:sldMk cId="2753637242" sldId="269"/>
            <ac:spMk id="15" creationId="{D8368E25-3992-FD4F-BF14-E63D30EF4410}"/>
          </ac:spMkLst>
        </pc:spChg>
        <pc:spChg chg="add mod">
          <ac:chgData name="박상원" userId="e69e594e-509b-48b4-b626-a5023c72e67e" providerId="ADAL" clId="{BE24AA97-3835-F94E-BA12-4CED00A19BB5}" dt="2023-04-23T01:54:26.743" v="415" actId="1076"/>
          <ac:spMkLst>
            <pc:docMk/>
            <pc:sldMk cId="2753637242" sldId="269"/>
            <ac:spMk id="21" creationId="{026D8943-135B-C74B-BFCA-58534A6E3165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28" creationId="{2D77BADB-53F8-2242-9510-98220FEE7D59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0" creationId="{BB79BD99-1402-F548-9D21-2BACDB6A41DB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1" creationId="{55E6365B-BEED-344C-A8FC-593A0AAED70A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2" creationId="{BD1E4099-10E4-ED4F-A1AD-A736D328CABC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3" creationId="{DED1E1D0-15F3-E849-8FA2-990C264EE32B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4" creationId="{B1EF9FB6-875E-2044-AC6D-FD971AD404EA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7" creationId="{C24D7D37-C577-9A4E-9350-B72FA623ED15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8" creationId="{EA200985-7C9D-4045-8BEF-3F312CBA4D8A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39" creationId="{6F2797E1-B9BD-AA4F-B9DE-40C489633B52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40" creationId="{7D37D876-A6E6-1349-BD6B-5E2F64638F4E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42" creationId="{DF86AA85-2FD0-7F45-A264-26DA08602E86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43" creationId="{27C2AA72-46F5-8B4C-B4AE-0909DBEF7626}"/>
          </ac:spMkLst>
        </pc:spChg>
        <pc:spChg chg="del">
          <ac:chgData name="박상원" userId="e69e594e-509b-48b4-b626-a5023c72e67e" providerId="ADAL" clId="{BE24AA97-3835-F94E-BA12-4CED00A19BB5}" dt="2023-04-23T01:53:50.552" v="332" actId="478"/>
          <ac:spMkLst>
            <pc:docMk/>
            <pc:sldMk cId="2753637242" sldId="269"/>
            <ac:spMk id="57" creationId="{48B6C37B-B1EB-0048-BFB0-07EAABD0AA9B}"/>
          </ac:spMkLst>
        </pc:spChg>
        <pc:graphicFrameChg chg="del">
          <ac:chgData name="박상원" userId="e69e594e-509b-48b4-b626-a5023c72e67e" providerId="ADAL" clId="{BE24AA97-3835-F94E-BA12-4CED00A19BB5}" dt="2023-04-23T01:53:50.552" v="332" actId="478"/>
          <ac:graphicFrameMkLst>
            <pc:docMk/>
            <pc:sldMk cId="2753637242" sldId="269"/>
            <ac:graphicFrameMk id="24" creationId="{1C769C55-1D47-5542-BDF1-7AD46F708980}"/>
          </ac:graphicFrameMkLst>
        </pc:graphicFrameChg>
        <pc:picChg chg="add mod">
          <ac:chgData name="박상원" userId="e69e594e-509b-48b4-b626-a5023c72e67e" providerId="ADAL" clId="{BE24AA97-3835-F94E-BA12-4CED00A19BB5}" dt="2023-04-23T01:54:06.620" v="337" actId="1076"/>
          <ac:picMkLst>
            <pc:docMk/>
            <pc:sldMk cId="2753637242" sldId="269"/>
            <ac:picMk id="2" creationId="{DDCA82B1-2A1D-4049-9E05-9C473533D6F6}"/>
          </ac:picMkLst>
        </pc:picChg>
      </pc:sldChg>
      <pc:sldChg chg="del">
        <pc:chgData name="박상원" userId="e69e594e-509b-48b4-b626-a5023c72e67e" providerId="ADAL" clId="{BE24AA97-3835-F94E-BA12-4CED00A19BB5}" dt="2023-04-23T01:56:35.297" v="514" actId="2696"/>
        <pc:sldMkLst>
          <pc:docMk/>
          <pc:sldMk cId="3595883161" sldId="270"/>
        </pc:sldMkLst>
      </pc:sldChg>
      <pc:sldChg chg="del">
        <pc:chgData name="박상원" userId="e69e594e-509b-48b4-b626-a5023c72e67e" providerId="ADAL" clId="{BE24AA97-3835-F94E-BA12-4CED00A19BB5}" dt="2023-04-23T01:56:35.297" v="514" actId="2696"/>
        <pc:sldMkLst>
          <pc:docMk/>
          <pc:sldMk cId="459598000" sldId="271"/>
        </pc:sldMkLst>
      </pc:sldChg>
      <pc:sldChg chg="del">
        <pc:chgData name="박상원" userId="e69e594e-509b-48b4-b626-a5023c72e67e" providerId="ADAL" clId="{BE24AA97-3835-F94E-BA12-4CED00A19BB5}" dt="2023-04-23T01:56:35.297" v="514" actId="2696"/>
        <pc:sldMkLst>
          <pc:docMk/>
          <pc:sldMk cId="227019199" sldId="273"/>
        </pc:sldMkLst>
      </pc:sldChg>
      <pc:sldChg chg="del">
        <pc:chgData name="박상원" userId="e69e594e-509b-48b4-b626-a5023c72e67e" providerId="ADAL" clId="{BE24AA97-3835-F94E-BA12-4CED00A19BB5}" dt="2023-04-23T01:56:35.297" v="514" actId="2696"/>
        <pc:sldMkLst>
          <pc:docMk/>
          <pc:sldMk cId="2952450409" sldId="274"/>
        </pc:sldMkLst>
      </pc:sldChg>
      <pc:sldChg chg="addSp delSp modSp add mod">
        <pc:chgData name="박상원" userId="e69e594e-509b-48b4-b626-a5023c72e67e" providerId="ADAL" clId="{BE24AA97-3835-F94E-BA12-4CED00A19BB5}" dt="2023-04-23T01:55:05.015" v="507" actId="20577"/>
        <pc:sldMkLst>
          <pc:docMk/>
          <pc:sldMk cId="1748801175" sldId="275"/>
        </pc:sldMkLst>
        <pc:spChg chg="add mod">
          <ac:chgData name="박상원" userId="e69e594e-509b-48b4-b626-a5023c72e67e" providerId="ADAL" clId="{BE24AA97-3835-F94E-BA12-4CED00A19BB5}" dt="2023-04-23T01:55:05.015" v="507" actId="20577"/>
          <ac:spMkLst>
            <pc:docMk/>
            <pc:sldMk cId="1748801175" sldId="275"/>
            <ac:spMk id="6" creationId="{07DD6FD1-49EA-FB42-89EE-AA54988CC2B8}"/>
          </ac:spMkLst>
        </pc:spChg>
        <pc:spChg chg="mod">
          <ac:chgData name="박상원" userId="e69e594e-509b-48b4-b626-a5023c72e67e" providerId="ADAL" clId="{BE24AA97-3835-F94E-BA12-4CED00A19BB5}" dt="2023-04-23T01:54:36.204" v="440" actId="20577"/>
          <ac:spMkLst>
            <pc:docMk/>
            <pc:sldMk cId="1748801175" sldId="275"/>
            <ac:spMk id="15" creationId="{D8368E25-3992-FD4F-BF14-E63D30EF4410}"/>
          </ac:spMkLst>
        </pc:spChg>
        <pc:spChg chg="del">
          <ac:chgData name="박상원" userId="e69e594e-509b-48b4-b626-a5023c72e67e" providerId="ADAL" clId="{BE24AA97-3835-F94E-BA12-4CED00A19BB5}" dt="2023-04-23T01:54:38.570" v="442" actId="478"/>
          <ac:spMkLst>
            <pc:docMk/>
            <pc:sldMk cId="1748801175" sldId="275"/>
            <ac:spMk id="21" creationId="{026D8943-135B-C74B-BFCA-58534A6E3165}"/>
          </ac:spMkLst>
        </pc:spChg>
        <pc:picChg chg="del">
          <ac:chgData name="박상원" userId="e69e594e-509b-48b4-b626-a5023c72e67e" providerId="ADAL" clId="{BE24AA97-3835-F94E-BA12-4CED00A19BB5}" dt="2023-04-23T01:54:37.114" v="441" actId="478"/>
          <ac:picMkLst>
            <pc:docMk/>
            <pc:sldMk cId="1748801175" sldId="275"/>
            <ac:picMk id="2" creationId="{DDCA82B1-2A1D-4049-9E05-9C473533D6F6}"/>
          </ac:picMkLst>
        </pc:picChg>
        <pc:picChg chg="add mod">
          <ac:chgData name="박상원" userId="e69e594e-509b-48b4-b626-a5023c72e67e" providerId="ADAL" clId="{BE24AA97-3835-F94E-BA12-4CED00A19BB5}" dt="2023-04-23T01:54:52.238" v="445" actId="14100"/>
          <ac:picMkLst>
            <pc:docMk/>
            <pc:sldMk cId="1748801175" sldId="275"/>
            <ac:picMk id="3" creationId="{6560395F-E0FE-A441-A14A-CF4018327993}"/>
          </ac:picMkLst>
        </pc:picChg>
      </pc:sldChg>
      <pc:sldChg chg="addSp delSp modSp add mod">
        <pc:chgData name="박상원" userId="e69e594e-509b-48b4-b626-a5023c72e67e" providerId="ADAL" clId="{BE24AA97-3835-F94E-BA12-4CED00A19BB5}" dt="2023-04-23T01:57:13.379" v="521" actId="478"/>
        <pc:sldMkLst>
          <pc:docMk/>
          <pc:sldMk cId="1967584370" sldId="276"/>
        </pc:sldMkLst>
        <pc:spChg chg="del">
          <ac:chgData name="박상원" userId="e69e594e-509b-48b4-b626-a5023c72e67e" providerId="ADAL" clId="{BE24AA97-3835-F94E-BA12-4CED00A19BB5}" dt="2023-04-23T01:56:16.839" v="512" actId="478"/>
          <ac:spMkLst>
            <pc:docMk/>
            <pc:sldMk cId="1967584370" sldId="276"/>
            <ac:spMk id="6" creationId="{07DD6FD1-49EA-FB42-89EE-AA54988CC2B8}"/>
          </ac:spMkLst>
        </pc:spChg>
        <pc:spChg chg="mod">
          <ac:chgData name="박상원" userId="e69e594e-509b-48b4-b626-a5023c72e67e" providerId="ADAL" clId="{BE24AA97-3835-F94E-BA12-4CED00A19BB5}" dt="2023-04-23T01:55:11.784" v="510" actId="20577"/>
          <ac:spMkLst>
            <pc:docMk/>
            <pc:sldMk cId="1967584370" sldId="276"/>
            <ac:spMk id="15" creationId="{D8368E25-3992-FD4F-BF14-E63D30EF4410}"/>
          </ac:spMkLst>
        </pc:spChg>
        <pc:picChg chg="add mod">
          <ac:chgData name="박상원" userId="e69e594e-509b-48b4-b626-a5023c72e67e" providerId="ADAL" clId="{BE24AA97-3835-F94E-BA12-4CED00A19BB5}" dt="2023-04-23T01:56:40.207" v="516" actId="1076"/>
          <ac:picMkLst>
            <pc:docMk/>
            <pc:sldMk cId="1967584370" sldId="276"/>
            <ac:picMk id="2" creationId="{B7B60CF1-810F-024F-84B1-3C72E25CBA92}"/>
          </ac:picMkLst>
        </pc:picChg>
        <pc:picChg chg="del">
          <ac:chgData name="박상원" userId="e69e594e-509b-48b4-b626-a5023c72e67e" providerId="ADAL" clId="{BE24AA97-3835-F94E-BA12-4CED00A19BB5}" dt="2023-04-23T01:56:15.170" v="511" actId="478"/>
          <ac:picMkLst>
            <pc:docMk/>
            <pc:sldMk cId="1967584370" sldId="276"/>
            <ac:picMk id="3" creationId="{6560395F-E0FE-A441-A14A-CF4018327993}"/>
          </ac:picMkLst>
        </pc:picChg>
        <pc:picChg chg="add del mod">
          <ac:chgData name="박상원" userId="e69e594e-509b-48b4-b626-a5023c72e67e" providerId="ADAL" clId="{BE24AA97-3835-F94E-BA12-4CED00A19BB5}" dt="2023-04-23T01:57:13.379" v="521" actId="478"/>
          <ac:picMkLst>
            <pc:docMk/>
            <pc:sldMk cId="1967584370" sldId="276"/>
            <ac:picMk id="4" creationId="{8AAA8702-3DD1-2C40-B0FB-59EC0608AA59}"/>
          </ac:picMkLst>
        </pc:picChg>
      </pc:sldChg>
      <pc:sldChg chg="delSp modSp add mod">
        <pc:chgData name="박상원" userId="e69e594e-509b-48b4-b626-a5023c72e67e" providerId="ADAL" clId="{BE24AA97-3835-F94E-BA12-4CED00A19BB5}" dt="2023-04-23T01:57:33.279" v="523" actId="1076"/>
        <pc:sldMkLst>
          <pc:docMk/>
          <pc:sldMk cId="1392187552" sldId="277"/>
        </pc:sldMkLst>
        <pc:picChg chg="del">
          <ac:chgData name="박상원" userId="e69e594e-509b-48b4-b626-a5023c72e67e" providerId="ADAL" clId="{BE24AA97-3835-F94E-BA12-4CED00A19BB5}" dt="2023-04-23T01:57:29.471" v="522" actId="478"/>
          <ac:picMkLst>
            <pc:docMk/>
            <pc:sldMk cId="1392187552" sldId="277"/>
            <ac:picMk id="2" creationId="{B7B60CF1-810F-024F-84B1-3C72E25CBA92}"/>
          </ac:picMkLst>
        </pc:picChg>
        <pc:picChg chg="mod">
          <ac:chgData name="박상원" userId="e69e594e-509b-48b4-b626-a5023c72e67e" providerId="ADAL" clId="{BE24AA97-3835-F94E-BA12-4CED00A19BB5}" dt="2023-04-23T01:57:33.279" v="523" actId="1076"/>
          <ac:picMkLst>
            <pc:docMk/>
            <pc:sldMk cId="1392187552" sldId="277"/>
            <ac:picMk id="4" creationId="{8AAA8702-3DD1-2C40-B0FB-59EC0608AA59}"/>
          </ac:picMkLst>
        </pc:picChg>
      </pc:sldChg>
      <pc:sldChg chg="addSp delSp add mod">
        <pc:chgData name="박상원" userId="e69e594e-509b-48b4-b626-a5023c72e67e" providerId="ADAL" clId="{BE24AA97-3835-F94E-BA12-4CED00A19BB5}" dt="2023-04-23T03:06:05.376" v="526"/>
        <pc:sldMkLst>
          <pc:docMk/>
          <pc:sldMk cId="3505230008" sldId="278"/>
        </pc:sldMkLst>
        <pc:picChg chg="add">
          <ac:chgData name="박상원" userId="e69e594e-509b-48b4-b626-a5023c72e67e" providerId="ADAL" clId="{BE24AA97-3835-F94E-BA12-4CED00A19BB5}" dt="2023-04-23T03:06:05.376" v="526"/>
          <ac:picMkLst>
            <pc:docMk/>
            <pc:sldMk cId="3505230008" sldId="278"/>
            <ac:picMk id="2" creationId="{E0660FD2-B7B8-134D-BC1B-94AB5FA2F509}"/>
          </ac:picMkLst>
        </pc:picChg>
        <pc:picChg chg="del">
          <ac:chgData name="박상원" userId="e69e594e-509b-48b4-b626-a5023c72e67e" providerId="ADAL" clId="{BE24AA97-3835-F94E-BA12-4CED00A19BB5}" dt="2023-04-23T01:57:37.830" v="525" actId="478"/>
          <ac:picMkLst>
            <pc:docMk/>
            <pc:sldMk cId="3505230008" sldId="278"/>
            <ac:picMk id="4" creationId="{8AAA8702-3DD1-2C40-B0FB-59EC0608AA59}"/>
          </ac:picMkLst>
        </pc:picChg>
      </pc:sldChg>
    </pc:docChg>
  </pc:docChgLst>
  <pc:docChgLst>
    <pc:chgData name="박상원" userId="e69e594e-509b-48b4-b626-a5023c72e67e" providerId="ADAL" clId="{5C9FC376-AD43-4D42-83D3-FE43240D5F18}"/>
    <pc:docChg chg="undo custSel addSld modSld sldOrd">
      <pc:chgData name="박상원" userId="e69e594e-509b-48b4-b626-a5023c72e67e" providerId="ADAL" clId="{5C9FC376-AD43-4D42-83D3-FE43240D5F18}" dt="2023-02-12T01:13:07.274" v="3421" actId="20577"/>
      <pc:docMkLst>
        <pc:docMk/>
      </pc:docMkLst>
      <pc:sldChg chg="addSp delSp modSp mod">
        <pc:chgData name="박상원" userId="e69e594e-509b-48b4-b626-a5023c72e67e" providerId="ADAL" clId="{5C9FC376-AD43-4D42-83D3-FE43240D5F18}" dt="2023-01-15T02:22:30.349" v="1004" actId="12"/>
        <pc:sldMkLst>
          <pc:docMk/>
          <pc:sldMk cId="3298962972" sldId="260"/>
        </pc:sldMkLst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2" creationId="{2638140D-6F29-6548-A2BF-50F002819406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19:16.919" v="766" actId="20577"/>
          <ac:spMkLst>
            <pc:docMk/>
            <pc:sldMk cId="3298962972" sldId="260"/>
            <ac:spMk id="8" creationId="{898BC95A-F3C4-604F-9E82-A1481C087C55}"/>
          </ac:spMkLst>
        </pc:spChg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9" creationId="{2338578F-2123-794B-85B2-DD4D42DFDAFD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9" creationId="{E67CF41A-1665-AD4E-B190-DCF16C5AE22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0" creationId="{06B1CBFE-905F-7B45-A86C-2C596E1D674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1" creationId="{265EF7FC-A9B9-F241-A327-0A6B7186401C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2" creationId="{741BA334-8510-514F-B290-F1FEF2CBA4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3" creationId="{74718CDB-DBE4-6549-B3C3-C2806AB44E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4" creationId="{F55CF422-2BCD-C043-B018-5CE7B26BD862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2:15:47.043" v="349" actId="1076"/>
          <ac:spMkLst>
            <pc:docMk/>
            <pc:sldMk cId="3298962972" sldId="260"/>
            <ac:spMk id="21" creationId="{0A1E548D-1A4E-6F41-9F4A-53F930D35F0F}"/>
          </ac:spMkLst>
        </pc:sp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2" creationId="{A9DA7243-C95B-C94A-9F90-5F15F310E10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4" creationId="{7C92464E-8CDD-D74E-8389-F681DC38372B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5" creationId="{81CFE90A-0868-E044-B2ED-F756E9BD498D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6" creationId="{E2688F8B-B85D-2B41-B515-7E59E4B65C52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7" creationId="{2EB7F4AA-1E66-4346-AFC2-45B090BB3EB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8" creationId="{E97A6A3C-1BE3-0C48-80D6-DC33FE9BD388}"/>
          </ac:picMkLst>
        </pc:picChg>
        <pc:cxnChg chg="add mod">
          <ac:chgData name="박상원" userId="e69e594e-509b-48b4-b626-a5023c72e67e" providerId="ADAL" clId="{5C9FC376-AD43-4D42-83D3-FE43240D5F18}" dt="2023-01-15T01:46:08.116" v="63" actId="1076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addSp delSp modSp add mod">
        <pc:chgData name="박상원" userId="e69e594e-509b-48b4-b626-a5023c72e67e" providerId="ADAL" clId="{5C9FC376-AD43-4D42-83D3-FE43240D5F18}" dt="2023-01-15T03:06:27.700" v="1856"/>
        <pc:sldMkLst>
          <pc:docMk/>
          <pc:sldMk cId="389885381" sldId="261"/>
        </pc:sldMkLst>
        <pc:spChg chg="mod">
          <ac:chgData name="박상원" userId="e69e594e-509b-48b4-b626-a5023c72e67e" providerId="ADAL" clId="{5C9FC376-AD43-4D42-83D3-FE43240D5F18}" dt="2023-01-15T01:47:42.260" v="118" actId="20577"/>
          <ac:spMkLst>
            <pc:docMk/>
            <pc:sldMk cId="389885381" sldId="261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41:45.711" v="1504" actId="20577"/>
          <ac:spMkLst>
            <pc:docMk/>
            <pc:sldMk cId="389885381" sldId="261"/>
            <ac:spMk id="5" creationId="{82818BA4-C7AF-2049-BB65-1B2322C27BEB}"/>
          </ac:spMkLst>
        </pc:spChg>
        <pc:spChg chg="add mod">
          <ac:chgData name="박상원" userId="e69e594e-509b-48b4-b626-a5023c72e67e" providerId="ADAL" clId="{5C9FC376-AD43-4D42-83D3-FE43240D5F18}" dt="2023-01-15T02:42:49.508" v="1506" actId="1076"/>
          <ac:spMkLst>
            <pc:docMk/>
            <pc:sldMk cId="389885381" sldId="261"/>
            <ac:spMk id="7" creationId="{661CA57E-8FD4-0446-B8FB-DAEA606B71E2}"/>
          </ac:spMkLst>
        </pc:spChg>
        <pc:spChg chg="add mod">
          <ac:chgData name="박상원" userId="e69e594e-509b-48b4-b626-a5023c72e67e" providerId="ADAL" clId="{5C9FC376-AD43-4D42-83D3-FE43240D5F18}" dt="2023-01-15T03:03:17.766" v="1753" actId="1076"/>
          <ac:spMkLst>
            <pc:docMk/>
            <pc:sldMk cId="389885381" sldId="261"/>
            <ac:spMk id="8" creationId="{6172F419-5D55-1345-8A4A-92E91E01008C}"/>
          </ac:spMkLst>
        </pc:spChg>
        <pc:spChg chg="add mod">
          <ac:chgData name="박상원" userId="e69e594e-509b-48b4-b626-a5023c72e67e" providerId="ADAL" clId="{5C9FC376-AD43-4D42-83D3-FE43240D5F18}" dt="2023-01-15T03:03:14.365" v="1752" actId="207"/>
          <ac:spMkLst>
            <pc:docMk/>
            <pc:sldMk cId="389885381" sldId="261"/>
            <ac:spMk id="11" creationId="{7C496A3B-DF71-7D42-AB4A-DFE90C0CF211}"/>
          </ac:spMkLst>
        </pc:spChg>
        <pc:spChg chg="add del mod">
          <ac:chgData name="박상원" userId="e69e594e-509b-48b4-b626-a5023c72e67e" providerId="ADAL" clId="{5C9FC376-AD43-4D42-83D3-FE43240D5F18}" dt="2023-01-15T03:02:31.570" v="1727" actId="478"/>
          <ac:spMkLst>
            <pc:docMk/>
            <pc:sldMk cId="389885381" sldId="261"/>
            <ac:spMk id="12" creationId="{1D61A358-4A5D-F741-A3D8-402B60D67338}"/>
          </ac:spMkLst>
        </pc:spChg>
        <pc:spChg chg="add mod">
          <ac:chgData name="박상원" userId="e69e594e-509b-48b4-b626-a5023c72e67e" providerId="ADAL" clId="{5C9FC376-AD43-4D42-83D3-FE43240D5F18}" dt="2023-01-15T03:04:59.212" v="1834" actId="20577"/>
          <ac:spMkLst>
            <pc:docMk/>
            <pc:sldMk cId="389885381" sldId="261"/>
            <ac:spMk id="13" creationId="{CFC3834B-A938-A448-A137-A0AE7AC2A5D1}"/>
          </ac:spMkLst>
        </pc:spChg>
        <pc:spChg chg="mod">
          <ac:chgData name="박상원" userId="e69e594e-509b-48b4-b626-a5023c72e67e" providerId="ADAL" clId="{5C9FC376-AD43-4D42-83D3-FE43240D5F18}" dt="2023-01-15T01:47:45.837" v="124" actId="20577"/>
          <ac:spMkLst>
            <pc:docMk/>
            <pc:sldMk cId="389885381" sldId="261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3:06:27.700" v="1856"/>
          <ac:spMkLst>
            <pc:docMk/>
            <pc:sldMk cId="389885381" sldId="261"/>
            <ac:spMk id="16" creationId="{4F95463D-895C-6943-82D7-79634080BB23}"/>
          </ac:spMkLst>
        </pc:spChg>
        <pc:spChg chg="add del mod">
          <ac:chgData name="박상원" userId="e69e594e-509b-48b4-b626-a5023c72e67e" providerId="ADAL" clId="{5C9FC376-AD43-4D42-83D3-FE43240D5F18}" dt="2023-01-15T03:06:25.388" v="1855" actId="478"/>
          <ac:spMkLst>
            <pc:docMk/>
            <pc:sldMk cId="389885381" sldId="261"/>
            <ac:spMk id="18" creationId="{EB0E4E43-1164-834C-B007-04642985B9D5}"/>
          </ac:spMkLst>
        </pc:spChg>
        <pc:picChg chg="add mod">
          <ac:chgData name="박상원" userId="e69e594e-509b-48b4-b626-a5023c72e67e" providerId="ADAL" clId="{5C9FC376-AD43-4D42-83D3-FE43240D5F18}" dt="2023-01-15T03:01:55.858" v="1693" actId="1076"/>
          <ac:picMkLst>
            <pc:docMk/>
            <pc:sldMk cId="389885381" sldId="261"/>
            <ac:picMk id="1026" creationId="{922792FF-4157-D847-8CFF-1B199EF00BD3}"/>
          </ac:picMkLst>
        </pc:picChg>
      </pc:sldChg>
      <pc:sldChg chg="addSp modSp add mod">
        <pc:chgData name="박상원" userId="e69e594e-509b-48b4-b626-a5023c72e67e" providerId="ADAL" clId="{5C9FC376-AD43-4D42-83D3-FE43240D5F18}" dt="2023-01-15T02:22:49.332" v="1029" actId="1076"/>
        <pc:sldMkLst>
          <pc:docMk/>
          <pc:sldMk cId="1096846854" sldId="262"/>
        </pc:sldMkLst>
        <pc:spChg chg="mod">
          <ac:chgData name="박상원" userId="e69e594e-509b-48b4-b626-a5023c72e67e" providerId="ADAL" clId="{5C9FC376-AD43-4D42-83D3-FE43240D5F18}" dt="2023-01-15T02:16:27.436" v="390" actId="20577"/>
          <ac:spMkLst>
            <pc:docMk/>
            <pc:sldMk cId="1096846854" sldId="262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21:58.961" v="996" actId="12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5C9FC376-AD43-4D42-83D3-FE43240D5F18}" dt="2023-01-15T02:22:39.489" v="1008" actId="20577"/>
          <ac:spMkLst>
            <pc:docMk/>
            <pc:sldMk cId="1096846854" sldId="262"/>
            <ac:spMk id="6" creationId="{1EB841E0-6C57-CD44-8ECB-FF4CE8A585A4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8" creationId="{747FE730-BED9-BC4D-AB2D-85896EEA3A49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10" creationId="{5409027A-D9F7-9D4A-A23D-7252B60990FF}"/>
          </ac:spMkLst>
        </pc:spChg>
        <pc:spChg chg="add mod">
          <ac:chgData name="박상원" userId="e69e594e-509b-48b4-b626-a5023c72e67e" providerId="ADAL" clId="{5C9FC376-AD43-4D42-83D3-FE43240D5F18}" dt="2023-01-15T02:22:08.561" v="999" actId="12"/>
          <ac:spMkLst>
            <pc:docMk/>
            <pc:sldMk cId="1096846854" sldId="262"/>
            <ac:spMk id="11" creationId="{E0952BA9-4376-7C40-B08B-D269AF572CB5}"/>
          </ac:spMkLst>
        </pc:spChg>
        <pc:spChg chg="add mod">
          <ac:chgData name="박상원" userId="e69e594e-509b-48b4-b626-a5023c72e67e" providerId="ADAL" clId="{5C9FC376-AD43-4D42-83D3-FE43240D5F18}" dt="2023-01-15T02:22:49.332" v="1029" actId="1076"/>
          <ac:spMkLst>
            <pc:docMk/>
            <pc:sldMk cId="1096846854" sldId="262"/>
            <ac:spMk id="13" creationId="{EAFCA0AB-65A3-4E42-831F-1357F5EB7D79}"/>
          </ac:spMkLst>
        </pc:spChg>
        <pc:spChg chg="mod">
          <ac:chgData name="박상원" userId="e69e594e-509b-48b4-b626-a5023c72e67e" providerId="ADAL" clId="{5C9FC376-AD43-4D42-83D3-FE43240D5F18}" dt="2023-01-15T02:15:55.140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1-15T02:40:00.418" v="1404" actId="14100"/>
        <pc:sldMkLst>
          <pc:docMk/>
          <pc:sldMk cId="3686845338" sldId="263"/>
        </pc:sldMkLst>
        <pc:spChg chg="mod">
          <ac:chgData name="박상원" userId="e69e594e-509b-48b4-b626-a5023c72e67e" providerId="ADAL" clId="{5C9FC376-AD43-4D42-83D3-FE43240D5F18}" dt="2023-01-15T02:16:39.127" v="411" actId="20577"/>
          <ac:spMkLst>
            <pc:docMk/>
            <pc:sldMk cId="3686845338" sldId="263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37:13.051" v="1255" actId="1076"/>
          <ac:spMkLst>
            <pc:docMk/>
            <pc:sldMk cId="3686845338" sldId="263"/>
            <ac:spMk id="5" creationId="{B299685F-0DB0-B34C-A339-DD6CBF2F22CA}"/>
          </ac:spMkLst>
        </pc:spChg>
        <pc:spChg chg="add mod">
          <ac:chgData name="박상원" userId="e69e594e-509b-48b4-b626-a5023c72e67e" providerId="ADAL" clId="{5C9FC376-AD43-4D42-83D3-FE43240D5F18}" dt="2023-01-15T02:37:09.202" v="1254" actId="1076"/>
          <ac:spMkLst>
            <pc:docMk/>
            <pc:sldMk cId="3686845338" sldId="263"/>
            <ac:spMk id="6" creationId="{CF16BCF9-4F50-814E-9345-2CF8E48AB782}"/>
          </ac:spMkLst>
        </pc:spChg>
        <pc:spChg chg="add mod">
          <ac:chgData name="박상원" userId="e69e594e-509b-48b4-b626-a5023c72e67e" providerId="ADAL" clId="{5C9FC376-AD43-4D42-83D3-FE43240D5F18}" dt="2023-01-15T02:37:19.759" v="1257" actId="571"/>
          <ac:spMkLst>
            <pc:docMk/>
            <pc:sldMk cId="3686845338" sldId="263"/>
            <ac:spMk id="7" creationId="{4B1FCF67-1170-BF4E-96B7-CD4FBC25E080}"/>
          </ac:spMkLst>
        </pc:spChg>
        <pc:spChg chg="add mod">
          <ac:chgData name="박상원" userId="e69e594e-509b-48b4-b626-a5023c72e67e" providerId="ADAL" clId="{5C9FC376-AD43-4D42-83D3-FE43240D5F18}" dt="2023-01-15T02:37:42.755" v="1374" actId="20577"/>
          <ac:spMkLst>
            <pc:docMk/>
            <pc:sldMk cId="3686845338" sldId="263"/>
            <ac:spMk id="8" creationId="{FBE09775-7F4D-F04F-894D-76B9FBEBDA62}"/>
          </ac:spMkLst>
        </pc:spChg>
        <pc:spChg chg="add del mod">
          <ac:chgData name="박상원" userId="e69e594e-509b-48b4-b626-a5023c72e67e" providerId="ADAL" clId="{5C9FC376-AD43-4D42-83D3-FE43240D5F18}" dt="2023-01-15T02:39:03.821" v="1376" actId="478"/>
          <ac:spMkLst>
            <pc:docMk/>
            <pc:sldMk cId="3686845338" sldId="263"/>
            <ac:spMk id="9" creationId="{8BC4DCDF-6543-3F44-9296-A378C330C6FA}"/>
          </ac:spMkLst>
        </pc:spChg>
        <pc:spChg chg="add mod">
          <ac:chgData name="박상원" userId="e69e594e-509b-48b4-b626-a5023c72e67e" providerId="ADAL" clId="{5C9FC376-AD43-4D42-83D3-FE43240D5F18}" dt="2023-01-15T02:40:00.418" v="1404" actId="14100"/>
          <ac:spMkLst>
            <pc:docMk/>
            <pc:sldMk cId="3686845338" sldId="263"/>
            <ac:spMk id="11" creationId="{88DD4858-55D0-FC46-A7D9-F77C76378984}"/>
          </ac:spMkLst>
        </pc:spChg>
        <pc:spChg chg="mod">
          <ac:chgData name="박상원" userId="e69e594e-509b-48b4-b626-a5023c72e67e" providerId="ADAL" clId="{5C9FC376-AD43-4D42-83D3-FE43240D5F18}" dt="2023-01-15T02:16:36.020" v="406" actId="20577"/>
          <ac:spMkLst>
            <pc:docMk/>
            <pc:sldMk cId="3686845338" sldId="263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2-12T01:13:07.274" v="3421" actId="20577"/>
        <pc:sldMkLst>
          <pc:docMk/>
          <pc:sldMk cId="3427977298" sldId="264"/>
        </pc:sldMkLst>
        <pc:spChg chg="add mod">
          <ac:chgData name="박상원" userId="e69e594e-509b-48b4-b626-a5023c72e67e" providerId="ADAL" clId="{5C9FC376-AD43-4D42-83D3-FE43240D5F18}" dt="2023-02-12T01:13:07.274" v="3421" actId="20577"/>
          <ac:spMkLst>
            <pc:docMk/>
            <pc:sldMk cId="3427977298" sldId="264"/>
            <ac:spMk id="2" creationId="{D452A485-06F7-A648-A53E-902ED8322A2D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2-12T01:03:36.435" v="3415" actId="20577"/>
          <ac:spMkLst>
            <pc:docMk/>
            <pc:sldMk cId="3427977298" sldId="264"/>
            <ac:spMk id="4" creationId="{C01DDDEC-8CE3-1440-8B5E-F759BF58F62B}"/>
          </ac:spMkLst>
        </pc:spChg>
        <pc:spChg chg="add mod">
          <ac:chgData name="박상원" userId="e69e594e-509b-48b4-b626-a5023c72e67e" providerId="ADAL" clId="{5C9FC376-AD43-4D42-83D3-FE43240D5F18}" dt="2023-02-05T01:53:51.670" v="3229" actId="1076"/>
          <ac:spMkLst>
            <pc:docMk/>
            <pc:sldMk cId="3427977298" sldId="264"/>
            <ac:spMk id="5" creationId="{4742DFA5-A892-DD42-B968-2F06EC458F1E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5" creationId="{82818BA4-C7AF-2049-BB65-1B2322C27BEB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7" creationId="{661CA57E-8FD4-0446-B8FB-DAEA606B71E2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8" creationId="{6172F419-5D55-1345-8A4A-92E91E01008C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1" creationId="{7C496A3B-DF71-7D42-AB4A-DFE90C0CF21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3" creationId="{CFC3834B-A938-A448-A137-A0AE7AC2A5D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5" creationId="{D8368E25-3992-FD4F-BF14-E63D30EF4410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6" creationId="{4F95463D-895C-6943-82D7-79634080BB23}"/>
          </ac:spMkLst>
        </pc:spChg>
        <pc:picChg chg="del">
          <ac:chgData name="박상원" userId="e69e594e-509b-48b4-b626-a5023c72e67e" providerId="ADAL" clId="{5C9FC376-AD43-4D42-83D3-FE43240D5F18}" dt="2023-01-15T03:06:52.716" v="1858" actId="478"/>
          <ac:picMkLst>
            <pc:docMk/>
            <pc:sldMk cId="3427977298" sldId="264"/>
            <ac:picMk id="1026" creationId="{922792FF-4157-D847-8CFF-1B199EF00BD3}"/>
          </ac:picMkLst>
        </pc:picChg>
        <pc:cxnChg chg="add mod">
          <ac:chgData name="박상원" userId="e69e594e-509b-48b4-b626-a5023c72e67e" providerId="ADAL" clId="{5C9FC376-AD43-4D42-83D3-FE43240D5F18}" dt="2023-02-05T01:54:02.388" v="3231" actId="1076"/>
          <ac:cxnSpMkLst>
            <pc:docMk/>
            <pc:sldMk cId="3427977298" sldId="264"/>
            <ac:cxnSpMk id="6" creationId="{EC6D8DCE-E660-0E4C-9BA9-617371C92588}"/>
          </ac:cxnSpMkLst>
        </pc:cxnChg>
        <pc:cxnChg chg="del">
          <ac:chgData name="박상원" userId="e69e594e-509b-48b4-b626-a5023c72e67e" providerId="ADAL" clId="{5C9FC376-AD43-4D42-83D3-FE43240D5F18}" dt="2023-01-15T03:06:52.716" v="1858" actId="478"/>
          <ac:cxnSpMkLst>
            <pc:docMk/>
            <pc:sldMk cId="3427977298" sldId="264"/>
            <ac:cxnSpMk id="17" creationId="{37B7E151-6DC1-654C-AEFA-63D449655BF0}"/>
          </ac:cxnSpMkLst>
        </pc:cxnChg>
      </pc:sldChg>
      <pc:sldChg chg="addSp delSp modSp new mod ord">
        <pc:chgData name="박상원" userId="e69e594e-509b-48b4-b626-a5023c72e67e" providerId="ADAL" clId="{5C9FC376-AD43-4D42-83D3-FE43240D5F18}" dt="2023-02-05T01:55:18.473" v="3389" actId="20578"/>
        <pc:sldMkLst>
          <pc:docMk/>
          <pc:sldMk cId="1959036403" sldId="265"/>
        </pc:sldMkLst>
        <pc:spChg chg="del">
          <ac:chgData name="박상원" userId="e69e594e-509b-48b4-b626-a5023c72e67e" providerId="ADAL" clId="{5C9FC376-AD43-4D42-83D3-FE43240D5F18}" dt="2023-01-29T03:08:14.447" v="2606" actId="478"/>
          <ac:spMkLst>
            <pc:docMk/>
            <pc:sldMk cId="1959036403" sldId="265"/>
            <ac:spMk id="2" creationId="{BACD2A4A-22F8-0847-914E-693DB741AE8E}"/>
          </ac:spMkLst>
        </pc:spChg>
        <pc:spChg chg="del">
          <ac:chgData name="박상원" userId="e69e594e-509b-48b4-b626-a5023c72e67e" providerId="ADAL" clId="{5C9FC376-AD43-4D42-83D3-FE43240D5F18}" dt="2023-01-29T03:08:15.568" v="2607" actId="478"/>
          <ac:spMkLst>
            <pc:docMk/>
            <pc:sldMk cId="1959036403" sldId="265"/>
            <ac:spMk id="3" creationId="{E2D1F6D2-AB0C-354A-884C-55B496AF5FFE}"/>
          </ac:spMkLst>
        </pc:spChg>
        <pc:spChg chg="add mod">
          <ac:chgData name="박상원" userId="e69e594e-509b-48b4-b626-a5023c72e67e" providerId="ADAL" clId="{5C9FC376-AD43-4D42-83D3-FE43240D5F18}" dt="2023-01-29T03:10:18.945" v="2662" actId="20577"/>
          <ac:spMkLst>
            <pc:docMk/>
            <pc:sldMk cId="1959036403" sldId="265"/>
            <ac:spMk id="4" creationId="{AF0E8986-8DD5-C649-9DA7-7EA445FCBE29}"/>
          </ac:spMkLst>
        </pc:spChg>
        <pc:grpChg chg="add mod">
          <ac:chgData name="박상원" userId="e69e594e-509b-48b4-b626-a5023c72e67e" providerId="ADAL" clId="{5C9FC376-AD43-4D42-83D3-FE43240D5F18}" dt="2023-01-29T03:10:27.188" v="2665" actId="1076"/>
          <ac:grpSpMkLst>
            <pc:docMk/>
            <pc:sldMk cId="1959036403" sldId="265"/>
            <ac:grpSpMk id="8" creationId="{88A227E1-DE9B-BF4E-BD34-351DBAFD1B74}"/>
          </ac:grpSpMkLst>
        </pc:grp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5" creationId="{311C338E-68F2-B845-9B19-FF291426A220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6" creationId="{62349D70-BFEB-1E46-8C32-476B3BFBBF3E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7" creationId="{E0AA1840-DCA5-7448-8996-C1CAC46B4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2023. 4. 23.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8%98_(%EC%88%98%ED%95%99)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%EB%B0%B0%EC%97%B4" TargetMode="External"/><Relationship Id="rId5" Type="http://schemas.openxmlformats.org/officeDocument/2006/relationships/hyperlink" Target="https://ko.wikipedia.org/wiki/%EC%A7%81%EC%82%AC%EA%B0%81%ED%98%95" TargetMode="External"/><Relationship Id="rId4" Type="http://schemas.openxmlformats.org/officeDocument/2006/relationships/hyperlink" Target="https://ko.wikipedia.org/wiki/%EB%8B%A4%ED%95%AD%EC%8B%9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162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행렬 </a:t>
            </a:r>
            <a:r>
              <a:rPr kumimoji="1" lang="en-US" altLang="ko-KR" sz="2000" b="1" dirty="0"/>
              <a:t>(Matrix)</a:t>
            </a:r>
            <a:endParaRPr kumimoji="1" lang="ko-Kore-KR" altLang="en-US" sz="2000" b="1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3E31C0B-EF0D-FE4C-9AED-1DCB1EA1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76" y="2420135"/>
            <a:ext cx="5463152" cy="27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FC055-00C3-B844-B1E5-B261977100BE}"/>
              </a:ext>
            </a:extLst>
          </p:cNvPr>
          <p:cNvSpPr txBox="1"/>
          <p:nvPr/>
        </p:nvSpPr>
        <p:spPr>
          <a:xfrm>
            <a:off x="304800" y="929357"/>
            <a:ext cx="863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행렬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行列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matrix)</a:t>
            </a:r>
            <a:r>
              <a:rPr kumimoji="1" lang="ko-KR" altLang="en-US" dirty="0"/>
              <a:t>은 </a:t>
            </a:r>
            <a:r>
              <a:rPr kumimoji="1" lang="ko-KR" altLang="en-US" b="1" dirty="0">
                <a:hlinkClick r:id="rId3" tooltip="수 (수학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수</a:t>
            </a:r>
            <a:r>
              <a:rPr kumimoji="1" lang="ko-KR" altLang="en-US" dirty="0"/>
              <a:t> 또는 </a:t>
            </a:r>
            <a:r>
              <a:rPr kumimoji="1" lang="ko-KR" altLang="en-US" b="1" dirty="0">
                <a:hlinkClick r:id="rId4" tooltip="다항식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다항식</a:t>
            </a:r>
            <a:r>
              <a:rPr kumimoji="1" lang="ko-KR" altLang="en-US" dirty="0"/>
              <a:t> 등을 </a:t>
            </a:r>
            <a:r>
              <a:rPr kumimoji="1" lang="ko-KR" altLang="en-US" b="1" dirty="0">
                <a:hlinkClick r:id="rId5" tooltip="직사각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직사각형</a:t>
            </a:r>
            <a:r>
              <a:rPr kumimoji="1" lang="ko-KR" altLang="en-US" dirty="0"/>
              <a:t> 모양으로 </a:t>
            </a:r>
            <a:r>
              <a:rPr kumimoji="1" lang="ko-KR" altLang="en-US" b="1" dirty="0">
                <a:hlinkClick r:id="rId6" tooltip="배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배열</a:t>
            </a:r>
            <a:r>
              <a:rPr kumimoji="1" lang="ko-KR" altLang="en-US" dirty="0"/>
              <a:t>한 것이다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A84A0C-B266-7749-8510-EEA7C8B5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7" y="1755228"/>
            <a:ext cx="4696260" cy="42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C300D-4ED6-8D4B-9157-5EBACB894715}"/>
                  </a:ext>
                </a:extLst>
              </p:cNvPr>
              <p:cNvSpPr txBox="1"/>
              <p:nvPr/>
            </p:nvSpPr>
            <p:spPr>
              <a:xfrm>
                <a:off x="337702" y="1351722"/>
                <a:ext cx="1557130" cy="1026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ore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4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ko-Kore-KR" sz="4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40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kumimoji="1" lang="en-US" altLang="ko-Kore-KR" sz="40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CC300D-4ED6-8D4B-9157-5EBACB894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2" y="1351722"/>
                <a:ext cx="1557130" cy="1026435"/>
              </a:xfrm>
              <a:prstGeom prst="rect">
                <a:avLst/>
              </a:prstGeom>
              <a:blipFill>
                <a:blip r:embed="rId2"/>
                <a:stretch>
                  <a:fillRect t="-1220" r="-33871" b="-146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34DF9B7-05AA-0746-8BC9-F1642A278761}"/>
              </a:ext>
            </a:extLst>
          </p:cNvPr>
          <p:cNvSpPr txBox="1"/>
          <p:nvPr/>
        </p:nvSpPr>
        <p:spPr>
          <a:xfrm>
            <a:off x="304800" y="2797913"/>
            <a:ext cx="4326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위 행렬의 크기는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행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1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행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열에 위치하고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위 행렬은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차원 행렬이다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495427-5E66-E448-9395-A2B61A999A7E}"/>
              </a:ext>
            </a:extLst>
          </p:cNvPr>
          <p:cNvSpPr txBox="1"/>
          <p:nvPr/>
        </p:nvSpPr>
        <p:spPr>
          <a:xfrm>
            <a:off x="7083287" y="2797913"/>
            <a:ext cx="4326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위 행렬의 크기는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행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열이다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1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행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열에 위치하고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위 행렬은 </a:t>
            </a:r>
            <a:r>
              <a:rPr kumimoji="1" lang="en-US" altLang="ko-KR" dirty="0"/>
              <a:t>___</a:t>
            </a:r>
            <a:r>
              <a:rPr kumimoji="1" lang="ko-KR" altLang="en-US" dirty="0"/>
              <a:t> 차원 행렬이다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1BCFB-BA52-F548-A557-0566C7FA235E}"/>
                  </a:ext>
                </a:extLst>
              </p:cNvPr>
              <p:cNvSpPr txBox="1"/>
              <p:nvPr/>
            </p:nvSpPr>
            <p:spPr>
              <a:xfrm>
                <a:off x="7083287" y="1302606"/>
                <a:ext cx="3343479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ore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</m:e>
                              <m:e>
                                <m:r>
                                  <a:rPr kumimoji="1" lang="en-US" altLang="ko-KR" sz="4000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1BCFB-BA52-F548-A557-0566C7FA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87" y="1302606"/>
                <a:ext cx="3343479" cy="1022459"/>
              </a:xfrm>
              <a:prstGeom prst="rect">
                <a:avLst/>
              </a:prstGeom>
              <a:blipFill>
                <a:blip r:embed="rId3"/>
                <a:stretch>
                  <a:fillRect t="-2469" b="-160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행렬 연산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덧셈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CA82B1-2A1D-4049-9E05-9C473533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1" y="1296780"/>
            <a:ext cx="10517876" cy="1141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6D8943-135B-C74B-BFCA-58534A6E3165}"/>
              </a:ext>
            </a:extLst>
          </p:cNvPr>
          <p:cNvSpPr txBox="1"/>
          <p:nvPr/>
        </p:nvSpPr>
        <p:spPr>
          <a:xfrm>
            <a:off x="337702" y="2683070"/>
            <a:ext cx="662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같은 위치에 있는 요소</a:t>
            </a:r>
            <a:r>
              <a:rPr kumimoji="1" lang="en-US" altLang="ko-KR" sz="2400" dirty="0"/>
              <a:t>(element)</a:t>
            </a:r>
            <a:r>
              <a:rPr kumimoji="1" lang="ko-KR" altLang="en-US" sz="2400" dirty="0"/>
              <a:t>끼리 더하면 된다</a:t>
            </a:r>
            <a:r>
              <a:rPr kumimoji="1" lang="en-US" altLang="ko-KR" sz="2400" dirty="0"/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6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행렬 연산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스칼라 곱셈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0395F-E0FE-A441-A14A-CF401832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1" y="1170332"/>
            <a:ext cx="10587361" cy="1268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D6FD1-49EA-FB42-89EE-AA54988CC2B8}"/>
              </a:ext>
            </a:extLst>
          </p:cNvPr>
          <p:cNvSpPr txBox="1"/>
          <p:nvPr/>
        </p:nvSpPr>
        <p:spPr>
          <a:xfrm>
            <a:off x="337702" y="2683070"/>
            <a:ext cx="6622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모든 요소에 스칼라를 곱하면 된다</a:t>
            </a:r>
            <a:r>
              <a:rPr kumimoji="1" lang="en-US" altLang="ko-KR" sz="2400" dirty="0"/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8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행렬 연산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곱셈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B60CF1-810F-024F-84B1-3C72E25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2" y="1270000"/>
            <a:ext cx="7121024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행렬 연산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곱셈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A8702-3DD1-2C40-B0FB-59EC0608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821277"/>
            <a:ext cx="8204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행렬 연산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곱셈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60FD2-B7B8-134D-BC1B-94AB5FA2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682750"/>
            <a:ext cx="7518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111</Words>
  <Application>Microsoft Macintosh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2023-04-23T03:06:15Z</dcterms:modified>
</cp:coreProperties>
</file>