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6500" cy="10680700"/>
  <p:notesSz cx="7556500" cy="10680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98" y="39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k@etri.re.k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3981" y="905592"/>
            <a:ext cx="2171065" cy="7537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70"/>
              </a:spcBef>
            </a:pPr>
            <a:r>
              <a:rPr sz="2000" spc="160" dirty="0">
                <a:latin typeface="Noto Sans CJK JP Regular"/>
                <a:cs typeface="Noto Sans CJK JP Regular"/>
              </a:rPr>
              <a:t>사용 </a:t>
            </a:r>
            <a:r>
              <a:rPr sz="2000" spc="155" dirty="0">
                <a:latin typeface="Noto Sans CJK JP Regular"/>
                <a:cs typeface="Noto Sans CJK JP Regular"/>
              </a:rPr>
              <a:t>허가</a:t>
            </a:r>
            <a:r>
              <a:rPr sz="2000" spc="250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협약서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spc="90" dirty="0">
                <a:latin typeface="Noto Sans CJK JP Regular"/>
                <a:cs typeface="Noto Sans CJK JP Regular"/>
              </a:rPr>
              <a:t>- </a:t>
            </a:r>
            <a:r>
              <a:rPr sz="1400" spc="114" dirty="0">
                <a:latin typeface="Noto Sans CJK JP Regular"/>
                <a:cs typeface="Noto Sans CJK JP Regular"/>
              </a:rPr>
              <a:t>한국어 </a:t>
            </a:r>
            <a:r>
              <a:rPr sz="1400" spc="-70" dirty="0">
                <a:latin typeface="Noto Sans CJK JP Regular"/>
                <a:cs typeface="Noto Sans CJK JP Regular"/>
              </a:rPr>
              <a:t>BERT </a:t>
            </a:r>
            <a:r>
              <a:rPr sz="1400" spc="110" dirty="0">
                <a:latin typeface="Noto Sans CJK JP Regular"/>
                <a:cs typeface="Noto Sans CJK JP Regular"/>
              </a:rPr>
              <a:t>언어모델</a:t>
            </a:r>
            <a:r>
              <a:rPr sz="1400" spc="-85" dirty="0">
                <a:latin typeface="Noto Sans CJK JP Regular"/>
                <a:cs typeface="Noto Sans CJK JP Regular"/>
              </a:rPr>
              <a:t> </a:t>
            </a:r>
            <a:r>
              <a:rPr sz="1400" spc="90" dirty="0">
                <a:latin typeface="Noto Sans CJK JP Regular"/>
                <a:cs typeface="Noto Sans CJK JP Regular"/>
              </a:rPr>
              <a:t>-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230" y="1865862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제</a:t>
            </a:r>
            <a:r>
              <a:rPr sz="1100" spc="-15" dirty="0">
                <a:latin typeface="Noto Sans CJK JP Regular"/>
                <a:cs typeface="Noto Sans CJK JP Regular"/>
              </a:rPr>
              <a:t>1</a:t>
            </a:r>
            <a:r>
              <a:rPr sz="1100" spc="90" dirty="0">
                <a:latin typeface="Noto Sans CJK JP Regular"/>
                <a:cs typeface="Noto Sans CJK JP Regular"/>
              </a:rPr>
              <a:t>조</a:t>
            </a:r>
            <a:r>
              <a:rPr sz="1100" spc="-65" dirty="0">
                <a:latin typeface="Noto Sans CJK JP Regular"/>
                <a:cs typeface="Noto Sans CJK JP Regular"/>
              </a:rPr>
              <a:t>.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230" y="2659000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제</a:t>
            </a:r>
            <a:r>
              <a:rPr sz="1100" spc="-15" dirty="0">
                <a:latin typeface="Noto Sans CJK JP Regular"/>
                <a:cs typeface="Noto Sans CJK JP Regular"/>
              </a:rPr>
              <a:t>2</a:t>
            </a:r>
            <a:r>
              <a:rPr sz="1100" spc="90" dirty="0">
                <a:latin typeface="Noto Sans CJK JP Regular"/>
                <a:cs typeface="Noto Sans CJK JP Regular"/>
              </a:rPr>
              <a:t>조</a:t>
            </a:r>
            <a:r>
              <a:rPr sz="1100" spc="-65" dirty="0">
                <a:latin typeface="Noto Sans CJK JP Regular"/>
                <a:cs typeface="Noto Sans CJK JP Regular"/>
              </a:rPr>
              <a:t>.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230" y="3220742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제</a:t>
            </a:r>
            <a:r>
              <a:rPr sz="1100" spc="-15" dirty="0">
                <a:latin typeface="Noto Sans CJK JP Regular"/>
                <a:cs typeface="Noto Sans CJK JP Regular"/>
              </a:rPr>
              <a:t>3</a:t>
            </a:r>
            <a:r>
              <a:rPr sz="1100" spc="90" dirty="0">
                <a:latin typeface="Noto Sans CJK JP Regular"/>
                <a:cs typeface="Noto Sans CJK JP Regular"/>
              </a:rPr>
              <a:t>조</a:t>
            </a:r>
            <a:r>
              <a:rPr sz="1100" spc="-65" dirty="0">
                <a:latin typeface="Noto Sans CJK JP Regular"/>
                <a:cs typeface="Noto Sans CJK JP Regular"/>
              </a:rPr>
              <a:t>.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4447" y="1802533"/>
            <a:ext cx="4915535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37600"/>
              </a:lnSpc>
              <a:spcBef>
                <a:spcPts val="105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80" dirty="0">
                <a:latin typeface="Noto Sans CJK JP Regular"/>
                <a:cs typeface="Noto Sans CJK JP Regular"/>
              </a:rPr>
              <a:t>사용 허가 </a:t>
            </a:r>
            <a:r>
              <a:rPr sz="1100" spc="85" dirty="0">
                <a:latin typeface="Noto Sans CJK JP Regular"/>
                <a:cs typeface="Noto Sans CJK JP Regular"/>
              </a:rPr>
              <a:t>협약에 동의하여 서명된 협약서를 </a:t>
            </a:r>
            <a:r>
              <a:rPr sz="1100" spc="75" dirty="0">
                <a:latin typeface="Noto Sans CJK JP Regular"/>
                <a:cs typeface="Noto Sans CJK JP Regular"/>
              </a:rPr>
              <a:t>한국전자통신연구원(이하  </a:t>
            </a:r>
            <a:r>
              <a:rPr sz="1100" spc="60" dirty="0">
                <a:latin typeface="Noto Sans CJK JP Regular"/>
                <a:cs typeface="Noto Sans CJK JP Regular"/>
              </a:rPr>
              <a:t>제공자)에 </a:t>
            </a:r>
            <a:r>
              <a:rPr sz="1100" spc="85" dirty="0">
                <a:latin typeface="Noto Sans CJK JP Regular"/>
                <a:cs typeface="Noto Sans CJK JP Regular"/>
              </a:rPr>
              <a:t>제출한 사람만이 </a:t>
            </a: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85" dirty="0">
                <a:latin typeface="Noto Sans CJK JP Regular"/>
                <a:cs typeface="Noto Sans CJK JP Regular"/>
              </a:rPr>
              <a:t>한국어 </a:t>
            </a:r>
            <a:r>
              <a:rPr sz="1100" spc="-70" dirty="0">
                <a:latin typeface="Noto Sans CJK JP Regular"/>
                <a:cs typeface="Noto Sans CJK JP Regular"/>
              </a:rPr>
              <a:t>BERT </a:t>
            </a:r>
            <a:r>
              <a:rPr sz="1100" spc="85" dirty="0">
                <a:latin typeface="Noto Sans CJK JP Regular"/>
                <a:cs typeface="Noto Sans CJK JP Regular"/>
              </a:rPr>
              <a:t>언어모델을 사용할 자격을  </a:t>
            </a:r>
            <a:r>
              <a:rPr sz="1100" spc="55" dirty="0">
                <a:latin typeface="Noto Sans CJK JP Regular"/>
                <a:cs typeface="Noto Sans CJK JP Regular"/>
              </a:rPr>
              <a:t>갖습니다.</a:t>
            </a:r>
            <a:endParaRPr sz="1100">
              <a:latin typeface="Noto Sans CJK JP Regular"/>
              <a:cs typeface="Noto Sans CJK JP Regular"/>
            </a:endParaRPr>
          </a:p>
          <a:p>
            <a:pPr marL="12700" marR="5080" algn="just">
              <a:lnSpc>
                <a:spcPct val="137100"/>
              </a:lnSpc>
              <a:spcBef>
                <a:spcPts val="8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본 한국어 </a:t>
            </a:r>
            <a:r>
              <a:rPr sz="1100" spc="-70" dirty="0">
                <a:latin typeface="Noto Sans CJK JP Regular"/>
                <a:cs typeface="Noto Sans CJK JP Regular"/>
              </a:rPr>
              <a:t>BERT </a:t>
            </a:r>
            <a:r>
              <a:rPr sz="1100" spc="85" dirty="0">
                <a:latin typeface="Noto Sans CJK JP Regular"/>
                <a:cs typeface="Noto Sans CJK JP Regular"/>
              </a:rPr>
              <a:t>언어모델은 제공자의 </a:t>
            </a:r>
            <a:r>
              <a:rPr sz="1100" spc="90" dirty="0">
                <a:latin typeface="Noto Sans CJK JP Regular"/>
                <a:cs typeface="Noto Sans CJK JP Regular"/>
              </a:rPr>
              <a:t>서면 승인 </a:t>
            </a:r>
            <a:r>
              <a:rPr sz="1100" spc="80" dirty="0">
                <a:latin typeface="Noto Sans CJK JP Regular"/>
                <a:cs typeface="Noto Sans CJK JP Regular"/>
              </a:rPr>
              <a:t>없이 </a:t>
            </a:r>
            <a:r>
              <a:rPr sz="1100" spc="70" dirty="0">
                <a:latin typeface="Noto Sans CJK JP Regular"/>
                <a:cs typeface="Noto Sans CJK JP Regular"/>
              </a:rPr>
              <a:t>제3자에게 </a:t>
            </a:r>
            <a:r>
              <a:rPr sz="1100" spc="30" dirty="0">
                <a:latin typeface="Noto Sans CJK JP Regular"/>
                <a:cs typeface="Noto Sans CJK JP Regular"/>
              </a:rPr>
              <a:t>제공,  </a:t>
            </a:r>
            <a:r>
              <a:rPr sz="1100" spc="35" dirty="0">
                <a:latin typeface="Noto Sans CJK JP Regular"/>
                <a:cs typeface="Noto Sans CJK JP Regular"/>
              </a:rPr>
              <a:t>양도,</a:t>
            </a:r>
            <a:r>
              <a:rPr sz="1100" spc="285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사용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허가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또는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기술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공개를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할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수</a:t>
            </a:r>
            <a:r>
              <a:rPr sz="1100" spc="300" dirty="0">
                <a:latin typeface="Noto Sans CJK JP Regular"/>
                <a:cs typeface="Noto Sans CJK JP Regular"/>
              </a:rPr>
              <a:t> </a:t>
            </a:r>
            <a:r>
              <a:rPr sz="1100" spc="50" dirty="0">
                <a:latin typeface="Noto Sans CJK JP Regular"/>
                <a:cs typeface="Noto Sans CJK JP Regular"/>
              </a:rPr>
              <a:t>없습니다.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85" dirty="0">
                <a:latin typeface="Noto Sans CJK JP Regular"/>
                <a:cs typeface="Noto Sans CJK JP Regular"/>
              </a:rPr>
              <a:t>협약자는 </a:t>
            </a: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85" dirty="0">
                <a:latin typeface="Noto Sans CJK JP Regular"/>
                <a:cs typeface="Noto Sans CJK JP Regular"/>
              </a:rPr>
              <a:t>한국어 </a:t>
            </a:r>
            <a:r>
              <a:rPr sz="1100" spc="-70" dirty="0">
                <a:latin typeface="Noto Sans CJK JP Regular"/>
                <a:cs typeface="Noto Sans CJK JP Regular"/>
              </a:rPr>
              <a:t>BERT </a:t>
            </a:r>
            <a:r>
              <a:rPr sz="1100" spc="85" dirty="0">
                <a:latin typeface="Noto Sans CJK JP Regular"/>
                <a:cs typeface="Noto Sans CJK JP Regular"/>
              </a:rPr>
              <a:t>언어모델에 </a:t>
            </a:r>
            <a:r>
              <a:rPr sz="1100" spc="90" dirty="0">
                <a:latin typeface="Noto Sans CJK JP Regular"/>
                <a:cs typeface="Noto Sans CJK JP Regular"/>
              </a:rPr>
              <a:t>포함된</a:t>
            </a:r>
            <a:r>
              <a:rPr sz="1100" spc="425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라이선스를</a:t>
            </a:r>
            <a:r>
              <a:rPr sz="1100" spc="409" dirty="0">
                <a:latin typeface="Noto Sans CJK JP Regular"/>
                <a:cs typeface="Noto Sans CJK JP Regular"/>
              </a:rPr>
              <a:t> </a:t>
            </a:r>
            <a:r>
              <a:rPr sz="1100" spc="55" dirty="0">
                <a:latin typeface="Noto Sans CJK JP Regular"/>
                <a:cs typeface="Noto Sans CJK JP Regular"/>
              </a:rPr>
              <a:t>준수하고,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6224" y="3452137"/>
            <a:ext cx="7232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latin typeface="Noto Sans CJK JP Regular"/>
                <a:cs typeface="Noto Sans CJK JP Regular"/>
              </a:rPr>
              <a:t>활</a:t>
            </a:r>
            <a:r>
              <a:rPr sz="1100" spc="90" dirty="0">
                <a:latin typeface="Noto Sans CJK JP Regular"/>
                <a:cs typeface="Noto Sans CJK JP Regular"/>
              </a:rPr>
              <a:t>용정</a:t>
            </a:r>
            <a:r>
              <a:rPr sz="1100" spc="75" dirty="0">
                <a:latin typeface="Noto Sans CJK JP Regular"/>
                <a:cs typeface="Noto Sans CJK JP Regular"/>
              </a:rPr>
              <a:t>보</a:t>
            </a:r>
            <a:r>
              <a:rPr sz="1100" spc="90" dirty="0">
                <a:latin typeface="Noto Sans CJK JP Regular"/>
                <a:cs typeface="Noto Sans CJK JP Regular"/>
              </a:rPr>
              <a:t>를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447" y="3390330"/>
            <a:ext cx="4054475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  <a:tabLst>
                <a:tab pos="874394" algn="l"/>
                <a:tab pos="1734820" algn="l"/>
                <a:tab pos="2038350" algn="l"/>
                <a:tab pos="2760345" algn="l"/>
                <a:tab pos="3622040" algn="l"/>
              </a:tabLst>
            </a:pPr>
            <a:r>
              <a:rPr sz="1100" spc="90" dirty="0">
                <a:latin typeface="Noto Sans CJK JP Regular"/>
                <a:cs typeface="Noto Sans CJK JP Regular"/>
              </a:rPr>
              <a:t>상업</a:t>
            </a:r>
            <a:r>
              <a:rPr sz="1100" spc="75" dirty="0">
                <a:latin typeface="Noto Sans CJK JP Regular"/>
                <a:cs typeface="Noto Sans CJK JP Regular"/>
              </a:rPr>
              <a:t>용</a:t>
            </a:r>
            <a:r>
              <a:rPr sz="1100" spc="90" dirty="0">
                <a:latin typeface="Noto Sans CJK JP Regular"/>
                <a:cs typeface="Noto Sans CJK JP Regular"/>
              </a:rPr>
              <a:t>으로</a:t>
            </a:r>
            <a:r>
              <a:rPr sz="1100" dirty="0">
                <a:latin typeface="Noto Sans CJK JP Regular"/>
                <a:cs typeface="Noto Sans CJK JP Regular"/>
              </a:rPr>
              <a:t>	</a:t>
            </a:r>
            <a:r>
              <a:rPr sz="1100" spc="90" dirty="0">
                <a:latin typeface="Noto Sans CJK JP Regular"/>
                <a:cs typeface="Noto Sans CJK JP Regular"/>
              </a:rPr>
              <a:t>활</a:t>
            </a:r>
            <a:r>
              <a:rPr sz="1100" spc="75" dirty="0">
                <a:latin typeface="Noto Sans CJK JP Regular"/>
                <a:cs typeface="Noto Sans CJK JP Regular"/>
              </a:rPr>
              <a:t>용</a:t>
            </a:r>
            <a:r>
              <a:rPr sz="1100" spc="90" dirty="0">
                <a:latin typeface="Noto Sans CJK JP Regular"/>
                <a:cs typeface="Noto Sans CJK JP Regular"/>
              </a:rPr>
              <a:t>하고자</a:t>
            </a:r>
            <a:r>
              <a:rPr sz="1100" dirty="0">
                <a:latin typeface="Noto Sans CJK JP Regular"/>
                <a:cs typeface="Noto Sans CJK JP Regular"/>
              </a:rPr>
              <a:t>	</a:t>
            </a:r>
            <a:r>
              <a:rPr sz="1100" spc="90" dirty="0">
                <a:latin typeface="Noto Sans CJK JP Regular"/>
                <a:cs typeface="Noto Sans CJK JP Regular"/>
              </a:rPr>
              <a:t>할</a:t>
            </a:r>
            <a:r>
              <a:rPr sz="1100" dirty="0">
                <a:latin typeface="Noto Sans CJK JP Regular"/>
                <a:cs typeface="Noto Sans CJK JP Regular"/>
              </a:rPr>
              <a:t>	</a:t>
            </a:r>
            <a:r>
              <a:rPr sz="1100" spc="90" dirty="0">
                <a:latin typeface="Noto Sans CJK JP Regular"/>
                <a:cs typeface="Noto Sans CJK JP Regular"/>
              </a:rPr>
              <a:t>경우</a:t>
            </a:r>
            <a:r>
              <a:rPr sz="1100" spc="75" dirty="0">
                <a:latin typeface="Noto Sans CJK JP Regular"/>
                <a:cs typeface="Noto Sans CJK JP Regular"/>
              </a:rPr>
              <a:t>에</a:t>
            </a:r>
            <a:r>
              <a:rPr sz="1100" spc="90" dirty="0">
                <a:latin typeface="Noto Sans CJK JP Regular"/>
                <a:cs typeface="Noto Sans CJK JP Regular"/>
              </a:rPr>
              <a:t>는</a:t>
            </a:r>
            <a:r>
              <a:rPr sz="1100" dirty="0">
                <a:latin typeface="Noto Sans CJK JP Regular"/>
                <a:cs typeface="Noto Sans CJK JP Regular"/>
              </a:rPr>
              <a:t>	</a:t>
            </a:r>
            <a:r>
              <a:rPr sz="1100" spc="90" dirty="0">
                <a:latin typeface="Noto Sans CJK JP Regular"/>
                <a:cs typeface="Noto Sans CJK JP Regular"/>
              </a:rPr>
              <a:t>라</a:t>
            </a:r>
            <a:r>
              <a:rPr sz="1100" spc="75" dirty="0">
                <a:latin typeface="Noto Sans CJK JP Regular"/>
                <a:cs typeface="Noto Sans CJK JP Regular"/>
              </a:rPr>
              <a:t>이</a:t>
            </a:r>
            <a:r>
              <a:rPr sz="1100" spc="90" dirty="0">
                <a:latin typeface="Noto Sans CJK JP Regular"/>
                <a:cs typeface="Noto Sans CJK JP Regular"/>
              </a:rPr>
              <a:t>선스에</a:t>
            </a:r>
            <a:r>
              <a:rPr sz="1100" dirty="0">
                <a:latin typeface="Noto Sans CJK JP Regular"/>
                <a:cs typeface="Noto Sans CJK JP Regular"/>
              </a:rPr>
              <a:t>	</a:t>
            </a:r>
            <a:r>
              <a:rPr sz="1100" spc="75" dirty="0">
                <a:latin typeface="Noto Sans CJK JP Regular"/>
                <a:cs typeface="Noto Sans CJK JP Regular"/>
              </a:rPr>
              <a:t>기</a:t>
            </a:r>
            <a:r>
              <a:rPr sz="1100" spc="55" dirty="0">
                <a:latin typeface="Noto Sans CJK JP Regular"/>
                <a:cs typeface="Noto Sans CJK JP Regular"/>
              </a:rPr>
              <a:t>재된  </a:t>
            </a:r>
            <a:r>
              <a:rPr sz="1100" spc="85" dirty="0">
                <a:latin typeface="Noto Sans CJK JP Regular"/>
                <a:cs typeface="Noto Sans CJK JP Regular"/>
              </a:rPr>
              <a:t>제공자에게 제공해야</a:t>
            </a:r>
            <a:r>
              <a:rPr sz="1100" spc="170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Noto Sans CJK JP Regular"/>
                <a:cs typeface="Noto Sans CJK JP Regular"/>
              </a:rPr>
              <a:t>합니다.</a:t>
            </a:r>
            <a:endParaRPr sz="11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60" dirty="0">
                <a:latin typeface="Noto Sans CJK JP Regular"/>
                <a:cs typeface="Noto Sans CJK JP Regular"/>
              </a:rPr>
              <a:t>- </a:t>
            </a:r>
            <a:r>
              <a:rPr sz="1000" spc="75" dirty="0">
                <a:latin typeface="Noto Sans CJK JP Regular"/>
                <a:cs typeface="Noto Sans CJK JP Regular"/>
              </a:rPr>
              <a:t>한국전자통신연구원 언어지능연구그룹 김현기</a:t>
            </a:r>
            <a:r>
              <a:rPr sz="1000" spc="35" dirty="0">
                <a:latin typeface="Noto Sans CJK JP Regular"/>
                <a:cs typeface="Noto Sans CJK JP Regular"/>
              </a:rPr>
              <a:t> </a:t>
            </a:r>
            <a:r>
              <a:rPr sz="1000" spc="-65" dirty="0">
                <a:latin typeface="Noto Sans CJK JP Regular"/>
                <a:cs typeface="Noto Sans CJK JP Regular"/>
              </a:rPr>
              <a:t>PL,</a:t>
            </a:r>
            <a:r>
              <a:rPr sz="1000" spc="-65" dirty="0">
                <a:solidFill>
                  <a:srgbClr val="0000FF"/>
                </a:solidFill>
                <a:latin typeface="Noto Sans CJK JP Regular"/>
                <a:cs typeface="Noto Sans CJK JP Regular"/>
              </a:rPr>
              <a:t> </a:t>
            </a:r>
            <a:r>
              <a:rPr sz="10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 CJK JP Regular"/>
                <a:cs typeface="Noto Sans CJK JP Regular"/>
                <a:hlinkClick r:id="rId2"/>
              </a:rPr>
              <a:t>hkk@etri.re.kr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230" y="4223961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제</a:t>
            </a:r>
            <a:r>
              <a:rPr sz="1100" spc="-15" dirty="0">
                <a:latin typeface="Noto Sans CJK JP Regular"/>
                <a:cs typeface="Noto Sans CJK JP Regular"/>
              </a:rPr>
              <a:t>4</a:t>
            </a:r>
            <a:r>
              <a:rPr sz="1100" spc="90" dirty="0">
                <a:latin typeface="Noto Sans CJK JP Regular"/>
                <a:cs typeface="Noto Sans CJK JP Regular"/>
              </a:rPr>
              <a:t>조</a:t>
            </a:r>
            <a:r>
              <a:rPr sz="1100" spc="-65" dirty="0">
                <a:latin typeface="Noto Sans CJK JP Regular"/>
                <a:cs typeface="Noto Sans CJK JP Regular"/>
              </a:rPr>
              <a:t>.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230" y="5015576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제</a:t>
            </a:r>
            <a:r>
              <a:rPr sz="1100" spc="-15" dirty="0">
                <a:latin typeface="Noto Sans CJK JP Regular"/>
                <a:cs typeface="Noto Sans CJK JP Regular"/>
              </a:rPr>
              <a:t>5</a:t>
            </a:r>
            <a:r>
              <a:rPr sz="1100" spc="90" dirty="0">
                <a:latin typeface="Noto Sans CJK JP Regular"/>
                <a:cs typeface="Noto Sans CJK JP Regular"/>
              </a:rPr>
              <a:t>조</a:t>
            </a:r>
            <a:r>
              <a:rPr sz="1100" spc="-65" dirty="0">
                <a:latin typeface="Noto Sans CJK JP Regular"/>
                <a:cs typeface="Noto Sans CJK JP Regular"/>
              </a:rPr>
              <a:t>.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4447" y="4162155"/>
            <a:ext cx="4914900" cy="127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100"/>
              </a:lnSpc>
              <a:spcBef>
                <a:spcPts val="1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85" dirty="0">
                <a:latin typeface="Noto Sans CJK JP Regular"/>
                <a:cs typeface="Noto Sans CJK JP Regular"/>
              </a:rPr>
              <a:t>한국어 </a:t>
            </a:r>
            <a:r>
              <a:rPr sz="1100" spc="-70" dirty="0">
                <a:latin typeface="Noto Sans CJK JP Regular"/>
                <a:cs typeface="Noto Sans CJK JP Regular"/>
              </a:rPr>
              <a:t>BERT </a:t>
            </a:r>
            <a:r>
              <a:rPr sz="1100" spc="85" dirty="0">
                <a:latin typeface="Noto Sans CJK JP Regular"/>
                <a:cs typeface="Noto Sans CJK JP Regular"/>
              </a:rPr>
              <a:t>언어모델을 수정하거나 개선한 </a:t>
            </a:r>
            <a:r>
              <a:rPr sz="1100" spc="90" dirty="0">
                <a:latin typeface="Noto Sans CJK JP Regular"/>
                <a:cs typeface="Noto Sans CJK JP Regular"/>
              </a:rPr>
              <a:t>경우 그 </a:t>
            </a:r>
            <a:r>
              <a:rPr sz="1100" spc="85" dirty="0">
                <a:latin typeface="Noto Sans CJK JP Regular"/>
                <a:cs typeface="Noto Sans CJK JP Regular"/>
              </a:rPr>
              <a:t>수정본이나 </a:t>
            </a:r>
            <a:r>
              <a:rPr sz="1100" spc="90" dirty="0">
                <a:latin typeface="Noto Sans CJK JP Regular"/>
                <a:cs typeface="Noto Sans CJK JP Regular"/>
              </a:rPr>
              <a:t>개선  버전을 </a:t>
            </a:r>
            <a:r>
              <a:rPr sz="1100" spc="85" dirty="0">
                <a:latin typeface="Noto Sans CJK JP Regular"/>
                <a:cs typeface="Noto Sans CJK JP Regular"/>
              </a:rPr>
              <a:t>외부에 공개하기 </a:t>
            </a:r>
            <a:r>
              <a:rPr sz="1100" spc="80" dirty="0">
                <a:latin typeface="Noto Sans CJK JP Regular"/>
                <a:cs typeface="Noto Sans CJK JP Regular"/>
              </a:rPr>
              <a:t>전에 </a:t>
            </a:r>
            <a:r>
              <a:rPr sz="1100" spc="85" dirty="0">
                <a:latin typeface="Noto Sans CJK JP Regular"/>
                <a:cs typeface="Noto Sans CJK JP Regular"/>
              </a:rPr>
              <a:t>제공자에 제출하고 </a:t>
            </a:r>
            <a:r>
              <a:rPr sz="1100" spc="90" dirty="0">
                <a:latin typeface="Noto Sans CJK JP Regular"/>
                <a:cs typeface="Noto Sans CJK JP Regular"/>
              </a:rPr>
              <a:t>그 </a:t>
            </a:r>
            <a:r>
              <a:rPr sz="1100" spc="85" dirty="0">
                <a:latin typeface="Noto Sans CJK JP Regular"/>
                <a:cs typeface="Noto Sans CJK JP Regular"/>
              </a:rPr>
              <a:t>공개에 </a:t>
            </a:r>
            <a:r>
              <a:rPr sz="1100" spc="90" dirty="0">
                <a:latin typeface="Noto Sans CJK JP Regular"/>
                <a:cs typeface="Noto Sans CJK JP Regular"/>
              </a:rPr>
              <a:t>대한 </a:t>
            </a:r>
            <a:r>
              <a:rPr sz="1100" spc="85" dirty="0">
                <a:latin typeface="Noto Sans CJK JP Regular"/>
                <a:cs typeface="Noto Sans CJK JP Regular"/>
              </a:rPr>
              <a:t>허가를  </a:t>
            </a:r>
            <a:r>
              <a:rPr sz="1100" spc="90" dirty="0">
                <a:latin typeface="Noto Sans CJK JP Regular"/>
                <a:cs typeface="Noto Sans CJK JP Regular"/>
              </a:rPr>
              <a:t>받아야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Noto Sans CJK JP Regular"/>
                <a:cs typeface="Noto Sans CJK JP Regular"/>
              </a:rPr>
              <a:t>합니다.</a:t>
            </a:r>
            <a:endParaRPr sz="1100">
              <a:latin typeface="Noto Sans CJK JP Regular"/>
              <a:cs typeface="Noto Sans CJK JP Regular"/>
            </a:endParaRPr>
          </a:p>
          <a:p>
            <a:pPr marL="12700" marR="5080" algn="just">
              <a:lnSpc>
                <a:spcPct val="138000"/>
              </a:lnSpc>
              <a:spcBef>
                <a:spcPts val="79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85" dirty="0">
                <a:latin typeface="Noto Sans CJK JP Regular"/>
                <a:cs typeface="Noto Sans CJK JP Regular"/>
              </a:rPr>
              <a:t>한국어 </a:t>
            </a:r>
            <a:r>
              <a:rPr sz="1100" spc="-70" dirty="0">
                <a:latin typeface="Noto Sans CJK JP Regular"/>
                <a:cs typeface="Noto Sans CJK JP Regular"/>
              </a:rPr>
              <a:t>BERT </a:t>
            </a:r>
            <a:r>
              <a:rPr sz="1100" spc="85" dirty="0">
                <a:latin typeface="Noto Sans CJK JP Regular"/>
                <a:cs typeface="Noto Sans CJK JP Regular"/>
              </a:rPr>
              <a:t>언어모델을 </a:t>
            </a:r>
            <a:r>
              <a:rPr sz="1100" spc="90" dirty="0">
                <a:latin typeface="Noto Sans CJK JP Regular"/>
                <a:cs typeface="Noto Sans CJK JP Regular"/>
              </a:rPr>
              <a:t>활용한 </a:t>
            </a:r>
            <a:r>
              <a:rPr sz="1100" spc="85" dirty="0">
                <a:latin typeface="Noto Sans CJK JP Regular"/>
                <a:cs typeface="Noto Sans CJK JP Regular"/>
              </a:rPr>
              <a:t>연구결과를 국내외 </a:t>
            </a:r>
            <a:r>
              <a:rPr sz="1100" spc="90" dirty="0">
                <a:latin typeface="Noto Sans CJK JP Regular"/>
                <a:cs typeface="Noto Sans CJK JP Regular"/>
              </a:rPr>
              <a:t>학술지 혹은 </a:t>
            </a:r>
            <a:r>
              <a:rPr sz="1100" spc="85" dirty="0">
                <a:latin typeface="Noto Sans CJK JP Regular"/>
                <a:cs typeface="Noto Sans CJK JP Regular"/>
              </a:rPr>
              <a:t>국내외  학술대회에</a:t>
            </a:r>
            <a:r>
              <a:rPr sz="1100" spc="285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발표할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때에는</a:t>
            </a:r>
            <a:r>
              <a:rPr sz="1100" spc="30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본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언어모델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활용</a:t>
            </a:r>
            <a:r>
              <a:rPr sz="1100" spc="285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사실을</a:t>
            </a:r>
            <a:r>
              <a:rPr sz="1100" spc="29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밝혀야</a:t>
            </a:r>
            <a:r>
              <a:rPr sz="1100" spc="300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Noto Sans CJK JP Regular"/>
                <a:cs typeface="Noto Sans CJK JP Regular"/>
              </a:rPr>
              <a:t>합니다.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7230" y="5524951"/>
            <a:ext cx="5423535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065" marR="6350" indent="-1078865" algn="just">
              <a:lnSpc>
                <a:spcPct val="137300"/>
              </a:lnSpc>
              <a:spcBef>
                <a:spcPts val="95"/>
              </a:spcBef>
            </a:pPr>
            <a:r>
              <a:rPr sz="1000" spc="60" dirty="0">
                <a:latin typeface="Noto Sans CJK JP Regular"/>
                <a:cs typeface="Noto Sans CJK JP Regular"/>
              </a:rPr>
              <a:t>- </a:t>
            </a:r>
            <a:r>
              <a:rPr sz="1000" spc="75" dirty="0">
                <a:latin typeface="Noto Sans CJK JP Regular"/>
                <a:cs typeface="Noto Sans CJK JP Regular"/>
              </a:rPr>
              <a:t>한글 </a:t>
            </a:r>
            <a:r>
              <a:rPr sz="1000" spc="50" dirty="0">
                <a:latin typeface="Noto Sans CJK JP Regular"/>
                <a:cs typeface="Noto Sans CJK JP Regular"/>
              </a:rPr>
              <a:t>사사문구: </a:t>
            </a:r>
            <a:r>
              <a:rPr sz="1000" spc="75" dirty="0">
                <a:latin typeface="Noto Sans CJK JP Regular"/>
                <a:cs typeface="Noto Sans CJK JP Regular"/>
              </a:rPr>
              <a:t>이 논문은 한국전자통신연구원에서 공개한 한국어 </a:t>
            </a:r>
            <a:r>
              <a:rPr sz="1000" spc="-5" dirty="0">
                <a:latin typeface="Noto Sans CJK JP Regular"/>
                <a:cs typeface="Noto Sans CJK JP Regular"/>
              </a:rPr>
              <a:t>언어모델(KorBERT)를  </a:t>
            </a:r>
            <a:r>
              <a:rPr sz="1000" spc="5" dirty="0">
                <a:latin typeface="Noto Sans CJK JP Regular"/>
                <a:cs typeface="Noto Sans CJK JP Regular"/>
              </a:rPr>
              <a:t>사용함(No.2013-2-00131, </a:t>
            </a:r>
            <a:r>
              <a:rPr sz="1000" spc="75" dirty="0">
                <a:latin typeface="Noto Sans CJK JP Regular"/>
                <a:cs typeface="Noto Sans CJK JP Regular"/>
              </a:rPr>
              <a:t>휴먼 지식증강 서비스를 </a:t>
            </a:r>
            <a:r>
              <a:rPr sz="1000" spc="80" dirty="0">
                <a:latin typeface="Noto Sans CJK JP Regular"/>
                <a:cs typeface="Noto Sans CJK JP Regular"/>
              </a:rPr>
              <a:t>위한 </a:t>
            </a:r>
            <a:r>
              <a:rPr sz="1000" spc="75" dirty="0">
                <a:latin typeface="Noto Sans CJK JP Regular"/>
                <a:cs typeface="Noto Sans CJK JP Regular"/>
              </a:rPr>
              <a:t>지능진화형  </a:t>
            </a:r>
            <a:r>
              <a:rPr sz="1000" spc="5" dirty="0">
                <a:latin typeface="Noto Sans CJK JP Regular"/>
                <a:cs typeface="Noto Sans CJK JP Regular"/>
              </a:rPr>
              <a:t>WiseQA </a:t>
            </a:r>
            <a:r>
              <a:rPr sz="1000" spc="75" dirty="0">
                <a:latin typeface="Noto Sans CJK JP Regular"/>
                <a:cs typeface="Noto Sans CJK JP Regular"/>
              </a:rPr>
              <a:t>플랫폼 기술</a:t>
            </a:r>
            <a:r>
              <a:rPr sz="1000" spc="229" dirty="0">
                <a:latin typeface="Noto Sans CJK JP Regular"/>
                <a:cs typeface="Noto Sans CJK JP Regular"/>
              </a:rPr>
              <a:t> </a:t>
            </a:r>
            <a:r>
              <a:rPr sz="1000" spc="40" dirty="0">
                <a:latin typeface="Noto Sans CJK JP Regular"/>
                <a:cs typeface="Noto Sans CJK JP Regular"/>
              </a:rPr>
              <a:t>개발)</a:t>
            </a:r>
            <a:endParaRPr sz="1000">
              <a:latin typeface="Noto Sans CJK JP Regular"/>
              <a:cs typeface="Noto Sans CJK JP Regular"/>
            </a:endParaRPr>
          </a:p>
          <a:p>
            <a:pPr marL="1268730" marR="6350" indent="-1256665" algn="just">
              <a:lnSpc>
                <a:spcPct val="137800"/>
              </a:lnSpc>
              <a:spcBef>
                <a:spcPts val="790"/>
              </a:spcBef>
            </a:pPr>
            <a:r>
              <a:rPr sz="1000" spc="60" dirty="0">
                <a:latin typeface="Noto Sans CJK JP Regular"/>
                <a:cs typeface="Noto Sans CJK JP Regular"/>
              </a:rPr>
              <a:t>- </a:t>
            </a:r>
            <a:r>
              <a:rPr sz="1000" spc="75" dirty="0">
                <a:latin typeface="Noto Sans CJK JP Regular"/>
                <a:cs typeface="Noto Sans CJK JP Regular"/>
              </a:rPr>
              <a:t>영문 </a:t>
            </a:r>
            <a:r>
              <a:rPr sz="1000" spc="35" dirty="0">
                <a:latin typeface="Noto Sans CJK JP Regular"/>
                <a:cs typeface="Noto Sans CJK JP Regular"/>
              </a:rPr>
              <a:t>사사문구: </a:t>
            </a:r>
            <a:r>
              <a:rPr sz="1000" spc="-65" dirty="0">
                <a:latin typeface="Noto Sans CJK JP Regular"/>
                <a:cs typeface="Noto Sans CJK JP Regular"/>
              </a:rPr>
              <a:t>This work </a:t>
            </a:r>
            <a:r>
              <a:rPr sz="1000" spc="-50" dirty="0">
                <a:latin typeface="Noto Sans CJK JP Regular"/>
                <a:cs typeface="Noto Sans CJK JP Regular"/>
              </a:rPr>
              <a:t>used </a:t>
            </a:r>
            <a:r>
              <a:rPr sz="1000" spc="-60" dirty="0">
                <a:latin typeface="Noto Sans CJK JP Regular"/>
                <a:cs typeface="Noto Sans CJK JP Regular"/>
              </a:rPr>
              <a:t>Korean </a:t>
            </a:r>
            <a:r>
              <a:rPr sz="1000" spc="-45" dirty="0">
                <a:latin typeface="Noto Sans CJK JP Regular"/>
                <a:cs typeface="Noto Sans CJK JP Regular"/>
              </a:rPr>
              <a:t>Language </a:t>
            </a:r>
            <a:r>
              <a:rPr sz="1000" spc="-55" dirty="0">
                <a:latin typeface="Noto Sans CJK JP Regular"/>
                <a:cs typeface="Noto Sans CJK JP Regular"/>
              </a:rPr>
              <a:t>Model(KorBERT) </a:t>
            </a:r>
            <a:r>
              <a:rPr sz="1000" spc="-50" dirty="0">
                <a:latin typeface="Noto Sans CJK JP Regular"/>
                <a:cs typeface="Noto Sans CJK JP Regular"/>
              </a:rPr>
              <a:t>provided </a:t>
            </a:r>
            <a:r>
              <a:rPr sz="1000" spc="-45" dirty="0">
                <a:latin typeface="Noto Sans CJK JP Regular"/>
                <a:cs typeface="Noto Sans CJK JP Regular"/>
              </a:rPr>
              <a:t>by  </a:t>
            </a:r>
            <a:r>
              <a:rPr sz="1000" spc="-40" dirty="0">
                <a:latin typeface="Noto Sans CJK JP Regular"/>
                <a:cs typeface="Noto Sans CJK JP Regular"/>
              </a:rPr>
              <a:t>ETRI(No.2013-2-00131, </a:t>
            </a:r>
            <a:r>
              <a:rPr sz="1000" spc="-50" dirty="0">
                <a:latin typeface="Noto Sans CJK JP Regular"/>
                <a:cs typeface="Noto Sans CJK JP Regular"/>
              </a:rPr>
              <a:t>Development </a:t>
            </a:r>
            <a:r>
              <a:rPr sz="1000" spc="-30" dirty="0">
                <a:latin typeface="Noto Sans CJK JP Regular"/>
                <a:cs typeface="Noto Sans CJK JP Regular"/>
              </a:rPr>
              <a:t>of </a:t>
            </a:r>
            <a:r>
              <a:rPr sz="1000" spc="-55" dirty="0">
                <a:latin typeface="Noto Sans CJK JP Regular"/>
                <a:cs typeface="Noto Sans CJK JP Regular"/>
              </a:rPr>
              <a:t>Knowledge </a:t>
            </a:r>
            <a:r>
              <a:rPr sz="1000" spc="-60" dirty="0">
                <a:latin typeface="Noto Sans CJK JP Regular"/>
                <a:cs typeface="Noto Sans CJK JP Regular"/>
              </a:rPr>
              <a:t>Evolutionary</a:t>
            </a:r>
            <a:r>
              <a:rPr sz="1000" spc="100" dirty="0">
                <a:latin typeface="Noto Sans CJK JP Regular"/>
                <a:cs typeface="Noto Sans CJK JP Regular"/>
              </a:rPr>
              <a:t> </a:t>
            </a:r>
            <a:r>
              <a:rPr sz="1000" spc="-15" dirty="0">
                <a:latin typeface="Noto Sans CJK JP Regular"/>
                <a:cs typeface="Noto Sans CJK JP Regular"/>
              </a:rPr>
              <a:t>WiseQA  </a:t>
            </a:r>
            <a:r>
              <a:rPr sz="1000" spc="-60" dirty="0">
                <a:latin typeface="Noto Sans CJK JP Regular"/>
                <a:cs typeface="Noto Sans CJK JP Regular"/>
              </a:rPr>
              <a:t>Platform</a:t>
            </a:r>
            <a:r>
              <a:rPr sz="1000" spc="100" dirty="0">
                <a:latin typeface="Noto Sans CJK JP Regular"/>
                <a:cs typeface="Noto Sans CJK JP Regular"/>
              </a:rPr>
              <a:t> </a:t>
            </a:r>
            <a:r>
              <a:rPr sz="1000" spc="-50" dirty="0">
                <a:latin typeface="Noto Sans CJK JP Regular"/>
                <a:cs typeface="Noto Sans CJK JP Regular"/>
              </a:rPr>
              <a:t>Technology </a:t>
            </a:r>
            <a:r>
              <a:rPr sz="1000" spc="-35" dirty="0">
                <a:latin typeface="Noto Sans CJK JP Regular"/>
                <a:cs typeface="Noto Sans CJK JP Regular"/>
              </a:rPr>
              <a:t>for </a:t>
            </a:r>
            <a:r>
              <a:rPr sz="1000" spc="-65" dirty="0">
                <a:latin typeface="Noto Sans CJK JP Regular"/>
                <a:cs typeface="Noto Sans CJK JP Regular"/>
              </a:rPr>
              <a:t>Human </a:t>
            </a:r>
            <a:r>
              <a:rPr sz="1000" spc="-55" dirty="0">
                <a:latin typeface="Noto Sans CJK JP Regular"/>
                <a:cs typeface="Noto Sans CJK JP Regular"/>
              </a:rPr>
              <a:t>Knowledge </a:t>
            </a:r>
            <a:r>
              <a:rPr sz="1000" spc="-40" dirty="0">
                <a:latin typeface="Noto Sans CJK JP Regular"/>
                <a:cs typeface="Noto Sans CJK JP Regular"/>
              </a:rPr>
              <a:t>Augmented</a:t>
            </a:r>
            <a:r>
              <a:rPr sz="1000" spc="80" dirty="0">
                <a:latin typeface="Noto Sans CJK JP Regular"/>
                <a:cs typeface="Noto Sans CJK JP Regular"/>
              </a:rPr>
              <a:t> </a:t>
            </a:r>
            <a:r>
              <a:rPr sz="1000" spc="-55" dirty="0">
                <a:latin typeface="Noto Sans CJK JP Regular"/>
                <a:cs typeface="Noto Sans CJK JP Regular"/>
              </a:rPr>
              <a:t>Services)</a:t>
            </a:r>
            <a:endParaRPr sz="1000">
              <a:latin typeface="Noto Sans CJK JP Regular"/>
              <a:cs typeface="Noto Sans CJK JP Regular"/>
            </a:endParaRPr>
          </a:p>
          <a:p>
            <a:pPr marL="12700" marR="5080">
              <a:lnSpc>
                <a:spcPts val="2610"/>
              </a:lnSpc>
              <a:spcBef>
                <a:spcPts val="240"/>
              </a:spcBef>
            </a:pPr>
            <a:r>
              <a:rPr sz="1100" spc="25" dirty="0">
                <a:latin typeface="Noto Sans CJK JP Regular"/>
                <a:cs typeface="Noto Sans CJK JP Regular"/>
              </a:rPr>
              <a:t>제6조. </a:t>
            </a: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85" dirty="0">
                <a:latin typeface="Noto Sans CJK JP Regular"/>
                <a:cs typeface="Noto Sans CJK JP Regular"/>
              </a:rPr>
              <a:t>사용허가협약의 효력은 제공자의 명의가 변경되더라도 </a:t>
            </a:r>
            <a:r>
              <a:rPr sz="1100" spc="60" dirty="0">
                <a:latin typeface="Noto Sans CJK JP Regular"/>
                <a:cs typeface="Noto Sans CJK JP Regular"/>
              </a:rPr>
              <a:t>존속됩니다.  </a:t>
            </a:r>
            <a:r>
              <a:rPr sz="1100" spc="25" dirty="0">
                <a:latin typeface="Noto Sans CJK JP Regular"/>
                <a:cs typeface="Noto Sans CJK JP Regular"/>
              </a:rPr>
              <a:t>제7조.  </a:t>
            </a:r>
            <a:r>
              <a:rPr sz="1100" spc="155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204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한국어 </a:t>
            </a:r>
            <a:r>
              <a:rPr sz="1100" spc="195" dirty="0">
                <a:latin typeface="Noto Sans CJK JP Regular"/>
                <a:cs typeface="Noto Sans CJK JP Regular"/>
              </a:rPr>
              <a:t> </a:t>
            </a:r>
            <a:r>
              <a:rPr sz="1100" spc="-70" dirty="0">
                <a:latin typeface="Noto Sans CJK JP Regular"/>
                <a:cs typeface="Noto Sans CJK JP Regular"/>
              </a:rPr>
              <a:t>BERT   </a:t>
            </a:r>
            <a:r>
              <a:rPr sz="1100" spc="1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언어모델이 </a:t>
            </a:r>
            <a:r>
              <a:rPr sz="1100" spc="215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협약자로 </a:t>
            </a:r>
            <a:r>
              <a:rPr sz="1100" spc="210" dirty="0">
                <a:latin typeface="Noto Sans CJK JP Regular"/>
                <a:cs typeface="Noto Sans CJK JP Regular"/>
              </a:rPr>
              <a:t> </a:t>
            </a:r>
            <a:r>
              <a:rPr sz="1100" spc="80" dirty="0">
                <a:latin typeface="Noto Sans CJK JP Regular"/>
                <a:cs typeface="Noto Sans CJK JP Regular"/>
              </a:rPr>
              <a:t>인해 </a:t>
            </a:r>
            <a:r>
              <a:rPr sz="1100" spc="215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유출되어 </a:t>
            </a:r>
            <a:r>
              <a:rPr sz="1100" spc="21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문제가 </a:t>
            </a:r>
            <a:r>
              <a:rPr sz="1100" spc="21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발생하였을</a:t>
            </a:r>
            <a:endParaRPr sz="1100">
              <a:latin typeface="Noto Sans CJK JP Regular"/>
              <a:cs typeface="Noto Sans CJK JP Regular"/>
            </a:endParaRPr>
          </a:p>
          <a:p>
            <a:pPr marL="519430">
              <a:lnSpc>
                <a:spcPct val="100000"/>
              </a:lnSpc>
              <a:spcBef>
                <a:spcPts val="195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경우 </a:t>
            </a:r>
            <a:r>
              <a:rPr sz="1100" spc="204" dirty="0">
                <a:latin typeface="Noto Sans CJK JP Regular"/>
                <a:cs typeface="Noto Sans CJK JP Regular"/>
              </a:rPr>
              <a:t> </a:t>
            </a:r>
            <a:r>
              <a:rPr sz="1100" spc="90" dirty="0">
                <a:latin typeface="Noto Sans CJK JP Regular"/>
                <a:cs typeface="Noto Sans CJK JP Regular"/>
              </a:rPr>
              <a:t>본 </a:t>
            </a:r>
            <a:r>
              <a:rPr sz="1100" spc="215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한국어 </a:t>
            </a:r>
            <a:r>
              <a:rPr sz="1100" spc="220" dirty="0">
                <a:latin typeface="Noto Sans CJK JP Regular"/>
                <a:cs typeface="Noto Sans CJK JP Regular"/>
              </a:rPr>
              <a:t> </a:t>
            </a:r>
            <a:r>
              <a:rPr sz="1100" spc="-70" dirty="0">
                <a:latin typeface="Noto Sans CJK JP Regular"/>
                <a:cs typeface="Noto Sans CJK JP Regular"/>
              </a:rPr>
              <a:t>BERT   </a:t>
            </a:r>
            <a:r>
              <a:rPr sz="1100" spc="1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언어모델의 </a:t>
            </a:r>
            <a:r>
              <a:rPr sz="1100" spc="21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협약자는 </a:t>
            </a:r>
            <a:r>
              <a:rPr sz="1100" spc="220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전적으로 </a:t>
            </a:r>
            <a:r>
              <a:rPr sz="1100" spc="215" dirty="0">
                <a:latin typeface="Noto Sans CJK JP Regular"/>
                <a:cs typeface="Noto Sans CJK JP Regular"/>
              </a:rPr>
              <a:t> </a:t>
            </a:r>
            <a:r>
              <a:rPr sz="1100" spc="10" dirty="0">
                <a:latin typeface="Noto Sans CJK JP Regular"/>
                <a:cs typeface="Noto Sans CJK JP Regular"/>
              </a:rPr>
              <a:t>민,  </a:t>
            </a:r>
            <a:r>
              <a:rPr sz="1100" spc="25" dirty="0">
                <a:latin typeface="Noto Sans CJK JP Regular"/>
                <a:cs typeface="Noto Sans CJK JP Regular"/>
              </a:rPr>
              <a:t> </a:t>
            </a:r>
            <a:r>
              <a:rPr sz="1100" spc="85" dirty="0">
                <a:latin typeface="Noto Sans CJK JP Regular"/>
                <a:cs typeface="Noto Sans CJK JP Regular"/>
              </a:rPr>
              <a:t>형사상의 </a:t>
            </a:r>
            <a:r>
              <a:rPr sz="1100" spc="220" dirty="0">
                <a:latin typeface="Noto Sans CJK JP Regular"/>
                <a:cs typeface="Noto Sans CJK JP Regular"/>
              </a:rPr>
              <a:t> </a:t>
            </a:r>
            <a:r>
              <a:rPr sz="1100" spc="80" dirty="0">
                <a:latin typeface="Noto Sans CJK JP Regular"/>
                <a:cs typeface="Noto Sans CJK JP Regular"/>
              </a:rPr>
              <a:t>모든</a:t>
            </a:r>
            <a:endParaRPr sz="1100">
              <a:latin typeface="Noto Sans CJK JP Regular"/>
              <a:cs typeface="Noto Sans CJK JP Regular"/>
            </a:endParaRPr>
          </a:p>
          <a:p>
            <a:pPr marL="519430">
              <a:lnSpc>
                <a:spcPct val="100000"/>
              </a:lnSpc>
              <a:spcBef>
                <a:spcPts val="500"/>
              </a:spcBef>
            </a:pPr>
            <a:r>
              <a:rPr sz="1100" spc="90" dirty="0">
                <a:latin typeface="Noto Sans CJK JP Regular"/>
                <a:cs typeface="Noto Sans CJK JP Regular"/>
              </a:rPr>
              <a:t>법적 책임을 </a:t>
            </a:r>
            <a:r>
              <a:rPr sz="1100" spc="85" dirty="0">
                <a:latin typeface="Noto Sans CJK JP Regular"/>
                <a:cs typeface="Noto Sans CJK JP Regular"/>
              </a:rPr>
              <a:t>부담해야</a:t>
            </a:r>
            <a:r>
              <a:rPr sz="1100" spc="15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Noto Sans CJK JP Regular"/>
                <a:cs typeface="Noto Sans CJK JP Regular"/>
              </a:rPr>
              <a:t>합니다.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7230" y="8417998"/>
            <a:ext cx="49180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Noto Sans CJK JP Regular"/>
                <a:cs typeface="Noto Sans CJK JP Regular"/>
              </a:rPr>
              <a:t>“제공자” </a:t>
            </a:r>
            <a:r>
              <a:rPr sz="1100" spc="-65" dirty="0">
                <a:latin typeface="Noto Sans CJK JP Regular"/>
                <a:cs typeface="Noto Sans CJK JP Regular"/>
              </a:rPr>
              <a:t>: </a:t>
            </a:r>
            <a:r>
              <a:rPr sz="1100" spc="85" dirty="0">
                <a:latin typeface="Noto Sans CJK JP Regular"/>
                <a:cs typeface="Noto Sans CJK JP Regular"/>
              </a:rPr>
              <a:t>한국전자통신연구원 언어지능연구그룹</a:t>
            </a:r>
            <a:r>
              <a:rPr sz="1100" spc="114" dirty="0">
                <a:latin typeface="Noto Sans CJK JP Regular"/>
                <a:cs typeface="Noto Sans CJK JP Regular"/>
              </a:rPr>
              <a:t> </a:t>
            </a:r>
            <a:r>
              <a:rPr sz="900" spc="55" dirty="0">
                <a:latin typeface="Noto Sans CJK JP Regular"/>
                <a:cs typeface="Noto Sans CJK JP Regular"/>
              </a:rPr>
              <a:t>(대전광역시 </a:t>
            </a:r>
            <a:r>
              <a:rPr sz="900" spc="70" dirty="0">
                <a:latin typeface="Noto Sans CJK JP Regular"/>
                <a:cs typeface="Noto Sans CJK JP Regular"/>
              </a:rPr>
              <a:t>유성구 가정로 </a:t>
            </a:r>
            <a:r>
              <a:rPr sz="900" spc="-15" dirty="0">
                <a:latin typeface="Noto Sans CJK JP Regular"/>
                <a:cs typeface="Noto Sans CJK JP Regular"/>
              </a:rPr>
              <a:t>218)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7230" y="8903623"/>
            <a:ext cx="2851785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0" algn="l"/>
              </a:tabLst>
            </a:pPr>
            <a:r>
              <a:rPr sz="1000" spc="30" dirty="0">
                <a:latin typeface="Noto Sans CJK JP Regular"/>
                <a:cs typeface="Noto Sans CJK JP Regular"/>
              </a:rPr>
              <a:t>"협약자" </a:t>
            </a:r>
            <a:r>
              <a:rPr sz="1000" spc="80" dirty="0">
                <a:latin typeface="Noto Sans CJK JP Regular"/>
                <a:cs typeface="Noto Sans CJK JP Regular"/>
              </a:rPr>
              <a:t>소속</a:t>
            </a:r>
            <a:r>
              <a:rPr sz="1000" spc="85" dirty="0">
                <a:latin typeface="Noto Sans CJK JP Regular"/>
                <a:cs typeface="Noto Sans CJK JP Regular"/>
              </a:rPr>
              <a:t> </a:t>
            </a:r>
            <a:r>
              <a:rPr sz="1000" spc="-65" dirty="0">
                <a:latin typeface="Noto Sans CJK JP Regular"/>
                <a:cs typeface="Noto Sans CJK JP Regular"/>
              </a:rPr>
              <a:t>:   </a:t>
            </a:r>
            <a:r>
              <a:rPr sz="1000" spc="95" dirty="0">
                <a:latin typeface="Noto Sans CJK JP Regular"/>
                <a:cs typeface="Noto Sans CJK JP Regular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ko-KR" altLang="en-US" sz="10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명지대학교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 dirty="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1100"/>
              </a:spcBef>
              <a:tabLst>
                <a:tab pos="1245870" algn="l"/>
                <a:tab pos="2802255" algn="l"/>
              </a:tabLst>
            </a:pPr>
            <a:r>
              <a:rPr sz="1000" spc="50" dirty="0">
                <a:latin typeface="Noto Sans CJK JP Regular"/>
                <a:cs typeface="Noto Sans CJK JP Regular"/>
              </a:rPr>
              <a:t>전화번호:	</a:t>
            </a:r>
            <a:r>
              <a:rPr sz="10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000" u="sng" spc="4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01020531733</a:t>
            </a:r>
            <a:r>
              <a:rPr sz="100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 dirty="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1100"/>
              </a:spcBef>
              <a:tabLst>
                <a:tab pos="1119505" algn="l"/>
                <a:tab pos="2802255" algn="l"/>
              </a:tabLst>
            </a:pPr>
            <a:r>
              <a:rPr sz="1000" spc="40" dirty="0">
                <a:latin typeface="Noto Sans CJK JP Regular"/>
                <a:cs typeface="Noto Sans CJK JP Regular"/>
              </a:rPr>
              <a:t>이메일:	</a:t>
            </a:r>
            <a:r>
              <a:rPr lang="en-US" altLang="ko-KR" sz="1000" dirty="0" smtClean="0"/>
              <a:t>gotkddnjs@naver.com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1526" y="8903623"/>
            <a:ext cx="2188845" cy="757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9755" algn="l"/>
              </a:tabLst>
            </a:pPr>
            <a:r>
              <a:rPr sz="1000" spc="30" dirty="0">
                <a:latin typeface="Noto Sans CJK JP Regular"/>
                <a:cs typeface="Noto Sans CJK JP Regular"/>
              </a:rPr>
              <a:t>직위: </a:t>
            </a:r>
            <a:r>
              <a:rPr sz="1000" spc="50" dirty="0">
                <a:latin typeface="Noto Sans CJK JP Regular"/>
                <a:cs typeface="Noto Sans CJK JP Regular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ko-KR" altLang="en-US" sz="10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학부연구생</a:t>
            </a:r>
            <a:r>
              <a:rPr lang="en-US" altLang="ko-KR" sz="10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lang="ko-KR" altLang="en-US" sz="10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대학생</a:t>
            </a:r>
            <a:r>
              <a:rPr lang="en-US" altLang="ko-KR" sz="10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 dirty="0">
              <a:latin typeface="Times New Roman"/>
              <a:cs typeface="Times New Roman"/>
            </a:endParaRPr>
          </a:p>
          <a:p>
            <a:pPr marL="40005" marR="5080">
              <a:lnSpc>
                <a:spcPct val="191800"/>
              </a:lnSpc>
              <a:tabLst>
                <a:tab pos="955040" algn="l"/>
                <a:tab pos="1526540" algn="l"/>
                <a:tab pos="1939925" algn="l"/>
                <a:tab pos="2035175" algn="l"/>
              </a:tabLst>
            </a:pPr>
            <a:r>
              <a:rPr sz="1000" spc="75" dirty="0">
                <a:latin typeface="Noto Sans CJK JP Regular"/>
                <a:cs typeface="Noto Sans CJK JP Regular"/>
              </a:rPr>
              <a:t>이름</a:t>
            </a:r>
            <a:r>
              <a:rPr sz="1000" spc="-65" dirty="0">
                <a:latin typeface="Noto Sans CJK JP Regular"/>
                <a:cs typeface="Noto Sans CJK JP Regular"/>
              </a:rPr>
              <a:t>: </a:t>
            </a:r>
            <a:r>
              <a:rPr sz="1000" spc="50" dirty="0">
                <a:latin typeface="Noto Sans CJK JP Regular"/>
                <a:cs typeface="Noto Sans CJK JP Regular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ko-KR" altLang="en-US" sz="10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서상원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	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Noto Sans CJK JP Regular"/>
                <a:cs typeface="Noto Sans CJK JP Regular"/>
              </a:rPr>
              <a:t>(</a:t>
            </a:r>
            <a:r>
              <a:rPr sz="1000" spc="85" dirty="0">
                <a:latin typeface="Noto Sans CJK JP Regular"/>
                <a:cs typeface="Noto Sans CJK JP Regular"/>
              </a:rPr>
              <a:t>인</a:t>
            </a:r>
            <a:r>
              <a:rPr sz="1000" spc="-30" dirty="0">
                <a:latin typeface="Noto Sans CJK JP Regular"/>
                <a:cs typeface="Noto Sans CJK JP Regular"/>
              </a:rPr>
              <a:t>)  </a:t>
            </a:r>
            <a:r>
              <a:rPr sz="1000" spc="75" dirty="0">
                <a:latin typeface="Noto Sans CJK JP Regular"/>
                <a:cs typeface="Noto Sans CJK JP Regular"/>
              </a:rPr>
              <a:t>협약</a:t>
            </a:r>
            <a:r>
              <a:rPr sz="1000" spc="85" dirty="0">
                <a:latin typeface="Noto Sans CJK JP Regular"/>
                <a:cs typeface="Noto Sans CJK JP Regular"/>
              </a:rPr>
              <a:t>일</a:t>
            </a:r>
            <a:r>
              <a:rPr sz="1000" spc="-65" dirty="0">
                <a:latin typeface="Noto Sans CJK JP Regular"/>
                <a:cs typeface="Noto Sans CJK JP Regular"/>
              </a:rPr>
              <a:t>:</a:t>
            </a:r>
            <a:r>
              <a:rPr sz="1000" dirty="0">
                <a:latin typeface="Noto Sans CJK JP Regular"/>
                <a:cs typeface="Noto Sans CJK JP Regular"/>
              </a:rPr>
              <a:t> </a:t>
            </a:r>
            <a:r>
              <a:rPr sz="1000" spc="50" dirty="0">
                <a:latin typeface="Noto Sans CJK JP Regular"/>
                <a:cs typeface="Noto Sans CJK JP Regular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0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2019</a:t>
            </a:r>
            <a:r>
              <a:rPr sz="1000" u="sng" spc="75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년</a:t>
            </a:r>
            <a:r>
              <a:rPr sz="1000" u="sng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	</a:t>
            </a:r>
            <a:r>
              <a:rPr lang="en-US" sz="1000" u="sng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8</a:t>
            </a:r>
            <a:r>
              <a:rPr sz="1000" u="sng" spc="75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월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	</a:t>
            </a:r>
            <a:r>
              <a:rPr lang="en-US" sz="1000" u="sng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5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	</a:t>
            </a:r>
            <a:r>
              <a:rPr sz="1000" u="sng" spc="7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일</a:t>
            </a:r>
            <a:endParaRPr sz="10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250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joonholim</dc:creator>
  <cp:lastModifiedBy>student</cp:lastModifiedBy>
  <cp:revision>1</cp:revision>
  <dcterms:created xsi:type="dcterms:W3CDTF">2019-08-05T06:16:37Z</dcterms:created>
  <dcterms:modified xsi:type="dcterms:W3CDTF">2019-08-05T06:18:55Z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Creator">
    <vt:lpwstr>Hancom PDF 1.3.0.518</vt:lpwstr>
  </property>
  <property fmtid="{D5CDD505-2E9C-101B-9397-08002B2CF9AE}" pid="4" name="LastSaved">
    <vt:filetime>2019-08-05T00:00:00Z</vt:filetime>
  </property>
</Properties>
</file>