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4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6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9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0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3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3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8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1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0DAF-1F5E-4BB7-A6C2-859C8576A64B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A30C-ABBB-41F7-96FC-32F352A14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7020"/>
            <a:ext cx="7566992" cy="517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86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2019-07-17T05:25:43Z</dcterms:created>
  <dcterms:modified xsi:type="dcterms:W3CDTF">2019-07-17T06:08:44Z</dcterms:modified>
</cp:coreProperties>
</file>