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3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1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7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5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7B4A-CE83-430E-8EEF-B7A521FE5302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53BB-4F9C-4E0B-ADE4-6693D50B7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486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Settings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카테고리에 </a:t>
            </a:r>
            <a:r>
              <a:rPr lang="en-US" altLang="ko-KR" dirty="0" err="1" smtClean="0"/>
              <a:t>emmet</a:t>
            </a:r>
            <a:r>
              <a:rPr lang="ko-KR" altLang="en-US" dirty="0" smtClean="0"/>
              <a:t>을 검색 후 패키지 다운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334"/>
          <a:stretch/>
        </p:blipFill>
        <p:spPr bwMode="auto">
          <a:xfrm>
            <a:off x="1187624" y="1700808"/>
            <a:ext cx="69127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2" y="496712"/>
            <a:ext cx="473268" cy="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486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설치 후 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후 </a:t>
            </a:r>
            <a:r>
              <a:rPr lang="en-US" altLang="ko-KR" dirty="0" smtClean="0"/>
              <a:t>view code</a:t>
            </a:r>
            <a:r>
              <a:rPr lang="ko-KR" altLang="en-US" dirty="0" smtClean="0"/>
              <a:t>를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t="3889" r="79" b="4051"/>
          <a:stretch/>
        </p:blipFill>
        <p:spPr bwMode="auto">
          <a:xfrm>
            <a:off x="1204257" y="1600218"/>
            <a:ext cx="6896135" cy="40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2" y="496712"/>
            <a:ext cx="473268" cy="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b="3641"/>
          <a:stretch/>
        </p:blipFill>
        <p:spPr bwMode="auto">
          <a:xfrm>
            <a:off x="1203970" y="1700808"/>
            <a:ext cx="689642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4868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node_modules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 -&gt; lib -&gt; </a:t>
            </a:r>
            <a:r>
              <a:rPr lang="en-US" altLang="ko-KR" dirty="0" err="1" smtClean="0"/>
              <a:t>snippets.json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순으로 카테고리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2" y="496712"/>
            <a:ext cx="473268" cy="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 b="4080"/>
          <a:stretch/>
        </p:blipFill>
        <p:spPr bwMode="auto">
          <a:xfrm>
            <a:off x="1179712" y="1700808"/>
            <a:ext cx="69206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5486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“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” , “ locale” </a:t>
            </a:r>
            <a:r>
              <a:rPr lang="ko-KR" altLang="en-US" dirty="0" smtClean="0"/>
              <a:t>부분을 각각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 , 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-KR”</a:t>
            </a:r>
            <a:r>
              <a:rPr lang="ko-KR" altLang="en-US" dirty="0" smtClean="0"/>
              <a:t>로 변경해준다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2" y="496712"/>
            <a:ext cx="473268" cy="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486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New file </a:t>
            </a:r>
            <a:r>
              <a:rPr lang="ko-KR" altLang="en-US" dirty="0" smtClean="0"/>
              <a:t>생성 후 </a:t>
            </a:r>
            <a:r>
              <a:rPr lang="en-US" altLang="ko-KR" dirty="0" smtClean="0"/>
              <a:t>!tap</a:t>
            </a:r>
            <a:r>
              <a:rPr lang="ko-KR" altLang="en-US" dirty="0" smtClean="0"/>
              <a:t>을 통해 변경이 잘 되었나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"/>
          <a:stretch/>
        </p:blipFill>
        <p:spPr bwMode="auto">
          <a:xfrm>
            <a:off x="1179712" y="1700808"/>
            <a:ext cx="69206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2" y="496712"/>
            <a:ext cx="473268" cy="4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714-10</dc:creator>
  <cp:lastModifiedBy>714-10</cp:lastModifiedBy>
  <cp:revision>4</cp:revision>
  <dcterms:created xsi:type="dcterms:W3CDTF">2019-02-19T01:10:38Z</dcterms:created>
  <dcterms:modified xsi:type="dcterms:W3CDTF">2019-02-19T01:32:00Z</dcterms:modified>
</cp:coreProperties>
</file>