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4" r:id="rId4"/>
    <p:sldId id="268" r:id="rId5"/>
    <p:sldId id="259" r:id="rId6"/>
    <p:sldId id="260" r:id="rId7"/>
    <p:sldId id="261" r:id="rId8"/>
    <p:sldId id="262" r:id="rId9"/>
    <p:sldId id="256" r:id="rId10"/>
    <p:sldId id="267" r:id="rId11"/>
    <p:sldId id="269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26-495B-8BF5-165A50FC48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0D3C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26-495B-8BF5-165A50FC4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6778576"/>
        <c:axId val="190056464"/>
      </c:barChart>
      <c:catAx>
        <c:axId val="19677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0056464"/>
        <c:crosses val="autoZero"/>
        <c:auto val="1"/>
        <c:lblAlgn val="ctr"/>
        <c:lblOffset val="100"/>
        <c:noMultiLvlLbl val="0"/>
      </c:catAx>
      <c:valAx>
        <c:axId val="19005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677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90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55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52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3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11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6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0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0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2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3514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ko-KR" altLang="en-US" sz="4800" kern="0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0566" y="6016766"/>
            <a:ext cx="40640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김나예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배진경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임상우 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장주옥</a:t>
            </a:r>
            <a:endParaRPr lang="en-US" altLang="ko-KR" sz="1100" dirty="0">
              <a:solidFill>
                <a:prstClr val="white">
                  <a:lumMod val="6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0" y="3509468"/>
            <a:ext cx="12192000" cy="72000"/>
            <a:chOff x="0" y="5981020"/>
            <a:chExt cx="3001497" cy="891450"/>
          </a:xfrm>
          <a:effectLst>
            <a:outerShdw dist="63500" dir="5400000" algn="t" rotWithShape="0">
              <a:schemeClr val="bg1"/>
            </a:outerShdw>
          </a:effectLst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88929DA-A5BF-4B2D-9B3F-B9AE75A077B9}"/>
                </a:ext>
              </a:extLst>
            </p:cNvPr>
            <p:cNvSpPr/>
            <p:nvPr/>
          </p:nvSpPr>
          <p:spPr>
            <a:xfrm>
              <a:off x="0" y="5995490"/>
              <a:ext cx="1000499" cy="876980"/>
            </a:xfrm>
            <a:prstGeom prst="rect">
              <a:avLst/>
            </a:prstGeom>
            <a:solidFill>
              <a:srgbClr val="ACD3CE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3FA36ED-C403-4EF8-802B-8D9FCA3FEDE1}"/>
                </a:ext>
              </a:extLst>
            </p:cNvPr>
            <p:cNvSpPr/>
            <p:nvPr/>
          </p:nvSpPr>
          <p:spPr>
            <a:xfrm>
              <a:off x="2000998" y="5995490"/>
              <a:ext cx="1000499" cy="876980"/>
            </a:xfrm>
            <a:prstGeom prst="rect">
              <a:avLst/>
            </a:prstGeom>
            <a:solidFill>
              <a:srgbClr val="967D5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B5DA746-129A-4441-A249-BD065404DF3A}"/>
                </a:ext>
              </a:extLst>
            </p:cNvPr>
            <p:cNvSpPr/>
            <p:nvPr/>
          </p:nvSpPr>
          <p:spPr>
            <a:xfrm>
              <a:off x="1000499" y="5981020"/>
              <a:ext cx="1000499" cy="876980"/>
            </a:xfrm>
            <a:prstGeom prst="rect">
              <a:avLst/>
            </a:prstGeom>
            <a:solidFill>
              <a:srgbClr val="FF999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E9231C1-7C8F-4BDA-99C9-2CEF6CA63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22" y="117181"/>
            <a:ext cx="2083275" cy="940014"/>
          </a:xfrm>
          <a:prstGeom prst="rect">
            <a:avLst/>
          </a:prstGeom>
        </p:spPr>
      </p:pic>
      <p:pic>
        <p:nvPicPr>
          <p:cNvPr id="6" name="그림 5" descr="텍스트, 개, 하얀색이(가) 표시된 사진&#10;&#10;자동 생성된 설명">
            <a:extLst>
              <a:ext uri="{FF2B5EF4-FFF2-40B4-BE49-F238E27FC236}">
                <a16:creationId xmlns:a16="http://schemas.microsoft.com/office/drawing/2014/main" id="{62BDE89D-6A0C-403E-912A-65F69680D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36" y="1073001"/>
            <a:ext cx="8615680" cy="508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kumimoji="0" lang="en-US" altLang="ko-KR" sz="3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HTML </a:t>
            </a:r>
            <a:r>
              <a:rPr kumimoji="0" lang="ko-KR" altLang="en-US" sz="30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네이밍표</a:t>
            </a:r>
            <a:endParaRPr kumimoji="0" lang="en-US" altLang="ko-KR" sz="30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F9392E15-F120-4033-BEF0-524744090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88D575-F0E8-4CA1-A74C-0D951AC038CE}"/>
              </a:ext>
            </a:extLst>
          </p:cNvPr>
          <p:cNvGraphicFramePr>
            <a:graphicFrameLocks noGrp="1"/>
          </p:cNvGraphicFramePr>
          <p:nvPr/>
        </p:nvGraphicFramePr>
        <p:xfrm>
          <a:off x="431371" y="1124744"/>
          <a:ext cx="11329259" cy="53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담당</a:t>
                      </a:r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Html</a:t>
                      </a:r>
                      <a:endParaRPr lang="ko-KR" altLang="en-US" sz="1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관련 </a:t>
                      </a:r>
                      <a:r>
                        <a:rPr lang="en-US" altLang="ko-KR" sz="1400" dirty="0" err="1"/>
                        <a:t>js</a:t>
                      </a:r>
                      <a:endParaRPr lang="ko-KR" altLang="en-US" sz="1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관련 </a:t>
                      </a:r>
                      <a:r>
                        <a:rPr lang="en-US" altLang="ko-KR" sz="1400" dirty="0" err="1"/>
                        <a:t>css</a:t>
                      </a:r>
                      <a:endParaRPr lang="ko-KR" altLang="en-US" sz="1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장주옥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첫 메인 페이지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Index.htmk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main.js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main.css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장주옥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배진경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게임 첫 화면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myHomeMain.html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myHomeMain.js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myHomeMain.css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김나예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먹이주기 게임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eatGame.html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eatGame.js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eatGame.css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김나예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샤워하기 게임</a:t>
                      </a: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showerGame.html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ShowerGame.js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ShowerGame.css</a:t>
                      </a:r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80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자유형: 도형 4">
            <a:extLst>
              <a:ext uri="{FF2B5EF4-FFF2-40B4-BE49-F238E27FC236}">
                <a16:creationId xmlns:a16="http://schemas.microsoft.com/office/drawing/2014/main" id="{5598D439-A589-43F9-813A-B2D593F365DA}"/>
              </a:ext>
            </a:extLst>
          </p:cNvPr>
          <p:cNvSpPr/>
          <p:nvPr/>
        </p:nvSpPr>
        <p:spPr>
          <a:xfrm>
            <a:off x="2926572" y="2805603"/>
            <a:ext cx="5787121" cy="1515385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  <a:gd name="connsiteX0" fmla="*/ 1208532 w 9224654"/>
              <a:gd name="connsiteY0" fmla="*/ 76200 h 1930400"/>
              <a:gd name="connsiteX1" fmla="*/ 2834132 w 9224654"/>
              <a:gd name="connsiteY1" fmla="*/ 0 h 1930400"/>
              <a:gd name="connsiteX2" fmla="*/ 6072632 w 9224654"/>
              <a:gd name="connsiteY2" fmla="*/ 25400 h 1930400"/>
              <a:gd name="connsiteX3" fmla="*/ 8574532 w 9224654"/>
              <a:gd name="connsiteY3" fmla="*/ 38100 h 1930400"/>
              <a:gd name="connsiteX4" fmla="*/ 9006332 w 9224654"/>
              <a:gd name="connsiteY4" fmla="*/ 63500 h 1930400"/>
              <a:gd name="connsiteX5" fmla="*/ 9171432 w 9224654"/>
              <a:gd name="connsiteY5" fmla="*/ 292100 h 1930400"/>
              <a:gd name="connsiteX6" fmla="*/ 9222232 w 9224654"/>
              <a:gd name="connsiteY6" fmla="*/ 1257300 h 1930400"/>
              <a:gd name="connsiteX7" fmla="*/ 9107932 w 9224654"/>
              <a:gd name="connsiteY7" fmla="*/ 1841500 h 1930400"/>
              <a:gd name="connsiteX8" fmla="*/ 8549132 w 9224654"/>
              <a:gd name="connsiteY8" fmla="*/ 1917700 h 1930400"/>
              <a:gd name="connsiteX9" fmla="*/ 6593332 w 9224654"/>
              <a:gd name="connsiteY9" fmla="*/ 1879600 h 1930400"/>
              <a:gd name="connsiteX10" fmla="*/ 3164332 w 9224654"/>
              <a:gd name="connsiteY10" fmla="*/ 1854200 h 1930400"/>
              <a:gd name="connsiteX11" fmla="*/ 1487932 w 9224654"/>
              <a:gd name="connsiteY11" fmla="*/ 1930400 h 1930400"/>
              <a:gd name="connsiteX12" fmla="*/ 395732 w 9224654"/>
              <a:gd name="connsiteY12" fmla="*/ 1854200 h 1930400"/>
              <a:gd name="connsiteX13" fmla="*/ 116332 w 9224654"/>
              <a:gd name="connsiteY13" fmla="*/ 1524000 h 1930400"/>
              <a:gd name="connsiteX14" fmla="*/ 80 w 9224654"/>
              <a:gd name="connsiteY14" fmla="*/ 1048583 h 1930400"/>
              <a:gd name="connsiteX15" fmla="*/ 103632 w 9224654"/>
              <a:gd name="connsiteY15" fmla="*/ 469900 h 1930400"/>
              <a:gd name="connsiteX16" fmla="*/ 395732 w 9224654"/>
              <a:gd name="connsiteY16" fmla="*/ 114300 h 1930400"/>
              <a:gd name="connsiteX17" fmla="*/ 975169 w 9224654"/>
              <a:gd name="connsiteY17" fmla="*/ 77787 h 1930400"/>
              <a:gd name="connsiteX18" fmla="*/ 1208532 w 9224654"/>
              <a:gd name="connsiteY18" fmla="*/ 76200 h 1930400"/>
              <a:gd name="connsiteX0" fmla="*/ 1208532 w 9224654"/>
              <a:gd name="connsiteY0" fmla="*/ 97749 h 1951949"/>
              <a:gd name="connsiteX1" fmla="*/ 2834132 w 9224654"/>
              <a:gd name="connsiteY1" fmla="*/ 21549 h 1951949"/>
              <a:gd name="connsiteX2" fmla="*/ 6072632 w 9224654"/>
              <a:gd name="connsiteY2" fmla="*/ 46949 h 1951949"/>
              <a:gd name="connsiteX3" fmla="*/ 8005321 w 9224654"/>
              <a:gd name="connsiteY3" fmla="*/ 0 h 1951949"/>
              <a:gd name="connsiteX4" fmla="*/ 9006332 w 9224654"/>
              <a:gd name="connsiteY4" fmla="*/ 85049 h 1951949"/>
              <a:gd name="connsiteX5" fmla="*/ 9171432 w 9224654"/>
              <a:gd name="connsiteY5" fmla="*/ 313649 h 1951949"/>
              <a:gd name="connsiteX6" fmla="*/ 9222232 w 9224654"/>
              <a:gd name="connsiteY6" fmla="*/ 1278849 h 1951949"/>
              <a:gd name="connsiteX7" fmla="*/ 9107932 w 9224654"/>
              <a:gd name="connsiteY7" fmla="*/ 1863049 h 1951949"/>
              <a:gd name="connsiteX8" fmla="*/ 8549132 w 9224654"/>
              <a:gd name="connsiteY8" fmla="*/ 1939249 h 1951949"/>
              <a:gd name="connsiteX9" fmla="*/ 6593332 w 9224654"/>
              <a:gd name="connsiteY9" fmla="*/ 1901149 h 1951949"/>
              <a:gd name="connsiteX10" fmla="*/ 3164332 w 9224654"/>
              <a:gd name="connsiteY10" fmla="*/ 1875749 h 1951949"/>
              <a:gd name="connsiteX11" fmla="*/ 1487932 w 9224654"/>
              <a:gd name="connsiteY11" fmla="*/ 1951949 h 1951949"/>
              <a:gd name="connsiteX12" fmla="*/ 395732 w 9224654"/>
              <a:gd name="connsiteY12" fmla="*/ 1875749 h 1951949"/>
              <a:gd name="connsiteX13" fmla="*/ 116332 w 9224654"/>
              <a:gd name="connsiteY13" fmla="*/ 1545549 h 1951949"/>
              <a:gd name="connsiteX14" fmla="*/ 80 w 9224654"/>
              <a:gd name="connsiteY14" fmla="*/ 1070132 h 1951949"/>
              <a:gd name="connsiteX15" fmla="*/ 103632 w 9224654"/>
              <a:gd name="connsiteY15" fmla="*/ 491449 h 1951949"/>
              <a:gd name="connsiteX16" fmla="*/ 395732 w 9224654"/>
              <a:gd name="connsiteY16" fmla="*/ 135849 h 1951949"/>
              <a:gd name="connsiteX17" fmla="*/ 975169 w 9224654"/>
              <a:gd name="connsiteY17" fmla="*/ 99336 h 1951949"/>
              <a:gd name="connsiteX18" fmla="*/ 1208532 w 9224654"/>
              <a:gd name="connsiteY18" fmla="*/ 97749 h 1951949"/>
              <a:gd name="connsiteX0" fmla="*/ 1208532 w 9445373"/>
              <a:gd name="connsiteY0" fmla="*/ 97749 h 1951949"/>
              <a:gd name="connsiteX1" fmla="*/ 2834132 w 9445373"/>
              <a:gd name="connsiteY1" fmla="*/ 21549 h 1951949"/>
              <a:gd name="connsiteX2" fmla="*/ 6072632 w 9445373"/>
              <a:gd name="connsiteY2" fmla="*/ 46949 h 1951949"/>
              <a:gd name="connsiteX3" fmla="*/ 8005321 w 9445373"/>
              <a:gd name="connsiteY3" fmla="*/ 0 h 1951949"/>
              <a:gd name="connsiteX4" fmla="*/ 9006332 w 9445373"/>
              <a:gd name="connsiteY4" fmla="*/ 85049 h 1951949"/>
              <a:gd name="connsiteX5" fmla="*/ 9441058 w 9445373"/>
              <a:gd name="connsiteY5" fmla="*/ 492594 h 1951949"/>
              <a:gd name="connsiteX6" fmla="*/ 9222232 w 9445373"/>
              <a:gd name="connsiteY6" fmla="*/ 1278849 h 1951949"/>
              <a:gd name="connsiteX7" fmla="*/ 9107932 w 9445373"/>
              <a:gd name="connsiteY7" fmla="*/ 1863049 h 1951949"/>
              <a:gd name="connsiteX8" fmla="*/ 8549132 w 9445373"/>
              <a:gd name="connsiteY8" fmla="*/ 1939249 h 1951949"/>
              <a:gd name="connsiteX9" fmla="*/ 6593332 w 9445373"/>
              <a:gd name="connsiteY9" fmla="*/ 1901149 h 1951949"/>
              <a:gd name="connsiteX10" fmla="*/ 3164332 w 9445373"/>
              <a:gd name="connsiteY10" fmla="*/ 1875749 h 1951949"/>
              <a:gd name="connsiteX11" fmla="*/ 1487932 w 9445373"/>
              <a:gd name="connsiteY11" fmla="*/ 1951949 h 1951949"/>
              <a:gd name="connsiteX12" fmla="*/ 395732 w 9445373"/>
              <a:gd name="connsiteY12" fmla="*/ 1875749 h 1951949"/>
              <a:gd name="connsiteX13" fmla="*/ 116332 w 9445373"/>
              <a:gd name="connsiteY13" fmla="*/ 1545549 h 1951949"/>
              <a:gd name="connsiteX14" fmla="*/ 80 w 9445373"/>
              <a:gd name="connsiteY14" fmla="*/ 1070132 h 1951949"/>
              <a:gd name="connsiteX15" fmla="*/ 103632 w 9445373"/>
              <a:gd name="connsiteY15" fmla="*/ 491449 h 1951949"/>
              <a:gd name="connsiteX16" fmla="*/ 395732 w 9445373"/>
              <a:gd name="connsiteY16" fmla="*/ 135849 h 1951949"/>
              <a:gd name="connsiteX17" fmla="*/ 975169 w 9445373"/>
              <a:gd name="connsiteY17" fmla="*/ 99336 h 1951949"/>
              <a:gd name="connsiteX18" fmla="*/ 1208532 w 9445373"/>
              <a:gd name="connsiteY18" fmla="*/ 97749 h 1951949"/>
              <a:gd name="connsiteX0" fmla="*/ 1208532 w 9453058"/>
              <a:gd name="connsiteY0" fmla="*/ 97749 h 1951949"/>
              <a:gd name="connsiteX1" fmla="*/ 2834132 w 9453058"/>
              <a:gd name="connsiteY1" fmla="*/ 21549 h 1951949"/>
              <a:gd name="connsiteX2" fmla="*/ 6072632 w 9453058"/>
              <a:gd name="connsiteY2" fmla="*/ 46949 h 1951949"/>
              <a:gd name="connsiteX3" fmla="*/ 8005321 w 9453058"/>
              <a:gd name="connsiteY3" fmla="*/ 0 h 1951949"/>
              <a:gd name="connsiteX4" fmla="*/ 9006332 w 9453058"/>
              <a:gd name="connsiteY4" fmla="*/ 85049 h 1951949"/>
              <a:gd name="connsiteX5" fmla="*/ 9441058 w 9453058"/>
              <a:gd name="connsiteY5" fmla="*/ 492594 h 1951949"/>
              <a:gd name="connsiteX6" fmla="*/ 9312107 w 9453058"/>
              <a:gd name="connsiteY6" fmla="*/ 1358380 h 1951949"/>
              <a:gd name="connsiteX7" fmla="*/ 9107932 w 9453058"/>
              <a:gd name="connsiteY7" fmla="*/ 1863049 h 1951949"/>
              <a:gd name="connsiteX8" fmla="*/ 8549132 w 9453058"/>
              <a:gd name="connsiteY8" fmla="*/ 1939249 h 1951949"/>
              <a:gd name="connsiteX9" fmla="*/ 6593332 w 9453058"/>
              <a:gd name="connsiteY9" fmla="*/ 1901149 h 1951949"/>
              <a:gd name="connsiteX10" fmla="*/ 3164332 w 9453058"/>
              <a:gd name="connsiteY10" fmla="*/ 1875749 h 1951949"/>
              <a:gd name="connsiteX11" fmla="*/ 1487932 w 9453058"/>
              <a:gd name="connsiteY11" fmla="*/ 1951949 h 1951949"/>
              <a:gd name="connsiteX12" fmla="*/ 395732 w 9453058"/>
              <a:gd name="connsiteY12" fmla="*/ 1875749 h 1951949"/>
              <a:gd name="connsiteX13" fmla="*/ 116332 w 9453058"/>
              <a:gd name="connsiteY13" fmla="*/ 1545549 h 1951949"/>
              <a:gd name="connsiteX14" fmla="*/ 80 w 9453058"/>
              <a:gd name="connsiteY14" fmla="*/ 1070132 h 1951949"/>
              <a:gd name="connsiteX15" fmla="*/ 103632 w 9453058"/>
              <a:gd name="connsiteY15" fmla="*/ 491449 h 1951949"/>
              <a:gd name="connsiteX16" fmla="*/ 395732 w 9453058"/>
              <a:gd name="connsiteY16" fmla="*/ 135849 h 1951949"/>
              <a:gd name="connsiteX17" fmla="*/ 975169 w 9453058"/>
              <a:gd name="connsiteY17" fmla="*/ 99336 h 1951949"/>
              <a:gd name="connsiteX18" fmla="*/ 1208532 w 9453058"/>
              <a:gd name="connsiteY18" fmla="*/ 97749 h 1951949"/>
              <a:gd name="connsiteX0" fmla="*/ 1208532 w 9460260"/>
              <a:gd name="connsiteY0" fmla="*/ 97749 h 1951949"/>
              <a:gd name="connsiteX1" fmla="*/ 2834132 w 9460260"/>
              <a:gd name="connsiteY1" fmla="*/ 21549 h 1951949"/>
              <a:gd name="connsiteX2" fmla="*/ 6072632 w 9460260"/>
              <a:gd name="connsiteY2" fmla="*/ 46949 h 1951949"/>
              <a:gd name="connsiteX3" fmla="*/ 8005321 w 9460260"/>
              <a:gd name="connsiteY3" fmla="*/ 0 h 1951949"/>
              <a:gd name="connsiteX4" fmla="*/ 8886498 w 9460260"/>
              <a:gd name="connsiteY4" fmla="*/ 184462 h 1951949"/>
              <a:gd name="connsiteX5" fmla="*/ 9441058 w 9460260"/>
              <a:gd name="connsiteY5" fmla="*/ 492594 h 1951949"/>
              <a:gd name="connsiteX6" fmla="*/ 9312107 w 9460260"/>
              <a:gd name="connsiteY6" fmla="*/ 1358380 h 1951949"/>
              <a:gd name="connsiteX7" fmla="*/ 9107932 w 9460260"/>
              <a:gd name="connsiteY7" fmla="*/ 1863049 h 1951949"/>
              <a:gd name="connsiteX8" fmla="*/ 8549132 w 9460260"/>
              <a:gd name="connsiteY8" fmla="*/ 1939249 h 1951949"/>
              <a:gd name="connsiteX9" fmla="*/ 6593332 w 9460260"/>
              <a:gd name="connsiteY9" fmla="*/ 1901149 h 1951949"/>
              <a:gd name="connsiteX10" fmla="*/ 3164332 w 9460260"/>
              <a:gd name="connsiteY10" fmla="*/ 1875749 h 1951949"/>
              <a:gd name="connsiteX11" fmla="*/ 1487932 w 9460260"/>
              <a:gd name="connsiteY11" fmla="*/ 1951949 h 1951949"/>
              <a:gd name="connsiteX12" fmla="*/ 395732 w 9460260"/>
              <a:gd name="connsiteY12" fmla="*/ 1875749 h 1951949"/>
              <a:gd name="connsiteX13" fmla="*/ 116332 w 9460260"/>
              <a:gd name="connsiteY13" fmla="*/ 1545549 h 1951949"/>
              <a:gd name="connsiteX14" fmla="*/ 80 w 9460260"/>
              <a:gd name="connsiteY14" fmla="*/ 1070132 h 1951949"/>
              <a:gd name="connsiteX15" fmla="*/ 103632 w 9460260"/>
              <a:gd name="connsiteY15" fmla="*/ 491449 h 1951949"/>
              <a:gd name="connsiteX16" fmla="*/ 395732 w 9460260"/>
              <a:gd name="connsiteY16" fmla="*/ 135849 h 1951949"/>
              <a:gd name="connsiteX17" fmla="*/ 975169 w 9460260"/>
              <a:gd name="connsiteY17" fmla="*/ 99336 h 1951949"/>
              <a:gd name="connsiteX18" fmla="*/ 1208532 w 9460260"/>
              <a:gd name="connsiteY18" fmla="*/ 97749 h 1951949"/>
              <a:gd name="connsiteX0" fmla="*/ 1208532 w 9339747"/>
              <a:gd name="connsiteY0" fmla="*/ 97749 h 1951949"/>
              <a:gd name="connsiteX1" fmla="*/ 2834132 w 9339747"/>
              <a:gd name="connsiteY1" fmla="*/ 21549 h 1951949"/>
              <a:gd name="connsiteX2" fmla="*/ 6072632 w 9339747"/>
              <a:gd name="connsiteY2" fmla="*/ 46949 h 1951949"/>
              <a:gd name="connsiteX3" fmla="*/ 8005321 w 9339747"/>
              <a:gd name="connsiteY3" fmla="*/ 0 h 1951949"/>
              <a:gd name="connsiteX4" fmla="*/ 8886498 w 9339747"/>
              <a:gd name="connsiteY4" fmla="*/ 184462 h 1951949"/>
              <a:gd name="connsiteX5" fmla="*/ 9291266 w 9339747"/>
              <a:gd name="connsiteY5" fmla="*/ 532360 h 1951949"/>
              <a:gd name="connsiteX6" fmla="*/ 9312107 w 9339747"/>
              <a:gd name="connsiteY6" fmla="*/ 1358380 h 1951949"/>
              <a:gd name="connsiteX7" fmla="*/ 9107932 w 9339747"/>
              <a:gd name="connsiteY7" fmla="*/ 1863049 h 1951949"/>
              <a:gd name="connsiteX8" fmla="*/ 8549132 w 9339747"/>
              <a:gd name="connsiteY8" fmla="*/ 1939249 h 1951949"/>
              <a:gd name="connsiteX9" fmla="*/ 6593332 w 9339747"/>
              <a:gd name="connsiteY9" fmla="*/ 1901149 h 1951949"/>
              <a:gd name="connsiteX10" fmla="*/ 3164332 w 9339747"/>
              <a:gd name="connsiteY10" fmla="*/ 1875749 h 1951949"/>
              <a:gd name="connsiteX11" fmla="*/ 1487932 w 9339747"/>
              <a:gd name="connsiteY11" fmla="*/ 1951949 h 1951949"/>
              <a:gd name="connsiteX12" fmla="*/ 395732 w 9339747"/>
              <a:gd name="connsiteY12" fmla="*/ 1875749 h 1951949"/>
              <a:gd name="connsiteX13" fmla="*/ 116332 w 9339747"/>
              <a:gd name="connsiteY13" fmla="*/ 1545549 h 1951949"/>
              <a:gd name="connsiteX14" fmla="*/ 80 w 9339747"/>
              <a:gd name="connsiteY14" fmla="*/ 1070132 h 1951949"/>
              <a:gd name="connsiteX15" fmla="*/ 103632 w 9339747"/>
              <a:gd name="connsiteY15" fmla="*/ 491449 h 1951949"/>
              <a:gd name="connsiteX16" fmla="*/ 395732 w 9339747"/>
              <a:gd name="connsiteY16" fmla="*/ 135849 h 1951949"/>
              <a:gd name="connsiteX17" fmla="*/ 975169 w 9339747"/>
              <a:gd name="connsiteY17" fmla="*/ 99336 h 1951949"/>
              <a:gd name="connsiteX18" fmla="*/ 1208532 w 9339747"/>
              <a:gd name="connsiteY18" fmla="*/ 97749 h 195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747" h="1951949">
                <a:moveTo>
                  <a:pt x="1208532" y="97749"/>
                </a:moveTo>
                <a:cubicBezTo>
                  <a:pt x="1615990" y="63882"/>
                  <a:pt x="2834132" y="21549"/>
                  <a:pt x="2834132" y="21549"/>
                </a:cubicBezTo>
                <a:lnTo>
                  <a:pt x="6072632" y="46949"/>
                </a:lnTo>
                <a:lnTo>
                  <a:pt x="8005321" y="0"/>
                </a:lnTo>
                <a:cubicBezTo>
                  <a:pt x="8494271" y="6350"/>
                  <a:pt x="8672174" y="95735"/>
                  <a:pt x="8886498" y="184462"/>
                </a:cubicBezTo>
                <a:cubicBezTo>
                  <a:pt x="9100822" y="273189"/>
                  <a:pt x="9220331" y="336707"/>
                  <a:pt x="9291266" y="532360"/>
                </a:cubicBezTo>
                <a:cubicBezTo>
                  <a:pt x="9362201" y="728013"/>
                  <a:pt x="9342663" y="1136599"/>
                  <a:pt x="9312107" y="1358380"/>
                </a:cubicBezTo>
                <a:cubicBezTo>
                  <a:pt x="9281551" y="1580161"/>
                  <a:pt x="9235094" y="1766238"/>
                  <a:pt x="9107932" y="1863049"/>
                </a:cubicBezTo>
                <a:cubicBezTo>
                  <a:pt x="8980770" y="1959860"/>
                  <a:pt x="8549132" y="1939249"/>
                  <a:pt x="8549132" y="1939249"/>
                </a:cubicBezTo>
                <a:lnTo>
                  <a:pt x="6593332" y="1901149"/>
                </a:lnTo>
                <a:lnTo>
                  <a:pt x="3164332" y="1875749"/>
                </a:lnTo>
                <a:cubicBezTo>
                  <a:pt x="2313432" y="1884216"/>
                  <a:pt x="1949365" y="1951949"/>
                  <a:pt x="1487932" y="1951949"/>
                </a:cubicBezTo>
                <a:cubicBezTo>
                  <a:pt x="1026499" y="1951949"/>
                  <a:pt x="624332" y="1943482"/>
                  <a:pt x="395732" y="1875749"/>
                </a:cubicBezTo>
                <a:cubicBezTo>
                  <a:pt x="167132" y="1808016"/>
                  <a:pt x="182274" y="1679819"/>
                  <a:pt x="116332" y="1545549"/>
                </a:cubicBezTo>
                <a:cubicBezTo>
                  <a:pt x="50390" y="1411280"/>
                  <a:pt x="2197" y="1245815"/>
                  <a:pt x="80" y="1070132"/>
                </a:cubicBezTo>
                <a:cubicBezTo>
                  <a:pt x="-2037" y="894449"/>
                  <a:pt x="37690" y="647163"/>
                  <a:pt x="103632" y="491449"/>
                </a:cubicBezTo>
                <a:cubicBezTo>
                  <a:pt x="169574" y="335735"/>
                  <a:pt x="186182" y="197232"/>
                  <a:pt x="395732" y="135849"/>
                </a:cubicBezTo>
                <a:cubicBezTo>
                  <a:pt x="605282" y="74466"/>
                  <a:pt x="835469" y="107803"/>
                  <a:pt x="975169" y="99336"/>
                </a:cubicBezTo>
                <a:cubicBezTo>
                  <a:pt x="1114869" y="90869"/>
                  <a:pt x="1367282" y="99865"/>
                  <a:pt x="1208532" y="9774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소감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질문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F9392E15-F120-4033-BEF0-524744090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자유형: 도형 4">
            <a:extLst>
              <a:ext uri="{FF2B5EF4-FFF2-40B4-BE49-F238E27FC236}">
                <a16:creationId xmlns:a16="http://schemas.microsoft.com/office/drawing/2014/main" id="{5598D439-A589-43F9-813A-B2D593F365DA}"/>
              </a:ext>
            </a:extLst>
          </p:cNvPr>
          <p:cNvSpPr/>
          <p:nvPr/>
        </p:nvSpPr>
        <p:spPr>
          <a:xfrm>
            <a:off x="2926572" y="2805603"/>
            <a:ext cx="5787121" cy="1515385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  <a:gd name="connsiteX0" fmla="*/ 1208532 w 9224654"/>
              <a:gd name="connsiteY0" fmla="*/ 76200 h 1930400"/>
              <a:gd name="connsiteX1" fmla="*/ 2834132 w 9224654"/>
              <a:gd name="connsiteY1" fmla="*/ 0 h 1930400"/>
              <a:gd name="connsiteX2" fmla="*/ 6072632 w 9224654"/>
              <a:gd name="connsiteY2" fmla="*/ 25400 h 1930400"/>
              <a:gd name="connsiteX3" fmla="*/ 8574532 w 9224654"/>
              <a:gd name="connsiteY3" fmla="*/ 38100 h 1930400"/>
              <a:gd name="connsiteX4" fmla="*/ 9006332 w 9224654"/>
              <a:gd name="connsiteY4" fmla="*/ 63500 h 1930400"/>
              <a:gd name="connsiteX5" fmla="*/ 9171432 w 9224654"/>
              <a:gd name="connsiteY5" fmla="*/ 292100 h 1930400"/>
              <a:gd name="connsiteX6" fmla="*/ 9222232 w 9224654"/>
              <a:gd name="connsiteY6" fmla="*/ 1257300 h 1930400"/>
              <a:gd name="connsiteX7" fmla="*/ 9107932 w 9224654"/>
              <a:gd name="connsiteY7" fmla="*/ 1841500 h 1930400"/>
              <a:gd name="connsiteX8" fmla="*/ 8549132 w 9224654"/>
              <a:gd name="connsiteY8" fmla="*/ 1917700 h 1930400"/>
              <a:gd name="connsiteX9" fmla="*/ 6593332 w 9224654"/>
              <a:gd name="connsiteY9" fmla="*/ 1879600 h 1930400"/>
              <a:gd name="connsiteX10" fmla="*/ 3164332 w 9224654"/>
              <a:gd name="connsiteY10" fmla="*/ 1854200 h 1930400"/>
              <a:gd name="connsiteX11" fmla="*/ 1487932 w 9224654"/>
              <a:gd name="connsiteY11" fmla="*/ 1930400 h 1930400"/>
              <a:gd name="connsiteX12" fmla="*/ 395732 w 9224654"/>
              <a:gd name="connsiteY12" fmla="*/ 1854200 h 1930400"/>
              <a:gd name="connsiteX13" fmla="*/ 116332 w 9224654"/>
              <a:gd name="connsiteY13" fmla="*/ 1524000 h 1930400"/>
              <a:gd name="connsiteX14" fmla="*/ 80 w 9224654"/>
              <a:gd name="connsiteY14" fmla="*/ 1048583 h 1930400"/>
              <a:gd name="connsiteX15" fmla="*/ 103632 w 9224654"/>
              <a:gd name="connsiteY15" fmla="*/ 469900 h 1930400"/>
              <a:gd name="connsiteX16" fmla="*/ 395732 w 9224654"/>
              <a:gd name="connsiteY16" fmla="*/ 114300 h 1930400"/>
              <a:gd name="connsiteX17" fmla="*/ 975169 w 9224654"/>
              <a:gd name="connsiteY17" fmla="*/ 77787 h 1930400"/>
              <a:gd name="connsiteX18" fmla="*/ 1208532 w 9224654"/>
              <a:gd name="connsiteY18" fmla="*/ 76200 h 1930400"/>
              <a:gd name="connsiteX0" fmla="*/ 1208532 w 9224654"/>
              <a:gd name="connsiteY0" fmla="*/ 97749 h 1951949"/>
              <a:gd name="connsiteX1" fmla="*/ 2834132 w 9224654"/>
              <a:gd name="connsiteY1" fmla="*/ 21549 h 1951949"/>
              <a:gd name="connsiteX2" fmla="*/ 6072632 w 9224654"/>
              <a:gd name="connsiteY2" fmla="*/ 46949 h 1951949"/>
              <a:gd name="connsiteX3" fmla="*/ 8005321 w 9224654"/>
              <a:gd name="connsiteY3" fmla="*/ 0 h 1951949"/>
              <a:gd name="connsiteX4" fmla="*/ 9006332 w 9224654"/>
              <a:gd name="connsiteY4" fmla="*/ 85049 h 1951949"/>
              <a:gd name="connsiteX5" fmla="*/ 9171432 w 9224654"/>
              <a:gd name="connsiteY5" fmla="*/ 313649 h 1951949"/>
              <a:gd name="connsiteX6" fmla="*/ 9222232 w 9224654"/>
              <a:gd name="connsiteY6" fmla="*/ 1278849 h 1951949"/>
              <a:gd name="connsiteX7" fmla="*/ 9107932 w 9224654"/>
              <a:gd name="connsiteY7" fmla="*/ 1863049 h 1951949"/>
              <a:gd name="connsiteX8" fmla="*/ 8549132 w 9224654"/>
              <a:gd name="connsiteY8" fmla="*/ 1939249 h 1951949"/>
              <a:gd name="connsiteX9" fmla="*/ 6593332 w 9224654"/>
              <a:gd name="connsiteY9" fmla="*/ 1901149 h 1951949"/>
              <a:gd name="connsiteX10" fmla="*/ 3164332 w 9224654"/>
              <a:gd name="connsiteY10" fmla="*/ 1875749 h 1951949"/>
              <a:gd name="connsiteX11" fmla="*/ 1487932 w 9224654"/>
              <a:gd name="connsiteY11" fmla="*/ 1951949 h 1951949"/>
              <a:gd name="connsiteX12" fmla="*/ 395732 w 9224654"/>
              <a:gd name="connsiteY12" fmla="*/ 1875749 h 1951949"/>
              <a:gd name="connsiteX13" fmla="*/ 116332 w 9224654"/>
              <a:gd name="connsiteY13" fmla="*/ 1545549 h 1951949"/>
              <a:gd name="connsiteX14" fmla="*/ 80 w 9224654"/>
              <a:gd name="connsiteY14" fmla="*/ 1070132 h 1951949"/>
              <a:gd name="connsiteX15" fmla="*/ 103632 w 9224654"/>
              <a:gd name="connsiteY15" fmla="*/ 491449 h 1951949"/>
              <a:gd name="connsiteX16" fmla="*/ 395732 w 9224654"/>
              <a:gd name="connsiteY16" fmla="*/ 135849 h 1951949"/>
              <a:gd name="connsiteX17" fmla="*/ 975169 w 9224654"/>
              <a:gd name="connsiteY17" fmla="*/ 99336 h 1951949"/>
              <a:gd name="connsiteX18" fmla="*/ 1208532 w 9224654"/>
              <a:gd name="connsiteY18" fmla="*/ 97749 h 1951949"/>
              <a:gd name="connsiteX0" fmla="*/ 1208532 w 9445373"/>
              <a:gd name="connsiteY0" fmla="*/ 97749 h 1951949"/>
              <a:gd name="connsiteX1" fmla="*/ 2834132 w 9445373"/>
              <a:gd name="connsiteY1" fmla="*/ 21549 h 1951949"/>
              <a:gd name="connsiteX2" fmla="*/ 6072632 w 9445373"/>
              <a:gd name="connsiteY2" fmla="*/ 46949 h 1951949"/>
              <a:gd name="connsiteX3" fmla="*/ 8005321 w 9445373"/>
              <a:gd name="connsiteY3" fmla="*/ 0 h 1951949"/>
              <a:gd name="connsiteX4" fmla="*/ 9006332 w 9445373"/>
              <a:gd name="connsiteY4" fmla="*/ 85049 h 1951949"/>
              <a:gd name="connsiteX5" fmla="*/ 9441058 w 9445373"/>
              <a:gd name="connsiteY5" fmla="*/ 492594 h 1951949"/>
              <a:gd name="connsiteX6" fmla="*/ 9222232 w 9445373"/>
              <a:gd name="connsiteY6" fmla="*/ 1278849 h 1951949"/>
              <a:gd name="connsiteX7" fmla="*/ 9107932 w 9445373"/>
              <a:gd name="connsiteY7" fmla="*/ 1863049 h 1951949"/>
              <a:gd name="connsiteX8" fmla="*/ 8549132 w 9445373"/>
              <a:gd name="connsiteY8" fmla="*/ 1939249 h 1951949"/>
              <a:gd name="connsiteX9" fmla="*/ 6593332 w 9445373"/>
              <a:gd name="connsiteY9" fmla="*/ 1901149 h 1951949"/>
              <a:gd name="connsiteX10" fmla="*/ 3164332 w 9445373"/>
              <a:gd name="connsiteY10" fmla="*/ 1875749 h 1951949"/>
              <a:gd name="connsiteX11" fmla="*/ 1487932 w 9445373"/>
              <a:gd name="connsiteY11" fmla="*/ 1951949 h 1951949"/>
              <a:gd name="connsiteX12" fmla="*/ 395732 w 9445373"/>
              <a:gd name="connsiteY12" fmla="*/ 1875749 h 1951949"/>
              <a:gd name="connsiteX13" fmla="*/ 116332 w 9445373"/>
              <a:gd name="connsiteY13" fmla="*/ 1545549 h 1951949"/>
              <a:gd name="connsiteX14" fmla="*/ 80 w 9445373"/>
              <a:gd name="connsiteY14" fmla="*/ 1070132 h 1951949"/>
              <a:gd name="connsiteX15" fmla="*/ 103632 w 9445373"/>
              <a:gd name="connsiteY15" fmla="*/ 491449 h 1951949"/>
              <a:gd name="connsiteX16" fmla="*/ 395732 w 9445373"/>
              <a:gd name="connsiteY16" fmla="*/ 135849 h 1951949"/>
              <a:gd name="connsiteX17" fmla="*/ 975169 w 9445373"/>
              <a:gd name="connsiteY17" fmla="*/ 99336 h 1951949"/>
              <a:gd name="connsiteX18" fmla="*/ 1208532 w 9445373"/>
              <a:gd name="connsiteY18" fmla="*/ 97749 h 1951949"/>
              <a:gd name="connsiteX0" fmla="*/ 1208532 w 9453058"/>
              <a:gd name="connsiteY0" fmla="*/ 97749 h 1951949"/>
              <a:gd name="connsiteX1" fmla="*/ 2834132 w 9453058"/>
              <a:gd name="connsiteY1" fmla="*/ 21549 h 1951949"/>
              <a:gd name="connsiteX2" fmla="*/ 6072632 w 9453058"/>
              <a:gd name="connsiteY2" fmla="*/ 46949 h 1951949"/>
              <a:gd name="connsiteX3" fmla="*/ 8005321 w 9453058"/>
              <a:gd name="connsiteY3" fmla="*/ 0 h 1951949"/>
              <a:gd name="connsiteX4" fmla="*/ 9006332 w 9453058"/>
              <a:gd name="connsiteY4" fmla="*/ 85049 h 1951949"/>
              <a:gd name="connsiteX5" fmla="*/ 9441058 w 9453058"/>
              <a:gd name="connsiteY5" fmla="*/ 492594 h 1951949"/>
              <a:gd name="connsiteX6" fmla="*/ 9312107 w 9453058"/>
              <a:gd name="connsiteY6" fmla="*/ 1358380 h 1951949"/>
              <a:gd name="connsiteX7" fmla="*/ 9107932 w 9453058"/>
              <a:gd name="connsiteY7" fmla="*/ 1863049 h 1951949"/>
              <a:gd name="connsiteX8" fmla="*/ 8549132 w 9453058"/>
              <a:gd name="connsiteY8" fmla="*/ 1939249 h 1951949"/>
              <a:gd name="connsiteX9" fmla="*/ 6593332 w 9453058"/>
              <a:gd name="connsiteY9" fmla="*/ 1901149 h 1951949"/>
              <a:gd name="connsiteX10" fmla="*/ 3164332 w 9453058"/>
              <a:gd name="connsiteY10" fmla="*/ 1875749 h 1951949"/>
              <a:gd name="connsiteX11" fmla="*/ 1487932 w 9453058"/>
              <a:gd name="connsiteY11" fmla="*/ 1951949 h 1951949"/>
              <a:gd name="connsiteX12" fmla="*/ 395732 w 9453058"/>
              <a:gd name="connsiteY12" fmla="*/ 1875749 h 1951949"/>
              <a:gd name="connsiteX13" fmla="*/ 116332 w 9453058"/>
              <a:gd name="connsiteY13" fmla="*/ 1545549 h 1951949"/>
              <a:gd name="connsiteX14" fmla="*/ 80 w 9453058"/>
              <a:gd name="connsiteY14" fmla="*/ 1070132 h 1951949"/>
              <a:gd name="connsiteX15" fmla="*/ 103632 w 9453058"/>
              <a:gd name="connsiteY15" fmla="*/ 491449 h 1951949"/>
              <a:gd name="connsiteX16" fmla="*/ 395732 w 9453058"/>
              <a:gd name="connsiteY16" fmla="*/ 135849 h 1951949"/>
              <a:gd name="connsiteX17" fmla="*/ 975169 w 9453058"/>
              <a:gd name="connsiteY17" fmla="*/ 99336 h 1951949"/>
              <a:gd name="connsiteX18" fmla="*/ 1208532 w 9453058"/>
              <a:gd name="connsiteY18" fmla="*/ 97749 h 1951949"/>
              <a:gd name="connsiteX0" fmla="*/ 1208532 w 9460260"/>
              <a:gd name="connsiteY0" fmla="*/ 97749 h 1951949"/>
              <a:gd name="connsiteX1" fmla="*/ 2834132 w 9460260"/>
              <a:gd name="connsiteY1" fmla="*/ 21549 h 1951949"/>
              <a:gd name="connsiteX2" fmla="*/ 6072632 w 9460260"/>
              <a:gd name="connsiteY2" fmla="*/ 46949 h 1951949"/>
              <a:gd name="connsiteX3" fmla="*/ 8005321 w 9460260"/>
              <a:gd name="connsiteY3" fmla="*/ 0 h 1951949"/>
              <a:gd name="connsiteX4" fmla="*/ 8886498 w 9460260"/>
              <a:gd name="connsiteY4" fmla="*/ 184462 h 1951949"/>
              <a:gd name="connsiteX5" fmla="*/ 9441058 w 9460260"/>
              <a:gd name="connsiteY5" fmla="*/ 492594 h 1951949"/>
              <a:gd name="connsiteX6" fmla="*/ 9312107 w 9460260"/>
              <a:gd name="connsiteY6" fmla="*/ 1358380 h 1951949"/>
              <a:gd name="connsiteX7" fmla="*/ 9107932 w 9460260"/>
              <a:gd name="connsiteY7" fmla="*/ 1863049 h 1951949"/>
              <a:gd name="connsiteX8" fmla="*/ 8549132 w 9460260"/>
              <a:gd name="connsiteY8" fmla="*/ 1939249 h 1951949"/>
              <a:gd name="connsiteX9" fmla="*/ 6593332 w 9460260"/>
              <a:gd name="connsiteY9" fmla="*/ 1901149 h 1951949"/>
              <a:gd name="connsiteX10" fmla="*/ 3164332 w 9460260"/>
              <a:gd name="connsiteY10" fmla="*/ 1875749 h 1951949"/>
              <a:gd name="connsiteX11" fmla="*/ 1487932 w 9460260"/>
              <a:gd name="connsiteY11" fmla="*/ 1951949 h 1951949"/>
              <a:gd name="connsiteX12" fmla="*/ 395732 w 9460260"/>
              <a:gd name="connsiteY12" fmla="*/ 1875749 h 1951949"/>
              <a:gd name="connsiteX13" fmla="*/ 116332 w 9460260"/>
              <a:gd name="connsiteY13" fmla="*/ 1545549 h 1951949"/>
              <a:gd name="connsiteX14" fmla="*/ 80 w 9460260"/>
              <a:gd name="connsiteY14" fmla="*/ 1070132 h 1951949"/>
              <a:gd name="connsiteX15" fmla="*/ 103632 w 9460260"/>
              <a:gd name="connsiteY15" fmla="*/ 491449 h 1951949"/>
              <a:gd name="connsiteX16" fmla="*/ 395732 w 9460260"/>
              <a:gd name="connsiteY16" fmla="*/ 135849 h 1951949"/>
              <a:gd name="connsiteX17" fmla="*/ 975169 w 9460260"/>
              <a:gd name="connsiteY17" fmla="*/ 99336 h 1951949"/>
              <a:gd name="connsiteX18" fmla="*/ 1208532 w 9460260"/>
              <a:gd name="connsiteY18" fmla="*/ 97749 h 1951949"/>
              <a:gd name="connsiteX0" fmla="*/ 1208532 w 9339747"/>
              <a:gd name="connsiteY0" fmla="*/ 97749 h 1951949"/>
              <a:gd name="connsiteX1" fmla="*/ 2834132 w 9339747"/>
              <a:gd name="connsiteY1" fmla="*/ 21549 h 1951949"/>
              <a:gd name="connsiteX2" fmla="*/ 6072632 w 9339747"/>
              <a:gd name="connsiteY2" fmla="*/ 46949 h 1951949"/>
              <a:gd name="connsiteX3" fmla="*/ 8005321 w 9339747"/>
              <a:gd name="connsiteY3" fmla="*/ 0 h 1951949"/>
              <a:gd name="connsiteX4" fmla="*/ 8886498 w 9339747"/>
              <a:gd name="connsiteY4" fmla="*/ 184462 h 1951949"/>
              <a:gd name="connsiteX5" fmla="*/ 9291266 w 9339747"/>
              <a:gd name="connsiteY5" fmla="*/ 532360 h 1951949"/>
              <a:gd name="connsiteX6" fmla="*/ 9312107 w 9339747"/>
              <a:gd name="connsiteY6" fmla="*/ 1358380 h 1951949"/>
              <a:gd name="connsiteX7" fmla="*/ 9107932 w 9339747"/>
              <a:gd name="connsiteY7" fmla="*/ 1863049 h 1951949"/>
              <a:gd name="connsiteX8" fmla="*/ 8549132 w 9339747"/>
              <a:gd name="connsiteY8" fmla="*/ 1939249 h 1951949"/>
              <a:gd name="connsiteX9" fmla="*/ 6593332 w 9339747"/>
              <a:gd name="connsiteY9" fmla="*/ 1901149 h 1951949"/>
              <a:gd name="connsiteX10" fmla="*/ 3164332 w 9339747"/>
              <a:gd name="connsiteY10" fmla="*/ 1875749 h 1951949"/>
              <a:gd name="connsiteX11" fmla="*/ 1487932 w 9339747"/>
              <a:gd name="connsiteY11" fmla="*/ 1951949 h 1951949"/>
              <a:gd name="connsiteX12" fmla="*/ 395732 w 9339747"/>
              <a:gd name="connsiteY12" fmla="*/ 1875749 h 1951949"/>
              <a:gd name="connsiteX13" fmla="*/ 116332 w 9339747"/>
              <a:gd name="connsiteY13" fmla="*/ 1545549 h 1951949"/>
              <a:gd name="connsiteX14" fmla="*/ 80 w 9339747"/>
              <a:gd name="connsiteY14" fmla="*/ 1070132 h 1951949"/>
              <a:gd name="connsiteX15" fmla="*/ 103632 w 9339747"/>
              <a:gd name="connsiteY15" fmla="*/ 491449 h 1951949"/>
              <a:gd name="connsiteX16" fmla="*/ 395732 w 9339747"/>
              <a:gd name="connsiteY16" fmla="*/ 135849 h 1951949"/>
              <a:gd name="connsiteX17" fmla="*/ 975169 w 9339747"/>
              <a:gd name="connsiteY17" fmla="*/ 99336 h 1951949"/>
              <a:gd name="connsiteX18" fmla="*/ 1208532 w 9339747"/>
              <a:gd name="connsiteY18" fmla="*/ 97749 h 195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747" h="1951949">
                <a:moveTo>
                  <a:pt x="1208532" y="97749"/>
                </a:moveTo>
                <a:cubicBezTo>
                  <a:pt x="1615990" y="63882"/>
                  <a:pt x="2834132" y="21549"/>
                  <a:pt x="2834132" y="21549"/>
                </a:cubicBezTo>
                <a:lnTo>
                  <a:pt x="6072632" y="46949"/>
                </a:lnTo>
                <a:lnTo>
                  <a:pt x="8005321" y="0"/>
                </a:lnTo>
                <a:cubicBezTo>
                  <a:pt x="8494271" y="6350"/>
                  <a:pt x="8672174" y="95735"/>
                  <a:pt x="8886498" y="184462"/>
                </a:cubicBezTo>
                <a:cubicBezTo>
                  <a:pt x="9100822" y="273189"/>
                  <a:pt x="9220331" y="336707"/>
                  <a:pt x="9291266" y="532360"/>
                </a:cubicBezTo>
                <a:cubicBezTo>
                  <a:pt x="9362201" y="728013"/>
                  <a:pt x="9342663" y="1136599"/>
                  <a:pt x="9312107" y="1358380"/>
                </a:cubicBezTo>
                <a:cubicBezTo>
                  <a:pt x="9281551" y="1580161"/>
                  <a:pt x="9235094" y="1766238"/>
                  <a:pt x="9107932" y="1863049"/>
                </a:cubicBezTo>
                <a:cubicBezTo>
                  <a:pt x="8980770" y="1959860"/>
                  <a:pt x="8549132" y="1939249"/>
                  <a:pt x="8549132" y="1939249"/>
                </a:cubicBezTo>
                <a:lnTo>
                  <a:pt x="6593332" y="1901149"/>
                </a:lnTo>
                <a:lnTo>
                  <a:pt x="3164332" y="1875749"/>
                </a:lnTo>
                <a:cubicBezTo>
                  <a:pt x="2313432" y="1884216"/>
                  <a:pt x="1949365" y="1951949"/>
                  <a:pt x="1487932" y="1951949"/>
                </a:cubicBezTo>
                <a:cubicBezTo>
                  <a:pt x="1026499" y="1951949"/>
                  <a:pt x="624332" y="1943482"/>
                  <a:pt x="395732" y="1875749"/>
                </a:cubicBezTo>
                <a:cubicBezTo>
                  <a:pt x="167132" y="1808016"/>
                  <a:pt x="182274" y="1679819"/>
                  <a:pt x="116332" y="1545549"/>
                </a:cubicBezTo>
                <a:cubicBezTo>
                  <a:pt x="50390" y="1411280"/>
                  <a:pt x="2197" y="1245815"/>
                  <a:pt x="80" y="1070132"/>
                </a:cubicBezTo>
                <a:cubicBezTo>
                  <a:pt x="-2037" y="894449"/>
                  <a:pt x="37690" y="647163"/>
                  <a:pt x="103632" y="491449"/>
                </a:cubicBezTo>
                <a:cubicBezTo>
                  <a:pt x="169574" y="335735"/>
                  <a:pt x="186182" y="197232"/>
                  <a:pt x="395732" y="135849"/>
                </a:cubicBezTo>
                <a:cubicBezTo>
                  <a:pt x="605282" y="74466"/>
                  <a:pt x="835469" y="107803"/>
                  <a:pt x="975169" y="99336"/>
                </a:cubicBezTo>
                <a:cubicBezTo>
                  <a:pt x="1114869" y="90869"/>
                  <a:pt x="1367282" y="99865"/>
                  <a:pt x="1208532" y="9774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F9392E15-F120-4033-BEF0-524744090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1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5882996" y="2004"/>
            <a:ext cx="93980" cy="68400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16200000">
            <a:off x="4202791" y="-71223"/>
            <a:ext cx="654050" cy="3435349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 rot="16200000">
            <a:off x="2212061" y="1363102"/>
            <a:ext cx="65405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FF9999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815686" y="1410636"/>
            <a:ext cx="228600" cy="109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815686" y="1755778"/>
            <a:ext cx="228600" cy="109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882996" y="1431189"/>
            <a:ext cx="93980" cy="3776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양쪽 모서리가 둥근 사각형 43"/>
          <p:cNvSpPr/>
          <p:nvPr/>
        </p:nvSpPr>
        <p:spPr>
          <a:xfrm rot="5400000" flipH="1">
            <a:off x="6963997" y="872455"/>
            <a:ext cx="654050" cy="3409950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양쪽 모서리가 둥근 사각형 44"/>
          <p:cNvSpPr/>
          <p:nvPr/>
        </p:nvSpPr>
        <p:spPr>
          <a:xfrm rot="5400000" flipH="1">
            <a:off x="8942022" y="2304380"/>
            <a:ext cx="65405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967D5F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 flipH="1">
            <a:off x="5789247" y="2346696"/>
            <a:ext cx="228600" cy="109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 flipH="1">
            <a:off x="5789247" y="2699156"/>
            <a:ext cx="228600" cy="109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 flipH="1">
            <a:off x="5856557" y="2375993"/>
            <a:ext cx="93980" cy="37766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양쪽 모서리가 둥근 사각형 67"/>
          <p:cNvSpPr/>
          <p:nvPr/>
        </p:nvSpPr>
        <p:spPr>
          <a:xfrm rot="16200000">
            <a:off x="4202786" y="1829921"/>
            <a:ext cx="654050" cy="3435350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양쪽 모서리가 둥근 사각형 68"/>
          <p:cNvSpPr/>
          <p:nvPr/>
        </p:nvSpPr>
        <p:spPr>
          <a:xfrm rot="16200000">
            <a:off x="2212061" y="3274546"/>
            <a:ext cx="65405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7CBAB3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815686" y="3275922"/>
            <a:ext cx="228600" cy="109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815686" y="3672162"/>
            <a:ext cx="228600" cy="109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882996" y="3332333"/>
            <a:ext cx="93980" cy="3776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921860" y="1406101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기회의도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6130564" y="2327703"/>
            <a:ext cx="28908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954417" y="3345906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ko-KR" altLang="en-US" sz="3000" b="1" i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목차</a:t>
            </a:r>
            <a:endParaRPr lang="ko-KR" altLang="en-US" sz="3000" kern="0" dirty="0">
              <a:solidFill>
                <a:prstClr val="white"/>
              </a:solidFill>
            </a:endParaRPr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1C86FA66-6C9D-4EA3-9AF8-337340AA0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9F4668D-8FF9-47EC-8D66-C9718E4E19CE}"/>
              </a:ext>
            </a:extLst>
          </p:cNvPr>
          <p:cNvGrpSpPr/>
          <p:nvPr/>
        </p:nvGrpSpPr>
        <p:grpSpPr>
          <a:xfrm flipH="1">
            <a:off x="5586047" y="4165378"/>
            <a:ext cx="3409950" cy="654050"/>
            <a:chOff x="3573433" y="3665337"/>
            <a:chExt cx="3409950" cy="1371600"/>
          </a:xfrm>
        </p:grpSpPr>
        <p:sp>
          <p:nvSpPr>
            <p:cNvPr id="136" name="양쪽 모서리가 둥근 사각형 43">
              <a:extLst>
                <a:ext uri="{FF2B5EF4-FFF2-40B4-BE49-F238E27FC236}">
                  <a16:creationId xmlns:a16="http://schemas.microsoft.com/office/drawing/2014/main" id="{1E296AC2-D6EB-4E0C-8A51-DFEE74FFE9BC}"/>
                </a:ext>
              </a:extLst>
            </p:cNvPr>
            <p:cNvSpPr/>
            <p:nvPr/>
          </p:nvSpPr>
          <p:spPr>
            <a:xfrm rot="16200000">
              <a:off x="4592608" y="2646162"/>
              <a:ext cx="1371600" cy="3409950"/>
            </a:xfrm>
            <a:prstGeom prst="round2SameRect">
              <a:avLst>
                <a:gd name="adj1" fmla="val 0"/>
                <a:gd name="adj2" fmla="val 18239"/>
              </a:avLst>
            </a:prstGeom>
            <a:solidFill>
              <a:schemeClr val="bg1"/>
            </a:solidFill>
            <a:ln>
              <a:noFill/>
            </a:ln>
            <a:effectLst>
              <a:outerShdw blurRad="520700" dist="63500" sx="94000" sy="9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07031D97-675D-4B97-A793-5D8222E01D52}"/>
                </a:ext>
              </a:extLst>
            </p:cNvPr>
            <p:cNvSpPr/>
            <p:nvPr/>
          </p:nvSpPr>
          <p:spPr>
            <a:xfrm>
              <a:off x="6551583" y="386726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0A8F757D-B550-48D3-928A-450B10270E3E}"/>
                </a:ext>
              </a:extLst>
            </p:cNvPr>
            <p:cNvSpPr/>
            <p:nvPr/>
          </p:nvSpPr>
          <p:spPr>
            <a:xfrm>
              <a:off x="6551583" y="460640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0" name="모서리가 둥근 직사각형 66">
              <a:extLst>
                <a:ext uri="{FF2B5EF4-FFF2-40B4-BE49-F238E27FC236}">
                  <a16:creationId xmlns:a16="http://schemas.microsoft.com/office/drawing/2014/main" id="{5357A133-20B2-430F-8384-9BDAD7EDEE54}"/>
                </a:ext>
              </a:extLst>
            </p:cNvPr>
            <p:cNvSpPr/>
            <p:nvPr/>
          </p:nvSpPr>
          <p:spPr>
            <a:xfrm>
              <a:off x="6618893" y="3928707"/>
              <a:ext cx="93980" cy="79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1" name="양쪽 모서리가 둥근 사각형 67">
            <a:extLst>
              <a:ext uri="{FF2B5EF4-FFF2-40B4-BE49-F238E27FC236}">
                <a16:creationId xmlns:a16="http://schemas.microsoft.com/office/drawing/2014/main" id="{3F2D3EEF-5903-4470-9E2A-5323945C9315}"/>
              </a:ext>
            </a:extLst>
          </p:cNvPr>
          <p:cNvSpPr/>
          <p:nvPr/>
        </p:nvSpPr>
        <p:spPr>
          <a:xfrm rot="16200000">
            <a:off x="4202786" y="3744894"/>
            <a:ext cx="654050" cy="3435350"/>
          </a:xfrm>
          <a:prstGeom prst="round2SameRect">
            <a:avLst>
              <a:gd name="adj1" fmla="val 0"/>
              <a:gd name="adj2" fmla="val 18239"/>
            </a:avLst>
          </a:prstGeom>
          <a:solidFill>
            <a:schemeClr val="bg1"/>
          </a:solidFill>
          <a:ln>
            <a:noFill/>
          </a:ln>
          <a:effectLst>
            <a:outerShdw blurRad="520700" dist="63500" sx="94000" sy="94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1ACB008E-2CE9-427E-A5EF-1602FD634FA5}"/>
              </a:ext>
            </a:extLst>
          </p:cNvPr>
          <p:cNvSpPr/>
          <p:nvPr/>
        </p:nvSpPr>
        <p:spPr>
          <a:xfrm>
            <a:off x="5815686" y="5190895"/>
            <a:ext cx="228600" cy="109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F6C7722-DDEB-4A88-A6DB-9EAE07170C4C}"/>
              </a:ext>
            </a:extLst>
          </p:cNvPr>
          <p:cNvSpPr/>
          <p:nvPr/>
        </p:nvSpPr>
        <p:spPr>
          <a:xfrm>
            <a:off x="5815686" y="5587135"/>
            <a:ext cx="228600" cy="10900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모서리가 둥근 직사각형 74">
            <a:extLst>
              <a:ext uri="{FF2B5EF4-FFF2-40B4-BE49-F238E27FC236}">
                <a16:creationId xmlns:a16="http://schemas.microsoft.com/office/drawing/2014/main" id="{9C2862C7-5858-40EE-8B20-AC853D869DC4}"/>
              </a:ext>
            </a:extLst>
          </p:cNvPr>
          <p:cNvSpPr/>
          <p:nvPr/>
        </p:nvSpPr>
        <p:spPr>
          <a:xfrm>
            <a:off x="5882996" y="5247306"/>
            <a:ext cx="93980" cy="377666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D3513AB-AEDE-4981-9B38-A7AFDA7571A4}"/>
              </a:ext>
            </a:extLst>
          </p:cNvPr>
          <p:cNvSpPr/>
          <p:nvPr/>
        </p:nvSpPr>
        <p:spPr>
          <a:xfrm>
            <a:off x="6130564" y="4242676"/>
            <a:ext cx="28908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503503D-A6DC-4066-A7E3-9F76B7E82894}"/>
              </a:ext>
            </a:extLst>
          </p:cNvPr>
          <p:cNvSpPr/>
          <p:nvPr/>
        </p:nvSpPr>
        <p:spPr>
          <a:xfrm>
            <a:off x="2954417" y="5260879"/>
            <a:ext cx="30898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148" name="양쪽 모서리가 둥근 사각형 38">
            <a:extLst>
              <a:ext uri="{FF2B5EF4-FFF2-40B4-BE49-F238E27FC236}">
                <a16:creationId xmlns:a16="http://schemas.microsoft.com/office/drawing/2014/main" id="{35D67792-7D30-4DA8-B141-8E0060D25689}"/>
              </a:ext>
            </a:extLst>
          </p:cNvPr>
          <p:cNvSpPr/>
          <p:nvPr/>
        </p:nvSpPr>
        <p:spPr>
          <a:xfrm rot="5400000">
            <a:off x="8965179" y="4225705"/>
            <a:ext cx="65405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FF9999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0" name="양쪽 모서리가 둥근 사각형 44">
            <a:extLst>
              <a:ext uri="{FF2B5EF4-FFF2-40B4-BE49-F238E27FC236}">
                <a16:creationId xmlns:a16="http://schemas.microsoft.com/office/drawing/2014/main" id="{D4BA6509-4D57-44DF-8AA0-32D4D167F20F}"/>
              </a:ext>
            </a:extLst>
          </p:cNvPr>
          <p:cNvSpPr/>
          <p:nvPr/>
        </p:nvSpPr>
        <p:spPr>
          <a:xfrm rot="16200000" flipH="1">
            <a:off x="2236927" y="5185989"/>
            <a:ext cx="65405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967D5F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1" name="양쪽 모서리가 둥근 사각형 68">
            <a:extLst>
              <a:ext uri="{FF2B5EF4-FFF2-40B4-BE49-F238E27FC236}">
                <a16:creationId xmlns:a16="http://schemas.microsoft.com/office/drawing/2014/main" id="{DECE6CA4-A465-4FE9-B530-8AEEC3BC1BD3}"/>
              </a:ext>
            </a:extLst>
          </p:cNvPr>
          <p:cNvSpPr/>
          <p:nvPr/>
        </p:nvSpPr>
        <p:spPr>
          <a:xfrm rot="5400000">
            <a:off x="8884137" y="6056065"/>
            <a:ext cx="654050" cy="546100"/>
          </a:xfrm>
          <a:prstGeom prst="round2SameRect">
            <a:avLst>
              <a:gd name="adj1" fmla="val 42248"/>
              <a:gd name="adj2" fmla="val 0"/>
            </a:avLst>
          </a:prstGeom>
          <a:solidFill>
            <a:srgbClr val="7CBAB3"/>
          </a:solidFill>
          <a:ln>
            <a:noFill/>
          </a:ln>
          <a:effectLst>
            <a:outerShdw blurRad="139700" dist="635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CFB48327-85A0-4DC8-B669-49A6A0AC5018}"/>
              </a:ext>
            </a:extLst>
          </p:cNvPr>
          <p:cNvGrpSpPr/>
          <p:nvPr/>
        </p:nvGrpSpPr>
        <p:grpSpPr>
          <a:xfrm flipH="1">
            <a:off x="5586047" y="6014694"/>
            <a:ext cx="3409950" cy="654050"/>
            <a:chOff x="3573433" y="3665337"/>
            <a:chExt cx="3409950" cy="1371600"/>
          </a:xfrm>
        </p:grpSpPr>
        <p:sp>
          <p:nvSpPr>
            <p:cNvPr id="153" name="양쪽 모서리가 둥근 사각형 43">
              <a:extLst>
                <a:ext uri="{FF2B5EF4-FFF2-40B4-BE49-F238E27FC236}">
                  <a16:creationId xmlns:a16="http://schemas.microsoft.com/office/drawing/2014/main" id="{A0053B2D-5607-435C-BFD3-33438521D0F2}"/>
                </a:ext>
              </a:extLst>
            </p:cNvPr>
            <p:cNvSpPr/>
            <p:nvPr/>
          </p:nvSpPr>
          <p:spPr>
            <a:xfrm rot="16200000">
              <a:off x="4592608" y="2646162"/>
              <a:ext cx="1371600" cy="3409950"/>
            </a:xfrm>
            <a:prstGeom prst="round2SameRect">
              <a:avLst>
                <a:gd name="adj1" fmla="val 0"/>
                <a:gd name="adj2" fmla="val 18239"/>
              </a:avLst>
            </a:prstGeom>
            <a:solidFill>
              <a:schemeClr val="bg1"/>
            </a:solidFill>
            <a:ln>
              <a:noFill/>
            </a:ln>
            <a:effectLst>
              <a:outerShdw blurRad="520700" dist="63500" sx="94000" sy="9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9B582D79-7C01-4E54-9FB4-90D327A4346E}"/>
                </a:ext>
              </a:extLst>
            </p:cNvPr>
            <p:cNvSpPr/>
            <p:nvPr/>
          </p:nvSpPr>
          <p:spPr>
            <a:xfrm>
              <a:off x="6551583" y="386726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3FBE01DA-E7C3-4FCC-8D63-098E16D148D5}"/>
                </a:ext>
              </a:extLst>
            </p:cNvPr>
            <p:cNvSpPr/>
            <p:nvPr/>
          </p:nvSpPr>
          <p:spPr>
            <a:xfrm>
              <a:off x="6551583" y="4606407"/>
              <a:ext cx="228600" cy="2286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모서리가 둥근 직사각형 66">
              <a:extLst>
                <a:ext uri="{FF2B5EF4-FFF2-40B4-BE49-F238E27FC236}">
                  <a16:creationId xmlns:a16="http://schemas.microsoft.com/office/drawing/2014/main" id="{A8EFEC15-ABA5-4EFE-8277-BFF6587AED97}"/>
                </a:ext>
              </a:extLst>
            </p:cNvPr>
            <p:cNvSpPr/>
            <p:nvPr/>
          </p:nvSpPr>
          <p:spPr>
            <a:xfrm>
              <a:off x="6618893" y="3928707"/>
              <a:ext cx="93980" cy="79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44110A4-DC16-4FD2-B761-FDFE6E22299B}"/>
              </a:ext>
            </a:extLst>
          </p:cNvPr>
          <p:cNvSpPr/>
          <p:nvPr/>
        </p:nvSpPr>
        <p:spPr>
          <a:xfrm>
            <a:off x="6130564" y="6091992"/>
            <a:ext cx="289082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41450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기획의도</a:t>
            </a:r>
            <a:endParaRPr kumimoji="0" lang="en-US" altLang="ko-KR" sz="30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CEA138C-9A69-4F0D-B968-20DF3B1D8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5" y="1215891"/>
            <a:ext cx="8091970" cy="1384933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D143909-3142-428D-B175-CC398DA1F4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91"/>
          <a:stretch/>
        </p:blipFill>
        <p:spPr>
          <a:xfrm>
            <a:off x="3690373" y="2671944"/>
            <a:ext cx="8365090" cy="133487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10C3E2A-0FA2-4A88-813C-22726B9A4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37" y="5320630"/>
            <a:ext cx="8523862" cy="1467138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DA88BEE5-A026-4D81-B524-702E127448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4" b="7028"/>
          <a:stretch/>
        </p:blipFill>
        <p:spPr>
          <a:xfrm>
            <a:off x="130976" y="4080255"/>
            <a:ext cx="7416095" cy="1105979"/>
          </a:xfrm>
          <a:prstGeom prst="rect">
            <a:avLst/>
          </a:prstGeom>
        </p:spPr>
      </p:pic>
      <p:pic>
        <p:nvPicPr>
          <p:cNvPr id="67" name="그림 66" descr="텍스트이(가) 표시된 사진&#10;&#10;자동 생성된 설명">
            <a:extLst>
              <a:ext uri="{FF2B5EF4-FFF2-40B4-BE49-F238E27FC236}">
                <a16:creationId xmlns:a16="http://schemas.microsoft.com/office/drawing/2014/main" id="{EA1F304E-9178-4B2B-8299-C224660D8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4F2E011-21AA-44E6-8BE7-5B2950D860E9}"/>
              </a:ext>
            </a:extLst>
          </p:cNvPr>
          <p:cNvSpPr/>
          <p:nvPr/>
        </p:nvSpPr>
        <p:spPr>
          <a:xfrm>
            <a:off x="255225" y="1546860"/>
            <a:ext cx="2335575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9B545A-F4F2-4BF9-B4E6-F4864862713F}"/>
              </a:ext>
            </a:extLst>
          </p:cNvPr>
          <p:cNvSpPr/>
          <p:nvPr/>
        </p:nvSpPr>
        <p:spPr>
          <a:xfrm>
            <a:off x="6907485" y="3070860"/>
            <a:ext cx="2106975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36D2E-336E-44B4-B604-2CD4507B14D4}"/>
              </a:ext>
            </a:extLst>
          </p:cNvPr>
          <p:cNvSpPr/>
          <p:nvPr/>
        </p:nvSpPr>
        <p:spPr>
          <a:xfrm>
            <a:off x="4229595" y="5713561"/>
            <a:ext cx="3256516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기획의도</a:t>
            </a:r>
            <a:endParaRPr kumimoji="0" lang="en-US" altLang="ko-KR" sz="30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7" name="그림 66" descr="텍스트이(가) 표시된 사진&#10;&#10;자동 생성된 설명">
            <a:extLst>
              <a:ext uri="{FF2B5EF4-FFF2-40B4-BE49-F238E27FC236}">
                <a16:creationId xmlns:a16="http://schemas.microsoft.com/office/drawing/2014/main" id="{EA1F304E-9178-4B2B-8299-C224660D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C5B76B-63D7-4A94-B339-A7C6FC0F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3" y="1926031"/>
            <a:ext cx="6818098" cy="37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06188" y="2024745"/>
            <a:ext cx="2582921" cy="4013199"/>
            <a:chOff x="1146629" y="1386115"/>
            <a:chExt cx="3135086" cy="4871122"/>
          </a:xfrm>
        </p:grpSpPr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8508ED4D-261C-44A9-B931-6A6225E181D7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FF9999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B7A0261F-E8B0-49FA-90DE-BD02B2DDCA43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D9912B-D9F6-4BE0-9FFB-564293AF0B9B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F11C7890-797B-4921-87AC-F3D28154BCAB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55C50BE-D84C-4E8E-9009-1D9C03C89092}"/>
                </a:ext>
              </a:extLst>
            </p:cNvPr>
            <p:cNvSpPr/>
            <p:nvPr/>
          </p:nvSpPr>
          <p:spPr>
            <a:xfrm>
              <a:off x="1856608" y="1612601"/>
              <a:ext cx="1552800" cy="846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787159" y="2024745"/>
            <a:ext cx="2582921" cy="4013199"/>
            <a:chOff x="1146629" y="1386115"/>
            <a:chExt cx="3135086" cy="4871122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8508ED4D-261C-44A9-B931-6A6225E181D7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ACD3CE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B7A0261F-E8B0-49FA-90DE-BD02B2DDCA43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ACD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FD9912B-D9F6-4BE0-9FFB-564293AF0B9B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40" name="직각 삼각형 39">
              <a:extLst>
                <a:ext uri="{FF2B5EF4-FFF2-40B4-BE49-F238E27FC236}">
                  <a16:creationId xmlns:a16="http://schemas.microsoft.com/office/drawing/2014/main" id="{F11C7890-797B-4921-87AC-F3D28154BCAB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5C50BE-D84C-4E8E-9009-1D9C03C89092}"/>
                </a:ext>
              </a:extLst>
            </p:cNvPr>
            <p:cNvSpPr/>
            <p:nvPr/>
          </p:nvSpPr>
          <p:spPr>
            <a:xfrm>
              <a:off x="1856608" y="1612601"/>
              <a:ext cx="1552800" cy="846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495559" y="2024745"/>
            <a:ext cx="2582921" cy="4013199"/>
            <a:chOff x="1146629" y="1386115"/>
            <a:chExt cx="3135086" cy="4871122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8508ED4D-261C-44A9-B931-6A6225E181D7}"/>
                </a:ext>
              </a:extLst>
            </p:cNvPr>
            <p:cNvSpPr/>
            <p:nvPr/>
          </p:nvSpPr>
          <p:spPr>
            <a:xfrm rot="13132709">
              <a:off x="3399110" y="5135280"/>
              <a:ext cx="596572" cy="1121957"/>
            </a:xfrm>
            <a:prstGeom prst="triangle">
              <a:avLst>
                <a:gd name="adj" fmla="val 55240"/>
              </a:avLst>
            </a:prstGeom>
            <a:solidFill>
              <a:srgbClr val="967D5F"/>
            </a:solidFill>
            <a:ln>
              <a:noFill/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B7A0261F-E8B0-49FA-90DE-BD02B2DDCA43}"/>
                </a:ext>
              </a:extLst>
            </p:cNvPr>
            <p:cNvSpPr/>
            <p:nvPr/>
          </p:nvSpPr>
          <p:spPr>
            <a:xfrm rot="5400000">
              <a:off x="1946729" y="1094015"/>
              <a:ext cx="2042885" cy="2627086"/>
            </a:xfrm>
            <a:prstGeom prst="triangle">
              <a:avLst>
                <a:gd name="adj" fmla="val 21581"/>
              </a:avLst>
            </a:prstGeom>
            <a:solidFill>
              <a:srgbClr val="967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FD9912B-D9F6-4BE0-9FFB-564293AF0B9B}"/>
                </a:ext>
              </a:extLst>
            </p:cNvPr>
            <p:cNvSpPr/>
            <p:nvPr/>
          </p:nvSpPr>
          <p:spPr>
            <a:xfrm>
              <a:off x="1146629" y="3033485"/>
              <a:ext cx="3135086" cy="2438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컨텐츠에 대한 내용을 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solidFill>
                    <a:prstClr val="white">
                      <a:lumMod val="50000"/>
                    </a:prstClr>
                  </a:solidFill>
                </a:rPr>
                <a:t>적어요</a:t>
              </a:r>
              <a:endParaRPr lang="en-US" altLang="ko-KR" sz="1600" dirty="0">
                <a:solidFill>
                  <a:prstClr val="white">
                    <a:lumMod val="50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Enjoy your stylish business and campus life </a:t>
              </a:r>
              <a:endParaRPr lang="en-US" altLang="ko-KR" sz="1100" dirty="0">
                <a:solidFill>
                  <a:prstClr val="white">
                    <a:lumMod val="7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100" dirty="0">
                  <a:solidFill>
                    <a:prstClr val="white">
                      <a:lumMod val="75000"/>
                    </a:prstClr>
                  </a:solidFill>
                </a:rPr>
                <a:t>with BIZCAM </a:t>
              </a:r>
            </a:p>
          </p:txBody>
        </p:sp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F11C7890-797B-4921-87AC-F3D28154BCAB}"/>
                </a:ext>
              </a:extLst>
            </p:cNvPr>
            <p:cNvSpPr/>
            <p:nvPr/>
          </p:nvSpPr>
          <p:spPr>
            <a:xfrm flipH="1">
              <a:off x="1146629" y="1814285"/>
              <a:ext cx="3135086" cy="1219199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</a:rPr>
                <a:t>IMG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55C50BE-D84C-4E8E-9009-1D9C03C89092}"/>
                </a:ext>
              </a:extLst>
            </p:cNvPr>
            <p:cNvSpPr/>
            <p:nvPr/>
          </p:nvSpPr>
          <p:spPr>
            <a:xfrm>
              <a:off x="1856608" y="1612601"/>
              <a:ext cx="1552800" cy="8460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5F448918-52A1-40EE-922D-FC3925A2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1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788929DA-A5BF-4B2D-9B3F-B9AE75A077B9}"/>
              </a:ext>
            </a:extLst>
          </p:cNvPr>
          <p:cNvSpPr/>
          <p:nvPr/>
        </p:nvSpPr>
        <p:spPr>
          <a:xfrm>
            <a:off x="7046002" y="1861197"/>
            <a:ext cx="900000" cy="900000"/>
          </a:xfrm>
          <a:prstGeom prst="ellipse">
            <a:avLst/>
          </a:prstGeom>
          <a:solidFill>
            <a:srgbClr val="ACD3C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968FC28-5268-403B-8B99-3A9C01026F1D}"/>
              </a:ext>
            </a:extLst>
          </p:cNvPr>
          <p:cNvSpPr>
            <a:spLocks/>
          </p:cNvSpPr>
          <p:nvPr/>
        </p:nvSpPr>
        <p:spPr bwMode="auto">
          <a:xfrm>
            <a:off x="7298199" y="2135825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9323A4-E889-4245-A8F9-7046C63FB96D}"/>
              </a:ext>
            </a:extLst>
          </p:cNvPr>
          <p:cNvSpPr/>
          <p:nvPr/>
        </p:nvSpPr>
        <p:spPr>
          <a:xfrm>
            <a:off x="8108757" y="1755282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FA36ED-C403-4EF8-802B-8D9FCA3FEDE1}"/>
              </a:ext>
            </a:extLst>
          </p:cNvPr>
          <p:cNvSpPr/>
          <p:nvPr/>
        </p:nvSpPr>
        <p:spPr>
          <a:xfrm>
            <a:off x="7046002" y="3255685"/>
            <a:ext cx="900000" cy="900000"/>
          </a:xfrm>
          <a:prstGeom prst="ellipse">
            <a:avLst/>
          </a:prstGeom>
          <a:solidFill>
            <a:srgbClr val="967D5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D59652-9B94-4373-AAC5-BE2C5F59D4AE}"/>
              </a:ext>
            </a:extLst>
          </p:cNvPr>
          <p:cNvSpPr/>
          <p:nvPr/>
        </p:nvSpPr>
        <p:spPr>
          <a:xfrm>
            <a:off x="8108757" y="3149770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B5DA746-129A-4441-A249-BD065404DF3A}"/>
              </a:ext>
            </a:extLst>
          </p:cNvPr>
          <p:cNvSpPr/>
          <p:nvPr/>
        </p:nvSpPr>
        <p:spPr>
          <a:xfrm>
            <a:off x="7046002" y="4650173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5E05CF-C762-4CFF-87FC-414739F9A689}"/>
              </a:ext>
            </a:extLst>
          </p:cNvPr>
          <p:cNvSpPr/>
          <p:nvPr/>
        </p:nvSpPr>
        <p:spPr>
          <a:xfrm>
            <a:off x="8108757" y="4544258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34416EFA-FFEC-47B0-B4AA-DB4A0177D73B}"/>
              </a:ext>
            </a:extLst>
          </p:cNvPr>
          <p:cNvSpPr>
            <a:spLocks noEditPoints="1"/>
          </p:cNvSpPr>
          <p:nvPr/>
        </p:nvSpPr>
        <p:spPr bwMode="auto">
          <a:xfrm>
            <a:off x="7388298" y="491902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13753F4-27E1-4F1E-8213-705EE291AD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320797" y="3490583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AA27F4A5-3BAD-4BC0-BD04-F857CE8C0B9D}"/>
              </a:ext>
            </a:extLst>
          </p:cNvPr>
          <p:cNvGraphicFramePr/>
          <p:nvPr/>
        </p:nvGraphicFramePr>
        <p:xfrm>
          <a:off x="486535" y="1468192"/>
          <a:ext cx="6017296" cy="433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492ADC9-73BE-4882-8D69-1CE8CAB61C6E}"/>
              </a:ext>
            </a:extLst>
          </p:cNvPr>
          <p:cNvSpPr/>
          <p:nvPr/>
        </p:nvSpPr>
        <p:spPr>
          <a:xfrm>
            <a:off x="991673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rgbClr val="E0D3C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3D0931-C20B-4200-AB42-2D24C2B4AB71}"/>
              </a:ext>
            </a:extLst>
          </p:cNvPr>
          <p:cNvSpPr/>
          <p:nvPr/>
        </p:nvSpPr>
        <p:spPr>
          <a:xfrm>
            <a:off x="2097110" y="5992671"/>
            <a:ext cx="965916" cy="317978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범례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1</a:t>
            </a:r>
            <a:endParaRPr lang="ko-KR" altLang="en-US" sz="1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821E540E-70E7-4CE3-A89D-B90568F4B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8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89DA231-C4FD-4DE3-A960-772D67C88D6B}"/>
              </a:ext>
            </a:extLst>
          </p:cNvPr>
          <p:cNvGrpSpPr/>
          <p:nvPr/>
        </p:nvGrpSpPr>
        <p:grpSpPr>
          <a:xfrm>
            <a:off x="2341501" y="4567192"/>
            <a:ext cx="7505338" cy="364310"/>
            <a:chOff x="1290319" y="3210845"/>
            <a:chExt cx="7505338" cy="364310"/>
          </a:xfrm>
          <a:gradFill flip="none" rotWithShape="1">
            <a:gsLst>
              <a:gs pos="45000">
                <a:srgbClr val="FF9999"/>
              </a:gs>
              <a:gs pos="45000">
                <a:schemeClr val="bg1"/>
              </a:gs>
            </a:gsLst>
            <a:lin ang="0" scaled="1"/>
            <a:tileRect/>
          </a:gra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46194C-79D0-4B4B-AB11-125E513F90FD}"/>
                </a:ext>
              </a:extLst>
            </p:cNvPr>
            <p:cNvSpPr/>
            <p:nvPr/>
          </p:nvSpPr>
          <p:spPr>
            <a:xfrm>
              <a:off x="1398759" y="3375000"/>
              <a:ext cx="7344000" cy="3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236FD3B-5A83-40A4-B4EC-B6DB951E1515}"/>
                </a:ext>
              </a:extLst>
            </p:cNvPr>
            <p:cNvSpPr/>
            <p:nvPr/>
          </p:nvSpPr>
          <p:spPr>
            <a:xfrm>
              <a:off x="1290319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87F6320-4845-4BE0-9F87-C941E3B16B72}"/>
                </a:ext>
              </a:extLst>
            </p:cNvPr>
            <p:cNvSpPr/>
            <p:nvPr/>
          </p:nvSpPr>
          <p:spPr>
            <a:xfrm>
              <a:off x="3075576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</a:rPr>
                <a:t>2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E81F9EC9-E6E0-4616-A7D0-3176876AC382}"/>
                </a:ext>
              </a:extLst>
            </p:cNvPr>
            <p:cNvSpPr/>
            <p:nvPr/>
          </p:nvSpPr>
          <p:spPr>
            <a:xfrm>
              <a:off x="4860833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3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F811259-8019-48BF-B550-B3BBB7F62E6E}"/>
                </a:ext>
              </a:extLst>
            </p:cNvPr>
            <p:cNvSpPr/>
            <p:nvPr/>
          </p:nvSpPr>
          <p:spPr>
            <a:xfrm>
              <a:off x="6646090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4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B0F8965-7327-429E-BDF7-F08465F2C890}"/>
                </a:ext>
              </a:extLst>
            </p:cNvPr>
            <p:cNvSpPr/>
            <p:nvPr/>
          </p:nvSpPr>
          <p:spPr>
            <a:xfrm>
              <a:off x="8431347" y="3210845"/>
              <a:ext cx="364310" cy="36431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9999"/>
                  </a:solidFill>
                </a:rPr>
                <a:t>5</a:t>
              </a:r>
              <a:endParaRPr lang="ko-KR" altLang="en-US" sz="1200" dirty="0">
                <a:solidFill>
                  <a:srgbClr val="FF9999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BC1B19-B6F5-4863-9577-4C2CE82DC7A7}"/>
              </a:ext>
            </a:extLst>
          </p:cNvPr>
          <p:cNvSpPr/>
          <p:nvPr/>
        </p:nvSpPr>
        <p:spPr>
          <a:xfrm>
            <a:off x="2759694" y="5343282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2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CFB752-0B60-48FD-B459-664791D37EDC}"/>
              </a:ext>
            </a:extLst>
          </p:cNvPr>
          <p:cNvSpPr/>
          <p:nvPr/>
        </p:nvSpPr>
        <p:spPr>
          <a:xfrm>
            <a:off x="6388264" y="5343281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4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1673" y="3121057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1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E1BE766-1643-4725-80BF-AA9C156FEE47}"/>
              </a:ext>
            </a:extLst>
          </p:cNvPr>
          <p:cNvSpPr/>
          <p:nvPr/>
        </p:nvSpPr>
        <p:spPr>
          <a:xfrm>
            <a:off x="4556744" y="3094255"/>
            <a:ext cx="30898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3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4D1B64-90BF-4387-86B2-30895C806054}"/>
              </a:ext>
            </a:extLst>
          </p:cNvPr>
          <p:cNvSpPr/>
          <p:nvPr/>
        </p:nvSpPr>
        <p:spPr>
          <a:xfrm>
            <a:off x="8228858" y="3094254"/>
            <a:ext cx="28317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5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자유형: 도형 4">
            <a:extLst>
              <a:ext uri="{FF2B5EF4-FFF2-40B4-BE49-F238E27FC236}">
                <a16:creationId xmlns:a16="http://schemas.microsoft.com/office/drawing/2014/main" id="{5598D439-A589-43F9-813A-B2D593F365DA}"/>
              </a:ext>
            </a:extLst>
          </p:cNvPr>
          <p:cNvSpPr/>
          <p:nvPr/>
        </p:nvSpPr>
        <p:spPr>
          <a:xfrm>
            <a:off x="991672" y="1312092"/>
            <a:ext cx="9879527" cy="1233029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28244" h="1930400">
                <a:moveTo>
                  <a:pt x="1112122" y="76200"/>
                </a:moveTo>
                <a:cubicBezTo>
                  <a:pt x="1519580" y="42333"/>
                  <a:pt x="2737722" y="0"/>
                  <a:pt x="2737722" y="0"/>
                </a:cubicBezTo>
                <a:lnTo>
                  <a:pt x="5976222" y="25400"/>
                </a:lnTo>
                <a:lnTo>
                  <a:pt x="8478122" y="38100"/>
                </a:lnTo>
                <a:cubicBezTo>
                  <a:pt x="8967072" y="44450"/>
                  <a:pt x="8810439" y="21167"/>
                  <a:pt x="8909922" y="63500"/>
                </a:cubicBezTo>
                <a:cubicBezTo>
                  <a:pt x="9009405" y="105833"/>
                  <a:pt x="9039039" y="93133"/>
                  <a:pt x="9075022" y="292100"/>
                </a:cubicBezTo>
                <a:cubicBezTo>
                  <a:pt x="9111005" y="491067"/>
                  <a:pt x="9136405" y="999067"/>
                  <a:pt x="9125822" y="1257300"/>
                </a:cubicBezTo>
                <a:cubicBezTo>
                  <a:pt x="9115239" y="1515533"/>
                  <a:pt x="9123705" y="1731433"/>
                  <a:pt x="9011522" y="1841500"/>
                </a:cubicBezTo>
                <a:cubicBezTo>
                  <a:pt x="8899339" y="1951567"/>
                  <a:pt x="8452722" y="1917700"/>
                  <a:pt x="8452722" y="1917700"/>
                </a:cubicBezTo>
                <a:lnTo>
                  <a:pt x="6496922" y="1879600"/>
                </a:lnTo>
                <a:lnTo>
                  <a:pt x="3067922" y="1854200"/>
                </a:lnTo>
                <a:cubicBezTo>
                  <a:pt x="2217022" y="1862667"/>
                  <a:pt x="1852955" y="1930400"/>
                  <a:pt x="1391522" y="1930400"/>
                </a:cubicBezTo>
                <a:cubicBezTo>
                  <a:pt x="930089" y="1930400"/>
                  <a:pt x="527922" y="1921933"/>
                  <a:pt x="299322" y="1854200"/>
                </a:cubicBezTo>
                <a:cubicBezTo>
                  <a:pt x="70722" y="1786467"/>
                  <a:pt x="55905" y="1661583"/>
                  <a:pt x="19922" y="1524000"/>
                </a:cubicBezTo>
                <a:cubicBezTo>
                  <a:pt x="-16061" y="1386417"/>
                  <a:pt x="85539" y="1204383"/>
                  <a:pt x="83422" y="1028700"/>
                </a:cubicBezTo>
                <a:cubicBezTo>
                  <a:pt x="81305" y="853017"/>
                  <a:pt x="-28761" y="622300"/>
                  <a:pt x="7222" y="469900"/>
                </a:cubicBezTo>
                <a:cubicBezTo>
                  <a:pt x="43205" y="317500"/>
                  <a:pt x="89772" y="175683"/>
                  <a:pt x="299322" y="114300"/>
                </a:cubicBezTo>
                <a:cubicBezTo>
                  <a:pt x="508872" y="52917"/>
                  <a:pt x="739059" y="86254"/>
                  <a:pt x="878759" y="77787"/>
                </a:cubicBezTo>
                <a:cubicBezTo>
                  <a:pt x="1018459" y="69320"/>
                  <a:pt x="1270872" y="78316"/>
                  <a:pt x="1112122" y="7620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DD00E42-DC42-451B-9E07-A748AC7E1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5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0C8BC43D-4C16-49A5-A2D3-941BC1A4C341}"/>
              </a:ext>
            </a:extLst>
          </p:cNvPr>
          <p:cNvSpPr/>
          <p:nvPr/>
        </p:nvSpPr>
        <p:spPr>
          <a:xfrm>
            <a:off x="6884124" y="1310740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318C5A3A-FD34-47B7-BA18-032BA8377C91}"/>
              </a:ext>
            </a:extLst>
          </p:cNvPr>
          <p:cNvSpPr>
            <a:spLocks/>
          </p:cNvSpPr>
          <p:nvPr/>
        </p:nvSpPr>
        <p:spPr bwMode="auto">
          <a:xfrm>
            <a:off x="7136321" y="1585368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8F0057-5A7B-439A-B2D5-AFB2632EFF13}"/>
              </a:ext>
            </a:extLst>
          </p:cNvPr>
          <p:cNvSpPr/>
          <p:nvPr/>
        </p:nvSpPr>
        <p:spPr>
          <a:xfrm>
            <a:off x="7946879" y="1204825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7940B3E7-A048-4C64-93BF-71ECE3A0BE08}"/>
              </a:ext>
            </a:extLst>
          </p:cNvPr>
          <p:cNvSpPr/>
          <p:nvPr/>
        </p:nvSpPr>
        <p:spPr>
          <a:xfrm>
            <a:off x="6884124" y="2705228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7946879" y="2599313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A457F76-70BC-4669-9977-887D8A2DAEF6}"/>
              </a:ext>
            </a:extLst>
          </p:cNvPr>
          <p:cNvSpPr/>
          <p:nvPr/>
        </p:nvSpPr>
        <p:spPr>
          <a:xfrm>
            <a:off x="6884124" y="4099716"/>
            <a:ext cx="900000" cy="900000"/>
          </a:xfrm>
          <a:prstGeom prst="ellipse">
            <a:avLst/>
          </a:prstGeom>
          <a:solidFill>
            <a:srgbClr val="FF99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00FEF77-42B2-444C-A22B-6B592C8D29F3}"/>
              </a:ext>
            </a:extLst>
          </p:cNvPr>
          <p:cNvSpPr/>
          <p:nvPr/>
        </p:nvSpPr>
        <p:spPr>
          <a:xfrm>
            <a:off x="7946879" y="3993801"/>
            <a:ext cx="308986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483894" y="1595922"/>
            <a:ext cx="4223942" cy="4487378"/>
            <a:chOff x="1483894" y="1595922"/>
            <a:chExt cx="4223942" cy="448737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BF28466-7EB7-4145-B2EB-9EE6F3586F7B}"/>
                </a:ext>
              </a:extLst>
            </p:cNvPr>
            <p:cNvGrpSpPr/>
            <p:nvPr/>
          </p:nvGrpSpPr>
          <p:grpSpPr>
            <a:xfrm>
              <a:off x="1483894" y="1846389"/>
              <a:ext cx="2412845" cy="4236911"/>
              <a:chOff x="6701757" y="346983"/>
              <a:chExt cx="2691684" cy="4726546"/>
            </a:xfrm>
            <a:scene3d>
              <a:camera prst="isometricOffAxis2Right">
                <a:rot lat="1012846" lon="19016511" rev="60000"/>
              </a:camera>
              <a:lightRig rig="threePt" dir="t"/>
            </a:scene3d>
          </p:grpSpPr>
          <p:sp>
            <p:nvSpPr>
              <p:cNvPr id="23" name="사각형: 둥근 모서리 1069">
                <a:extLst>
                  <a:ext uri="{FF2B5EF4-FFF2-40B4-BE49-F238E27FC236}">
                    <a16:creationId xmlns:a16="http://schemas.microsoft.com/office/drawing/2014/main" id="{BAE3C047-3014-48A5-962D-17BAA5E38FC0}"/>
                  </a:ext>
                </a:extLst>
              </p:cNvPr>
              <p:cNvSpPr/>
              <p:nvPr/>
            </p:nvSpPr>
            <p:spPr>
              <a:xfrm>
                <a:off x="6701757" y="346983"/>
                <a:ext cx="2691684" cy="4726546"/>
              </a:xfrm>
              <a:prstGeom prst="roundRect">
                <a:avLst>
                  <a:gd name="adj" fmla="val 7576"/>
                </a:avLst>
              </a:prstGeom>
              <a:solidFill>
                <a:schemeClr val="bg1"/>
              </a:solidFill>
              <a:ln w="8255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사각형: 둥근 위쪽 모서리 95">
                <a:extLst>
                  <a:ext uri="{FF2B5EF4-FFF2-40B4-BE49-F238E27FC236}">
                    <a16:creationId xmlns:a16="http://schemas.microsoft.com/office/drawing/2014/main" id="{B9C53F8A-F02C-44A8-BEDE-A97465D206ED}"/>
                  </a:ext>
                </a:extLst>
              </p:cNvPr>
              <p:cNvSpPr/>
              <p:nvPr/>
            </p:nvSpPr>
            <p:spPr>
              <a:xfrm>
                <a:off x="6701757" y="361152"/>
                <a:ext cx="2691684" cy="323419"/>
              </a:xfrm>
              <a:prstGeom prst="round2SameRect">
                <a:avLst>
                  <a:gd name="adj1" fmla="val 32865"/>
                  <a:gd name="adj2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사각형: 둥근 위쪽 모서리 96">
                <a:extLst>
                  <a:ext uri="{FF2B5EF4-FFF2-40B4-BE49-F238E27FC236}">
                    <a16:creationId xmlns:a16="http://schemas.microsoft.com/office/drawing/2014/main" id="{E2FD219D-19E0-4217-B784-BEE17BC5A285}"/>
                  </a:ext>
                </a:extLst>
              </p:cNvPr>
              <p:cNvSpPr/>
              <p:nvPr/>
            </p:nvSpPr>
            <p:spPr>
              <a:xfrm>
                <a:off x="6701757" y="4702974"/>
                <a:ext cx="2691684" cy="362165"/>
              </a:xfrm>
              <a:prstGeom prst="round2SameRect">
                <a:avLst>
                  <a:gd name="adj1" fmla="val 0"/>
                  <a:gd name="adj2" fmla="val 30242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사각형: 둥근 모서리 97">
                <a:extLst>
                  <a:ext uri="{FF2B5EF4-FFF2-40B4-BE49-F238E27FC236}">
                    <a16:creationId xmlns:a16="http://schemas.microsoft.com/office/drawing/2014/main" id="{9BF81C2E-3E4C-4F4B-A2C1-F70AE7E8598B}"/>
                  </a:ext>
                </a:extLst>
              </p:cNvPr>
              <p:cNvSpPr/>
              <p:nvPr/>
            </p:nvSpPr>
            <p:spPr>
              <a:xfrm>
                <a:off x="7695004" y="479658"/>
                <a:ext cx="705190" cy="8640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사각형: 둥근 모서리 98">
                <a:extLst>
                  <a:ext uri="{FF2B5EF4-FFF2-40B4-BE49-F238E27FC236}">
                    <a16:creationId xmlns:a16="http://schemas.microsoft.com/office/drawing/2014/main" id="{8502DD83-D7F2-4D8D-BEEB-123DBCECD230}"/>
                  </a:ext>
                </a:extLst>
              </p:cNvPr>
              <p:cNvSpPr/>
              <p:nvPr/>
            </p:nvSpPr>
            <p:spPr>
              <a:xfrm>
                <a:off x="7741707" y="4798895"/>
                <a:ext cx="611785" cy="20527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  <a:sp3d extrusionH="304800">
                <a:extrusionClr>
                  <a:schemeClr val="tx1">
                    <a:lumMod val="65000"/>
                    <a:lumOff val="3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389A23A-CBCD-4310-9B49-756FA9F32AA9}"/>
                </a:ext>
              </a:extLst>
            </p:cNvPr>
            <p:cNvGrpSpPr/>
            <p:nvPr/>
          </p:nvGrpSpPr>
          <p:grpSpPr>
            <a:xfrm>
              <a:off x="1790498" y="2265625"/>
              <a:ext cx="2943918" cy="2665282"/>
              <a:chOff x="7711661" y="1076896"/>
              <a:chExt cx="3284130" cy="2973293"/>
            </a:xfrm>
          </p:grpSpPr>
          <p:sp>
            <p:nvSpPr>
              <p:cNvPr id="29" name="Freeform 56">
                <a:extLst>
                  <a:ext uri="{FF2B5EF4-FFF2-40B4-BE49-F238E27FC236}">
                    <a16:creationId xmlns:a16="http://schemas.microsoft.com/office/drawing/2014/main" id="{2999341F-700D-4BF2-A9B7-602FB97583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638360" y="3263337"/>
                <a:ext cx="300214" cy="425935"/>
              </a:xfrm>
              <a:custGeom>
                <a:avLst/>
                <a:gdLst>
                  <a:gd name="T0" fmla="*/ 357 w 832"/>
                  <a:gd name="T1" fmla="*/ 1050 h 1179"/>
                  <a:gd name="T2" fmla="*/ 768 w 832"/>
                  <a:gd name="T3" fmla="*/ 1179 h 1179"/>
                  <a:gd name="T4" fmla="*/ 775 w 832"/>
                  <a:gd name="T5" fmla="*/ 1176 h 1179"/>
                  <a:gd name="T6" fmla="*/ 808 w 832"/>
                  <a:gd name="T7" fmla="*/ 1133 h 1179"/>
                  <a:gd name="T8" fmla="*/ 828 w 832"/>
                  <a:gd name="T9" fmla="*/ 1075 h 1179"/>
                  <a:gd name="T10" fmla="*/ 832 w 832"/>
                  <a:gd name="T11" fmla="*/ 983 h 1179"/>
                  <a:gd name="T12" fmla="*/ 812 w 832"/>
                  <a:gd name="T13" fmla="*/ 853 h 1179"/>
                  <a:gd name="T14" fmla="*/ 759 w 832"/>
                  <a:gd name="T15" fmla="*/ 676 h 1179"/>
                  <a:gd name="T16" fmla="*/ 660 w 832"/>
                  <a:gd name="T17" fmla="*/ 447 h 1179"/>
                  <a:gd name="T18" fmla="*/ 588 w 832"/>
                  <a:gd name="T19" fmla="*/ 308 h 1179"/>
                  <a:gd name="T20" fmla="*/ 526 w 832"/>
                  <a:gd name="T21" fmla="*/ 195 h 1179"/>
                  <a:gd name="T22" fmla="*/ 444 w 832"/>
                  <a:gd name="T23" fmla="*/ 61 h 1179"/>
                  <a:gd name="T24" fmla="*/ 400 w 832"/>
                  <a:gd name="T25" fmla="*/ 9 h 1179"/>
                  <a:gd name="T26" fmla="*/ 385 w 832"/>
                  <a:gd name="T27" fmla="*/ 0 h 1179"/>
                  <a:gd name="T28" fmla="*/ 383 w 832"/>
                  <a:gd name="T29" fmla="*/ 0 h 1179"/>
                  <a:gd name="T30" fmla="*/ 0 w 832"/>
                  <a:gd name="T31" fmla="*/ 615 h 1179"/>
                  <a:gd name="T32" fmla="*/ 357 w 832"/>
                  <a:gd name="T33" fmla="*/ 1050 h 1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2" h="1179">
                    <a:moveTo>
                      <a:pt x="357" y="1050"/>
                    </a:moveTo>
                    <a:lnTo>
                      <a:pt x="768" y="1179"/>
                    </a:lnTo>
                    <a:lnTo>
                      <a:pt x="775" y="1176"/>
                    </a:lnTo>
                    <a:lnTo>
                      <a:pt x="808" y="1133"/>
                    </a:lnTo>
                    <a:lnTo>
                      <a:pt x="828" y="1075"/>
                    </a:lnTo>
                    <a:lnTo>
                      <a:pt x="832" y="983"/>
                    </a:lnTo>
                    <a:lnTo>
                      <a:pt x="812" y="853"/>
                    </a:lnTo>
                    <a:lnTo>
                      <a:pt x="759" y="676"/>
                    </a:lnTo>
                    <a:lnTo>
                      <a:pt x="660" y="447"/>
                    </a:lnTo>
                    <a:lnTo>
                      <a:pt x="588" y="308"/>
                    </a:lnTo>
                    <a:lnTo>
                      <a:pt x="526" y="195"/>
                    </a:lnTo>
                    <a:lnTo>
                      <a:pt x="444" y="61"/>
                    </a:lnTo>
                    <a:lnTo>
                      <a:pt x="400" y="9"/>
                    </a:lnTo>
                    <a:lnTo>
                      <a:pt x="385" y="0"/>
                    </a:lnTo>
                    <a:lnTo>
                      <a:pt x="383" y="0"/>
                    </a:lnTo>
                    <a:lnTo>
                      <a:pt x="0" y="615"/>
                    </a:lnTo>
                    <a:lnTo>
                      <a:pt x="357" y="1050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57">
                <a:extLst>
                  <a:ext uri="{FF2B5EF4-FFF2-40B4-BE49-F238E27FC236}">
                    <a16:creationId xmlns:a16="http://schemas.microsoft.com/office/drawing/2014/main" id="{790FC6AF-4DFC-4D8A-BFD0-B2D2A805628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480659" y="3285610"/>
                <a:ext cx="315387" cy="564662"/>
              </a:xfrm>
              <a:custGeom>
                <a:avLst/>
                <a:gdLst>
                  <a:gd name="T0" fmla="*/ 539 w 874"/>
                  <a:gd name="T1" fmla="*/ 0 h 1564"/>
                  <a:gd name="T2" fmla="*/ 559 w 874"/>
                  <a:gd name="T3" fmla="*/ 41 h 1564"/>
                  <a:gd name="T4" fmla="*/ 668 w 874"/>
                  <a:gd name="T5" fmla="*/ 304 h 1564"/>
                  <a:gd name="T6" fmla="*/ 753 w 874"/>
                  <a:gd name="T7" fmla="*/ 543 h 1564"/>
                  <a:gd name="T8" fmla="*/ 810 w 874"/>
                  <a:gd name="T9" fmla="*/ 744 h 1564"/>
                  <a:gd name="T10" fmla="*/ 841 w 874"/>
                  <a:gd name="T11" fmla="*/ 878 h 1564"/>
                  <a:gd name="T12" fmla="*/ 863 w 874"/>
                  <a:gd name="T13" fmla="*/ 1012 h 1564"/>
                  <a:gd name="T14" fmla="*/ 874 w 874"/>
                  <a:gd name="T15" fmla="*/ 1140 h 1564"/>
                  <a:gd name="T16" fmla="*/ 871 w 874"/>
                  <a:gd name="T17" fmla="*/ 1260 h 1564"/>
                  <a:gd name="T18" fmla="*/ 853 w 874"/>
                  <a:gd name="T19" fmla="*/ 1368 h 1564"/>
                  <a:gd name="T20" fmla="*/ 825 w 874"/>
                  <a:gd name="T21" fmla="*/ 1438 h 1564"/>
                  <a:gd name="T22" fmla="*/ 802 w 874"/>
                  <a:gd name="T23" fmla="*/ 1480 h 1564"/>
                  <a:gd name="T24" fmla="*/ 774 w 874"/>
                  <a:gd name="T25" fmla="*/ 1517 h 1564"/>
                  <a:gd name="T26" fmla="*/ 739 w 874"/>
                  <a:gd name="T27" fmla="*/ 1549 h 1564"/>
                  <a:gd name="T28" fmla="*/ 719 w 874"/>
                  <a:gd name="T29" fmla="*/ 1564 h 1564"/>
                  <a:gd name="T30" fmla="*/ 2 w 874"/>
                  <a:gd name="T31" fmla="*/ 1153 h 1564"/>
                  <a:gd name="T32" fmla="*/ 0 w 874"/>
                  <a:gd name="T33" fmla="*/ 1146 h 1564"/>
                  <a:gd name="T34" fmla="*/ 28 w 874"/>
                  <a:gd name="T35" fmla="*/ 1061 h 1564"/>
                  <a:gd name="T36" fmla="*/ 117 w 874"/>
                  <a:gd name="T37" fmla="*/ 827 h 1564"/>
                  <a:gd name="T38" fmla="*/ 248 w 874"/>
                  <a:gd name="T39" fmla="*/ 522 h 1564"/>
                  <a:gd name="T40" fmla="*/ 342 w 874"/>
                  <a:gd name="T41" fmla="*/ 323 h 1564"/>
                  <a:gd name="T42" fmla="*/ 431 w 874"/>
                  <a:gd name="T43" fmla="*/ 153 h 1564"/>
                  <a:gd name="T44" fmla="*/ 490 w 874"/>
                  <a:gd name="T45" fmla="*/ 58 h 1564"/>
                  <a:gd name="T46" fmla="*/ 524 w 874"/>
                  <a:gd name="T47" fmla="*/ 15 h 1564"/>
                  <a:gd name="T48" fmla="*/ 539 w 874"/>
                  <a:gd name="T49" fmla="*/ 0 h 1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4" h="1564">
                    <a:moveTo>
                      <a:pt x="539" y="0"/>
                    </a:moveTo>
                    <a:lnTo>
                      <a:pt x="559" y="41"/>
                    </a:lnTo>
                    <a:lnTo>
                      <a:pt x="668" y="304"/>
                    </a:lnTo>
                    <a:lnTo>
                      <a:pt x="753" y="543"/>
                    </a:lnTo>
                    <a:lnTo>
                      <a:pt x="810" y="744"/>
                    </a:lnTo>
                    <a:lnTo>
                      <a:pt x="841" y="878"/>
                    </a:lnTo>
                    <a:lnTo>
                      <a:pt x="863" y="1012"/>
                    </a:lnTo>
                    <a:lnTo>
                      <a:pt x="874" y="1140"/>
                    </a:lnTo>
                    <a:lnTo>
                      <a:pt x="871" y="1260"/>
                    </a:lnTo>
                    <a:lnTo>
                      <a:pt x="853" y="1368"/>
                    </a:lnTo>
                    <a:lnTo>
                      <a:pt x="825" y="1438"/>
                    </a:lnTo>
                    <a:lnTo>
                      <a:pt x="802" y="1480"/>
                    </a:lnTo>
                    <a:lnTo>
                      <a:pt x="774" y="1517"/>
                    </a:lnTo>
                    <a:lnTo>
                      <a:pt x="739" y="1549"/>
                    </a:lnTo>
                    <a:lnTo>
                      <a:pt x="719" y="1564"/>
                    </a:lnTo>
                    <a:lnTo>
                      <a:pt x="2" y="1153"/>
                    </a:lnTo>
                    <a:lnTo>
                      <a:pt x="0" y="1146"/>
                    </a:lnTo>
                    <a:lnTo>
                      <a:pt x="28" y="1061"/>
                    </a:lnTo>
                    <a:lnTo>
                      <a:pt x="117" y="827"/>
                    </a:lnTo>
                    <a:lnTo>
                      <a:pt x="248" y="522"/>
                    </a:lnTo>
                    <a:lnTo>
                      <a:pt x="342" y="323"/>
                    </a:lnTo>
                    <a:lnTo>
                      <a:pt x="431" y="153"/>
                    </a:lnTo>
                    <a:lnTo>
                      <a:pt x="490" y="58"/>
                    </a:lnTo>
                    <a:lnTo>
                      <a:pt x="524" y="15"/>
                    </a:lnTo>
                    <a:lnTo>
                      <a:pt x="539" y="0"/>
                    </a:lnTo>
                    <a:close/>
                  </a:path>
                </a:pathLst>
              </a:custGeom>
              <a:solidFill>
                <a:srgbClr val="3145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B6135755-37C3-43E4-A37C-0F2F9A7771C3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978506" y="2308014"/>
                <a:ext cx="785758" cy="943993"/>
              </a:xfrm>
              <a:custGeom>
                <a:avLst/>
                <a:gdLst>
                  <a:gd name="T0" fmla="*/ 2177 w 2177"/>
                  <a:gd name="T1" fmla="*/ 1766 h 2612"/>
                  <a:gd name="T2" fmla="*/ 2099 w 2177"/>
                  <a:gd name="T3" fmla="*/ 2253 h 2612"/>
                  <a:gd name="T4" fmla="*/ 1510 w 2177"/>
                  <a:gd name="T5" fmla="*/ 2612 h 2612"/>
                  <a:gd name="T6" fmla="*/ 1421 w 2177"/>
                  <a:gd name="T7" fmla="*/ 2452 h 2612"/>
                  <a:gd name="T8" fmla="*/ 1000 w 2177"/>
                  <a:gd name="T9" fmla="*/ 1719 h 2612"/>
                  <a:gd name="T10" fmla="*/ 817 w 2177"/>
                  <a:gd name="T11" fmla="*/ 1419 h 2612"/>
                  <a:gd name="T12" fmla="*/ 737 w 2177"/>
                  <a:gd name="T13" fmla="*/ 1299 h 2612"/>
                  <a:gd name="T14" fmla="*/ 717 w 2177"/>
                  <a:gd name="T15" fmla="*/ 1279 h 2612"/>
                  <a:gd name="T16" fmla="*/ 686 w 2177"/>
                  <a:gd name="T17" fmla="*/ 1263 h 2612"/>
                  <a:gd name="T18" fmla="*/ 613 w 2177"/>
                  <a:gd name="T19" fmla="*/ 1243 h 2612"/>
                  <a:gd name="T20" fmla="*/ 532 w 2177"/>
                  <a:gd name="T21" fmla="*/ 1224 h 2612"/>
                  <a:gd name="T22" fmla="*/ 469 w 2177"/>
                  <a:gd name="T23" fmla="*/ 1197 h 2612"/>
                  <a:gd name="T24" fmla="*/ 429 w 2177"/>
                  <a:gd name="T25" fmla="*/ 1170 h 2612"/>
                  <a:gd name="T26" fmla="*/ 410 w 2177"/>
                  <a:gd name="T27" fmla="*/ 1152 h 2612"/>
                  <a:gd name="T28" fmla="*/ 365 w 2177"/>
                  <a:gd name="T29" fmla="*/ 1101 h 2612"/>
                  <a:gd name="T30" fmla="*/ 236 w 2177"/>
                  <a:gd name="T31" fmla="*/ 913 h 2612"/>
                  <a:gd name="T32" fmla="*/ 39 w 2177"/>
                  <a:gd name="T33" fmla="*/ 601 h 2612"/>
                  <a:gd name="T34" fmla="*/ 0 w 2177"/>
                  <a:gd name="T35" fmla="*/ 537 h 2612"/>
                  <a:gd name="T36" fmla="*/ 999 w 2177"/>
                  <a:gd name="T37" fmla="*/ 0 h 2612"/>
                  <a:gd name="T38" fmla="*/ 1056 w 2177"/>
                  <a:gd name="T39" fmla="*/ 54 h 2612"/>
                  <a:gd name="T40" fmla="*/ 1180 w 2177"/>
                  <a:gd name="T41" fmla="*/ 151 h 2612"/>
                  <a:gd name="T42" fmla="*/ 1310 w 2177"/>
                  <a:gd name="T43" fmla="*/ 227 h 2612"/>
                  <a:gd name="T44" fmla="*/ 1444 w 2177"/>
                  <a:gd name="T45" fmla="*/ 285 h 2612"/>
                  <a:gd name="T46" fmla="*/ 1510 w 2177"/>
                  <a:gd name="T47" fmla="*/ 307 h 2612"/>
                  <a:gd name="T48" fmla="*/ 1507 w 2177"/>
                  <a:gd name="T49" fmla="*/ 309 h 2612"/>
                  <a:gd name="T50" fmla="*/ 1488 w 2177"/>
                  <a:gd name="T51" fmla="*/ 338 h 2612"/>
                  <a:gd name="T52" fmla="*/ 1485 w 2177"/>
                  <a:gd name="T53" fmla="*/ 357 h 2612"/>
                  <a:gd name="T54" fmla="*/ 1471 w 2177"/>
                  <a:gd name="T55" fmla="*/ 382 h 2612"/>
                  <a:gd name="T56" fmla="*/ 1449 w 2177"/>
                  <a:gd name="T57" fmla="*/ 432 h 2612"/>
                  <a:gd name="T58" fmla="*/ 1437 w 2177"/>
                  <a:gd name="T59" fmla="*/ 482 h 2612"/>
                  <a:gd name="T60" fmla="*/ 1429 w 2177"/>
                  <a:gd name="T61" fmla="*/ 534 h 2612"/>
                  <a:gd name="T62" fmla="*/ 1432 w 2177"/>
                  <a:gd name="T63" fmla="*/ 585 h 2612"/>
                  <a:gd name="T64" fmla="*/ 1444 w 2177"/>
                  <a:gd name="T65" fmla="*/ 634 h 2612"/>
                  <a:gd name="T66" fmla="*/ 1462 w 2177"/>
                  <a:gd name="T67" fmla="*/ 680 h 2612"/>
                  <a:gd name="T68" fmla="*/ 1493 w 2177"/>
                  <a:gd name="T69" fmla="*/ 723 h 2612"/>
                  <a:gd name="T70" fmla="*/ 1510 w 2177"/>
                  <a:gd name="T71" fmla="*/ 742 h 2612"/>
                  <a:gd name="T72" fmla="*/ 2177 w 2177"/>
                  <a:gd name="T73" fmla="*/ 1766 h 2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77" h="2612">
                    <a:moveTo>
                      <a:pt x="2177" y="1766"/>
                    </a:moveTo>
                    <a:lnTo>
                      <a:pt x="2099" y="2253"/>
                    </a:lnTo>
                    <a:lnTo>
                      <a:pt x="1510" y="2612"/>
                    </a:lnTo>
                    <a:lnTo>
                      <a:pt x="1421" y="2452"/>
                    </a:lnTo>
                    <a:lnTo>
                      <a:pt x="1000" y="1719"/>
                    </a:lnTo>
                    <a:lnTo>
                      <a:pt x="817" y="1419"/>
                    </a:lnTo>
                    <a:lnTo>
                      <a:pt x="737" y="1299"/>
                    </a:lnTo>
                    <a:lnTo>
                      <a:pt x="717" y="1279"/>
                    </a:lnTo>
                    <a:lnTo>
                      <a:pt x="686" y="1263"/>
                    </a:lnTo>
                    <a:lnTo>
                      <a:pt x="613" y="1243"/>
                    </a:lnTo>
                    <a:lnTo>
                      <a:pt x="532" y="1224"/>
                    </a:lnTo>
                    <a:lnTo>
                      <a:pt x="469" y="1197"/>
                    </a:lnTo>
                    <a:lnTo>
                      <a:pt x="429" y="1170"/>
                    </a:lnTo>
                    <a:lnTo>
                      <a:pt x="410" y="1152"/>
                    </a:lnTo>
                    <a:lnTo>
                      <a:pt x="365" y="1101"/>
                    </a:lnTo>
                    <a:lnTo>
                      <a:pt x="236" y="913"/>
                    </a:lnTo>
                    <a:lnTo>
                      <a:pt x="39" y="601"/>
                    </a:lnTo>
                    <a:lnTo>
                      <a:pt x="0" y="537"/>
                    </a:lnTo>
                    <a:lnTo>
                      <a:pt x="999" y="0"/>
                    </a:lnTo>
                    <a:lnTo>
                      <a:pt x="1056" y="54"/>
                    </a:lnTo>
                    <a:lnTo>
                      <a:pt x="1180" y="151"/>
                    </a:lnTo>
                    <a:lnTo>
                      <a:pt x="1310" y="227"/>
                    </a:lnTo>
                    <a:lnTo>
                      <a:pt x="1444" y="285"/>
                    </a:lnTo>
                    <a:lnTo>
                      <a:pt x="1510" y="307"/>
                    </a:lnTo>
                    <a:lnTo>
                      <a:pt x="1507" y="309"/>
                    </a:lnTo>
                    <a:lnTo>
                      <a:pt x="1488" y="338"/>
                    </a:lnTo>
                    <a:lnTo>
                      <a:pt x="1485" y="357"/>
                    </a:lnTo>
                    <a:lnTo>
                      <a:pt x="1471" y="382"/>
                    </a:lnTo>
                    <a:lnTo>
                      <a:pt x="1449" y="432"/>
                    </a:lnTo>
                    <a:lnTo>
                      <a:pt x="1437" y="482"/>
                    </a:lnTo>
                    <a:lnTo>
                      <a:pt x="1429" y="534"/>
                    </a:lnTo>
                    <a:lnTo>
                      <a:pt x="1432" y="585"/>
                    </a:lnTo>
                    <a:lnTo>
                      <a:pt x="1444" y="634"/>
                    </a:lnTo>
                    <a:lnTo>
                      <a:pt x="1462" y="680"/>
                    </a:lnTo>
                    <a:lnTo>
                      <a:pt x="1493" y="723"/>
                    </a:lnTo>
                    <a:lnTo>
                      <a:pt x="1510" y="742"/>
                    </a:lnTo>
                    <a:lnTo>
                      <a:pt x="2177" y="1766"/>
                    </a:lnTo>
                    <a:close/>
                  </a:path>
                </a:pathLst>
              </a:custGeom>
              <a:solidFill>
                <a:srgbClr val="FF7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AB6D7A28-EA54-45A0-B659-D2CCCB985D97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406451" y="1300420"/>
                <a:ext cx="1326576" cy="1206274"/>
              </a:xfrm>
              <a:custGeom>
                <a:avLst/>
                <a:gdLst>
                  <a:gd name="T0" fmla="*/ 3490 w 3672"/>
                  <a:gd name="T1" fmla="*/ 1639 h 3339"/>
                  <a:gd name="T2" fmla="*/ 3602 w 3672"/>
                  <a:gd name="T3" fmla="*/ 2164 h 3339"/>
                  <a:gd name="T4" fmla="*/ 3666 w 3672"/>
                  <a:gd name="T5" fmla="*/ 2676 h 3339"/>
                  <a:gd name="T6" fmla="*/ 3661 w 3672"/>
                  <a:gd name="T7" fmla="*/ 3020 h 3339"/>
                  <a:gd name="T8" fmla="*/ 3628 w 3672"/>
                  <a:gd name="T9" fmla="*/ 3143 h 3339"/>
                  <a:gd name="T10" fmla="*/ 3585 w 3672"/>
                  <a:gd name="T11" fmla="*/ 3186 h 3339"/>
                  <a:gd name="T12" fmla="*/ 2711 w 3672"/>
                  <a:gd name="T13" fmla="*/ 3098 h 3339"/>
                  <a:gd name="T14" fmla="*/ 2088 w 3672"/>
                  <a:gd name="T15" fmla="*/ 3082 h 3339"/>
                  <a:gd name="T16" fmla="*/ 1705 w 3672"/>
                  <a:gd name="T17" fmla="*/ 3124 h 3339"/>
                  <a:gd name="T18" fmla="*/ 1390 w 3672"/>
                  <a:gd name="T19" fmla="*/ 3195 h 3339"/>
                  <a:gd name="T20" fmla="*/ 1060 w 3672"/>
                  <a:gd name="T21" fmla="*/ 3304 h 3339"/>
                  <a:gd name="T22" fmla="*/ 926 w 3672"/>
                  <a:gd name="T23" fmla="*/ 3333 h 3339"/>
                  <a:gd name="T24" fmla="*/ 719 w 3672"/>
                  <a:gd name="T25" fmla="*/ 3245 h 3339"/>
                  <a:gd name="T26" fmla="*/ 505 w 3672"/>
                  <a:gd name="T27" fmla="*/ 3077 h 3339"/>
                  <a:gd name="T28" fmla="*/ 308 w 3672"/>
                  <a:gd name="T29" fmla="*/ 2839 h 3339"/>
                  <a:gd name="T30" fmla="*/ 180 w 3672"/>
                  <a:gd name="T31" fmla="*/ 2623 h 3339"/>
                  <a:gd name="T32" fmla="*/ 84 w 3672"/>
                  <a:gd name="T33" fmla="*/ 2392 h 3339"/>
                  <a:gd name="T34" fmla="*/ 12 w 3672"/>
                  <a:gd name="T35" fmla="*/ 2101 h 3339"/>
                  <a:gd name="T36" fmla="*/ 3 w 3672"/>
                  <a:gd name="T37" fmla="*/ 1843 h 3339"/>
                  <a:gd name="T38" fmla="*/ 56 w 3672"/>
                  <a:gd name="T39" fmla="*/ 1637 h 3339"/>
                  <a:gd name="T40" fmla="*/ 209 w 3672"/>
                  <a:gd name="T41" fmla="*/ 1523 h 3339"/>
                  <a:gd name="T42" fmla="*/ 651 w 3672"/>
                  <a:gd name="T43" fmla="*/ 1248 h 3339"/>
                  <a:gd name="T44" fmla="*/ 975 w 3672"/>
                  <a:gd name="T45" fmla="*/ 983 h 3339"/>
                  <a:gd name="T46" fmla="*/ 1152 w 3672"/>
                  <a:gd name="T47" fmla="*/ 804 h 3339"/>
                  <a:gd name="T48" fmla="*/ 1332 w 3672"/>
                  <a:gd name="T49" fmla="*/ 581 h 3339"/>
                  <a:gd name="T50" fmla="*/ 1690 w 3672"/>
                  <a:gd name="T51" fmla="*/ 9 h 3339"/>
                  <a:gd name="T52" fmla="*/ 1778 w 3672"/>
                  <a:gd name="T53" fmla="*/ 0 h 3339"/>
                  <a:gd name="T54" fmla="*/ 1958 w 3672"/>
                  <a:gd name="T55" fmla="*/ 48 h 3339"/>
                  <a:gd name="T56" fmla="*/ 2187 w 3672"/>
                  <a:gd name="T57" fmla="*/ 152 h 3339"/>
                  <a:gd name="T58" fmla="*/ 2642 w 3672"/>
                  <a:gd name="T59" fmla="*/ 427 h 3339"/>
                  <a:gd name="T60" fmla="*/ 2953 w 3672"/>
                  <a:gd name="T61" fmla="*/ 669 h 3339"/>
                  <a:gd name="T62" fmla="*/ 3159 w 3672"/>
                  <a:gd name="T63" fmla="*/ 869 h 3339"/>
                  <a:gd name="T64" fmla="*/ 3306 w 3672"/>
                  <a:gd name="T65" fmla="*/ 1065 h 3339"/>
                  <a:gd name="T66" fmla="*/ 3352 w 3672"/>
                  <a:gd name="T67" fmla="*/ 1190 h 3339"/>
                  <a:gd name="T68" fmla="*/ 3457 w 3672"/>
                  <a:gd name="T69" fmla="*/ 1520 h 3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72" h="3339">
                    <a:moveTo>
                      <a:pt x="3457" y="1520"/>
                    </a:moveTo>
                    <a:lnTo>
                      <a:pt x="3490" y="1639"/>
                    </a:lnTo>
                    <a:lnTo>
                      <a:pt x="3551" y="1895"/>
                    </a:lnTo>
                    <a:lnTo>
                      <a:pt x="3602" y="2164"/>
                    </a:lnTo>
                    <a:lnTo>
                      <a:pt x="3643" y="2430"/>
                    </a:lnTo>
                    <a:lnTo>
                      <a:pt x="3666" y="2676"/>
                    </a:lnTo>
                    <a:lnTo>
                      <a:pt x="3672" y="2891"/>
                    </a:lnTo>
                    <a:lnTo>
                      <a:pt x="3661" y="3020"/>
                    </a:lnTo>
                    <a:lnTo>
                      <a:pt x="3649" y="3089"/>
                    </a:lnTo>
                    <a:lnTo>
                      <a:pt x="3628" y="3143"/>
                    </a:lnTo>
                    <a:lnTo>
                      <a:pt x="3601" y="3176"/>
                    </a:lnTo>
                    <a:lnTo>
                      <a:pt x="3585" y="3186"/>
                    </a:lnTo>
                    <a:lnTo>
                      <a:pt x="3212" y="3146"/>
                    </a:lnTo>
                    <a:lnTo>
                      <a:pt x="2711" y="3098"/>
                    </a:lnTo>
                    <a:lnTo>
                      <a:pt x="2396" y="3081"/>
                    </a:lnTo>
                    <a:lnTo>
                      <a:pt x="2088" y="3082"/>
                    </a:lnTo>
                    <a:lnTo>
                      <a:pt x="1859" y="3102"/>
                    </a:lnTo>
                    <a:lnTo>
                      <a:pt x="1705" y="3124"/>
                    </a:lnTo>
                    <a:lnTo>
                      <a:pt x="1549" y="3154"/>
                    </a:lnTo>
                    <a:lnTo>
                      <a:pt x="1390" y="3195"/>
                    </a:lnTo>
                    <a:lnTo>
                      <a:pt x="1227" y="3244"/>
                    </a:lnTo>
                    <a:lnTo>
                      <a:pt x="1060" y="3304"/>
                    </a:lnTo>
                    <a:lnTo>
                      <a:pt x="975" y="3339"/>
                    </a:lnTo>
                    <a:lnTo>
                      <a:pt x="926" y="3333"/>
                    </a:lnTo>
                    <a:lnTo>
                      <a:pt x="824" y="3300"/>
                    </a:lnTo>
                    <a:lnTo>
                      <a:pt x="719" y="3245"/>
                    </a:lnTo>
                    <a:lnTo>
                      <a:pt x="612" y="3170"/>
                    </a:lnTo>
                    <a:lnTo>
                      <a:pt x="505" y="3077"/>
                    </a:lnTo>
                    <a:lnTo>
                      <a:pt x="403" y="2966"/>
                    </a:lnTo>
                    <a:lnTo>
                      <a:pt x="308" y="2839"/>
                    </a:lnTo>
                    <a:lnTo>
                      <a:pt x="220" y="2698"/>
                    </a:lnTo>
                    <a:lnTo>
                      <a:pt x="180" y="2623"/>
                    </a:lnTo>
                    <a:lnTo>
                      <a:pt x="144" y="2545"/>
                    </a:lnTo>
                    <a:lnTo>
                      <a:pt x="84" y="2392"/>
                    </a:lnTo>
                    <a:lnTo>
                      <a:pt x="40" y="2244"/>
                    </a:lnTo>
                    <a:lnTo>
                      <a:pt x="12" y="2101"/>
                    </a:lnTo>
                    <a:lnTo>
                      <a:pt x="0" y="1967"/>
                    </a:lnTo>
                    <a:lnTo>
                      <a:pt x="3" y="1843"/>
                    </a:lnTo>
                    <a:lnTo>
                      <a:pt x="22" y="1732"/>
                    </a:lnTo>
                    <a:lnTo>
                      <a:pt x="56" y="1637"/>
                    </a:lnTo>
                    <a:lnTo>
                      <a:pt x="78" y="1597"/>
                    </a:lnTo>
                    <a:lnTo>
                      <a:pt x="209" y="1523"/>
                    </a:lnTo>
                    <a:lnTo>
                      <a:pt x="439" y="1388"/>
                    </a:lnTo>
                    <a:lnTo>
                      <a:pt x="651" y="1248"/>
                    </a:lnTo>
                    <a:lnTo>
                      <a:pt x="861" y="1084"/>
                    </a:lnTo>
                    <a:lnTo>
                      <a:pt x="975" y="983"/>
                    </a:lnTo>
                    <a:lnTo>
                      <a:pt x="1040" y="921"/>
                    </a:lnTo>
                    <a:lnTo>
                      <a:pt x="1152" y="804"/>
                    </a:lnTo>
                    <a:lnTo>
                      <a:pt x="1248" y="692"/>
                    </a:lnTo>
                    <a:lnTo>
                      <a:pt x="1332" y="581"/>
                    </a:lnTo>
                    <a:lnTo>
                      <a:pt x="1518" y="294"/>
                    </a:lnTo>
                    <a:lnTo>
                      <a:pt x="1690" y="9"/>
                    </a:lnTo>
                    <a:lnTo>
                      <a:pt x="1715" y="2"/>
                    </a:lnTo>
                    <a:lnTo>
                      <a:pt x="1778" y="0"/>
                    </a:lnTo>
                    <a:lnTo>
                      <a:pt x="1860" y="16"/>
                    </a:lnTo>
                    <a:lnTo>
                      <a:pt x="1958" y="48"/>
                    </a:lnTo>
                    <a:lnTo>
                      <a:pt x="2068" y="94"/>
                    </a:lnTo>
                    <a:lnTo>
                      <a:pt x="2187" y="152"/>
                    </a:lnTo>
                    <a:lnTo>
                      <a:pt x="2379" y="257"/>
                    </a:lnTo>
                    <a:lnTo>
                      <a:pt x="2642" y="427"/>
                    </a:lnTo>
                    <a:lnTo>
                      <a:pt x="2834" y="569"/>
                    </a:lnTo>
                    <a:lnTo>
                      <a:pt x="2953" y="669"/>
                    </a:lnTo>
                    <a:lnTo>
                      <a:pt x="3063" y="770"/>
                    </a:lnTo>
                    <a:lnTo>
                      <a:pt x="3159" y="869"/>
                    </a:lnTo>
                    <a:lnTo>
                      <a:pt x="3241" y="969"/>
                    </a:lnTo>
                    <a:lnTo>
                      <a:pt x="3306" y="1065"/>
                    </a:lnTo>
                    <a:lnTo>
                      <a:pt x="3329" y="1111"/>
                    </a:lnTo>
                    <a:lnTo>
                      <a:pt x="3352" y="1190"/>
                    </a:lnTo>
                    <a:lnTo>
                      <a:pt x="3418" y="1392"/>
                    </a:lnTo>
                    <a:lnTo>
                      <a:pt x="3457" y="152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64">
                <a:extLst>
                  <a:ext uri="{FF2B5EF4-FFF2-40B4-BE49-F238E27FC236}">
                    <a16:creationId xmlns:a16="http://schemas.microsoft.com/office/drawing/2014/main" id="{B01D5F28-7962-4AA4-97DC-3CC9839CF7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852005" y="1735744"/>
                <a:ext cx="838864" cy="876797"/>
              </a:xfrm>
              <a:custGeom>
                <a:avLst/>
                <a:gdLst>
                  <a:gd name="T0" fmla="*/ 2321 w 2321"/>
                  <a:gd name="T1" fmla="*/ 1767 h 2428"/>
                  <a:gd name="T2" fmla="*/ 2039 w 2321"/>
                  <a:gd name="T3" fmla="*/ 1895 h 2428"/>
                  <a:gd name="T4" fmla="*/ 1758 w 2321"/>
                  <a:gd name="T5" fmla="*/ 2023 h 2428"/>
                  <a:gd name="T6" fmla="*/ 1041 w 2321"/>
                  <a:gd name="T7" fmla="*/ 2408 h 2428"/>
                  <a:gd name="T8" fmla="*/ 1019 w 2321"/>
                  <a:gd name="T9" fmla="*/ 2417 h 2428"/>
                  <a:gd name="T10" fmla="*/ 972 w 2321"/>
                  <a:gd name="T11" fmla="*/ 2427 h 2428"/>
                  <a:gd name="T12" fmla="*/ 923 w 2321"/>
                  <a:gd name="T13" fmla="*/ 2428 h 2428"/>
                  <a:gd name="T14" fmla="*/ 871 w 2321"/>
                  <a:gd name="T15" fmla="*/ 2422 h 2428"/>
                  <a:gd name="T16" fmla="*/ 789 w 2321"/>
                  <a:gd name="T17" fmla="*/ 2398 h 2428"/>
                  <a:gd name="T18" fmla="*/ 674 w 2321"/>
                  <a:gd name="T19" fmla="*/ 2337 h 2428"/>
                  <a:gd name="T20" fmla="*/ 556 w 2321"/>
                  <a:gd name="T21" fmla="*/ 2249 h 2428"/>
                  <a:gd name="T22" fmla="*/ 439 w 2321"/>
                  <a:gd name="T23" fmla="*/ 2133 h 2428"/>
                  <a:gd name="T24" fmla="*/ 325 w 2321"/>
                  <a:gd name="T25" fmla="*/ 1993 h 2428"/>
                  <a:gd name="T26" fmla="*/ 220 w 2321"/>
                  <a:gd name="T27" fmla="*/ 1832 h 2428"/>
                  <a:gd name="T28" fmla="*/ 170 w 2321"/>
                  <a:gd name="T29" fmla="*/ 1742 h 2428"/>
                  <a:gd name="T30" fmla="*/ 130 w 2321"/>
                  <a:gd name="T31" fmla="*/ 1650 h 2428"/>
                  <a:gd name="T32" fmla="*/ 65 w 2321"/>
                  <a:gd name="T33" fmla="*/ 1473 h 2428"/>
                  <a:gd name="T34" fmla="*/ 22 w 2321"/>
                  <a:gd name="T35" fmla="*/ 1301 h 2428"/>
                  <a:gd name="T36" fmla="*/ 0 w 2321"/>
                  <a:gd name="T37" fmla="*/ 1143 h 2428"/>
                  <a:gd name="T38" fmla="*/ 0 w 2321"/>
                  <a:gd name="T39" fmla="*/ 999 h 2428"/>
                  <a:gd name="T40" fmla="*/ 22 w 2321"/>
                  <a:gd name="T41" fmla="*/ 873 h 2428"/>
                  <a:gd name="T42" fmla="*/ 52 w 2321"/>
                  <a:gd name="T43" fmla="*/ 794 h 2428"/>
                  <a:gd name="T44" fmla="*/ 79 w 2321"/>
                  <a:gd name="T45" fmla="*/ 748 h 2428"/>
                  <a:gd name="T46" fmla="*/ 112 w 2321"/>
                  <a:gd name="T47" fmla="*/ 711 h 2428"/>
                  <a:gd name="T48" fmla="*/ 150 w 2321"/>
                  <a:gd name="T49" fmla="*/ 679 h 2428"/>
                  <a:gd name="T50" fmla="*/ 170 w 2321"/>
                  <a:gd name="T51" fmla="*/ 666 h 2428"/>
                  <a:gd name="T52" fmla="*/ 1271 w 2321"/>
                  <a:gd name="T53" fmla="*/ 103 h 2428"/>
                  <a:gd name="T54" fmla="*/ 1310 w 2321"/>
                  <a:gd name="T55" fmla="*/ 82 h 2428"/>
                  <a:gd name="T56" fmla="*/ 1387 w 2321"/>
                  <a:gd name="T57" fmla="*/ 35 h 2428"/>
                  <a:gd name="T58" fmla="*/ 1425 w 2321"/>
                  <a:gd name="T59" fmla="*/ 0 h 2428"/>
                  <a:gd name="T60" fmla="*/ 1402 w 2321"/>
                  <a:gd name="T61" fmla="*/ 39 h 2428"/>
                  <a:gd name="T62" fmla="*/ 1371 w 2321"/>
                  <a:gd name="T63" fmla="*/ 134 h 2428"/>
                  <a:gd name="T64" fmla="*/ 1355 w 2321"/>
                  <a:gd name="T65" fmla="*/ 245 h 2428"/>
                  <a:gd name="T66" fmla="*/ 1355 w 2321"/>
                  <a:gd name="T67" fmla="*/ 369 h 2428"/>
                  <a:gd name="T68" fmla="*/ 1369 w 2321"/>
                  <a:gd name="T69" fmla="*/ 503 h 2428"/>
                  <a:gd name="T70" fmla="*/ 1398 w 2321"/>
                  <a:gd name="T71" fmla="*/ 646 h 2428"/>
                  <a:gd name="T72" fmla="*/ 1440 w 2321"/>
                  <a:gd name="T73" fmla="*/ 796 h 2428"/>
                  <a:gd name="T74" fmla="*/ 1495 w 2321"/>
                  <a:gd name="T75" fmla="*/ 947 h 2428"/>
                  <a:gd name="T76" fmla="*/ 1528 w 2321"/>
                  <a:gd name="T77" fmla="*/ 1025 h 2428"/>
                  <a:gd name="T78" fmla="*/ 1566 w 2321"/>
                  <a:gd name="T79" fmla="*/ 1105 h 2428"/>
                  <a:gd name="T80" fmla="*/ 1654 w 2321"/>
                  <a:gd name="T81" fmla="*/ 1254 h 2428"/>
                  <a:gd name="T82" fmla="*/ 1751 w 2321"/>
                  <a:gd name="T83" fmla="*/ 1385 h 2428"/>
                  <a:gd name="T84" fmla="*/ 1852 w 2321"/>
                  <a:gd name="T85" fmla="*/ 1500 h 2428"/>
                  <a:gd name="T86" fmla="*/ 1958 w 2321"/>
                  <a:gd name="T87" fmla="*/ 1595 h 2428"/>
                  <a:gd name="T88" fmla="*/ 2065 w 2321"/>
                  <a:gd name="T89" fmla="*/ 1672 h 2428"/>
                  <a:gd name="T90" fmla="*/ 2170 w 2321"/>
                  <a:gd name="T91" fmla="*/ 1728 h 2428"/>
                  <a:gd name="T92" fmla="*/ 2272 w 2321"/>
                  <a:gd name="T93" fmla="*/ 1761 h 2428"/>
                  <a:gd name="T94" fmla="*/ 2321 w 2321"/>
                  <a:gd name="T95" fmla="*/ 1767 h 2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21" h="2428">
                    <a:moveTo>
                      <a:pt x="2321" y="1767"/>
                    </a:moveTo>
                    <a:lnTo>
                      <a:pt x="2039" y="1895"/>
                    </a:lnTo>
                    <a:lnTo>
                      <a:pt x="1758" y="2023"/>
                    </a:lnTo>
                    <a:lnTo>
                      <a:pt x="1041" y="2408"/>
                    </a:lnTo>
                    <a:lnTo>
                      <a:pt x="1019" y="2417"/>
                    </a:lnTo>
                    <a:lnTo>
                      <a:pt x="972" y="2427"/>
                    </a:lnTo>
                    <a:lnTo>
                      <a:pt x="923" y="2428"/>
                    </a:lnTo>
                    <a:lnTo>
                      <a:pt x="871" y="2422"/>
                    </a:lnTo>
                    <a:lnTo>
                      <a:pt x="789" y="2398"/>
                    </a:lnTo>
                    <a:lnTo>
                      <a:pt x="674" y="2337"/>
                    </a:lnTo>
                    <a:lnTo>
                      <a:pt x="556" y="2249"/>
                    </a:lnTo>
                    <a:lnTo>
                      <a:pt x="439" y="2133"/>
                    </a:lnTo>
                    <a:lnTo>
                      <a:pt x="325" y="1993"/>
                    </a:lnTo>
                    <a:lnTo>
                      <a:pt x="220" y="1832"/>
                    </a:lnTo>
                    <a:lnTo>
                      <a:pt x="170" y="1742"/>
                    </a:lnTo>
                    <a:lnTo>
                      <a:pt x="130" y="1650"/>
                    </a:lnTo>
                    <a:lnTo>
                      <a:pt x="65" y="1473"/>
                    </a:lnTo>
                    <a:lnTo>
                      <a:pt x="22" y="1301"/>
                    </a:lnTo>
                    <a:lnTo>
                      <a:pt x="0" y="1143"/>
                    </a:lnTo>
                    <a:lnTo>
                      <a:pt x="0" y="999"/>
                    </a:lnTo>
                    <a:lnTo>
                      <a:pt x="22" y="873"/>
                    </a:lnTo>
                    <a:lnTo>
                      <a:pt x="52" y="794"/>
                    </a:lnTo>
                    <a:lnTo>
                      <a:pt x="79" y="748"/>
                    </a:lnTo>
                    <a:lnTo>
                      <a:pt x="112" y="711"/>
                    </a:lnTo>
                    <a:lnTo>
                      <a:pt x="150" y="679"/>
                    </a:lnTo>
                    <a:lnTo>
                      <a:pt x="170" y="666"/>
                    </a:lnTo>
                    <a:lnTo>
                      <a:pt x="1271" y="103"/>
                    </a:lnTo>
                    <a:lnTo>
                      <a:pt x="1310" y="82"/>
                    </a:lnTo>
                    <a:lnTo>
                      <a:pt x="1387" y="35"/>
                    </a:lnTo>
                    <a:lnTo>
                      <a:pt x="1425" y="0"/>
                    </a:lnTo>
                    <a:lnTo>
                      <a:pt x="1402" y="39"/>
                    </a:lnTo>
                    <a:lnTo>
                      <a:pt x="1371" y="134"/>
                    </a:lnTo>
                    <a:lnTo>
                      <a:pt x="1355" y="245"/>
                    </a:lnTo>
                    <a:lnTo>
                      <a:pt x="1355" y="369"/>
                    </a:lnTo>
                    <a:lnTo>
                      <a:pt x="1369" y="503"/>
                    </a:lnTo>
                    <a:lnTo>
                      <a:pt x="1398" y="646"/>
                    </a:lnTo>
                    <a:lnTo>
                      <a:pt x="1440" y="796"/>
                    </a:lnTo>
                    <a:lnTo>
                      <a:pt x="1495" y="947"/>
                    </a:lnTo>
                    <a:lnTo>
                      <a:pt x="1528" y="1025"/>
                    </a:lnTo>
                    <a:lnTo>
                      <a:pt x="1566" y="1105"/>
                    </a:lnTo>
                    <a:lnTo>
                      <a:pt x="1654" y="1254"/>
                    </a:lnTo>
                    <a:lnTo>
                      <a:pt x="1751" y="1385"/>
                    </a:lnTo>
                    <a:lnTo>
                      <a:pt x="1852" y="1500"/>
                    </a:lnTo>
                    <a:lnTo>
                      <a:pt x="1958" y="1595"/>
                    </a:lnTo>
                    <a:lnTo>
                      <a:pt x="2065" y="1672"/>
                    </a:lnTo>
                    <a:lnTo>
                      <a:pt x="2170" y="1728"/>
                    </a:lnTo>
                    <a:lnTo>
                      <a:pt x="2272" y="1761"/>
                    </a:lnTo>
                    <a:lnTo>
                      <a:pt x="2321" y="1767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65">
                <a:extLst>
                  <a:ext uri="{FF2B5EF4-FFF2-40B4-BE49-F238E27FC236}">
                    <a16:creationId xmlns:a16="http://schemas.microsoft.com/office/drawing/2014/main" id="{309DD203-20E4-4E2F-AADE-E0209ECDCAEE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9967443" y="1117480"/>
                <a:ext cx="979758" cy="1428453"/>
              </a:xfrm>
              <a:custGeom>
                <a:avLst/>
                <a:gdLst>
                  <a:gd name="T0" fmla="*/ 2262 w 2714"/>
                  <a:gd name="T1" fmla="*/ 3921 h 3954"/>
                  <a:gd name="T2" fmla="*/ 2040 w 2714"/>
                  <a:gd name="T3" fmla="*/ 3954 h 3954"/>
                  <a:gd name="T4" fmla="*/ 1800 w 2714"/>
                  <a:gd name="T5" fmla="*/ 3908 h 3954"/>
                  <a:gd name="T6" fmla="*/ 1547 w 2714"/>
                  <a:gd name="T7" fmla="*/ 3791 h 3954"/>
                  <a:gd name="T8" fmla="*/ 1287 w 2714"/>
                  <a:gd name="T9" fmla="*/ 3606 h 3954"/>
                  <a:gd name="T10" fmla="*/ 1031 w 2714"/>
                  <a:gd name="T11" fmla="*/ 3363 h 3954"/>
                  <a:gd name="T12" fmla="*/ 783 w 2714"/>
                  <a:gd name="T13" fmla="*/ 3068 h 3954"/>
                  <a:gd name="T14" fmla="*/ 552 w 2714"/>
                  <a:gd name="T15" fmla="*/ 2723 h 3954"/>
                  <a:gd name="T16" fmla="*/ 393 w 2714"/>
                  <a:gd name="T17" fmla="*/ 2438 h 3954"/>
                  <a:gd name="T18" fmla="*/ 255 w 2714"/>
                  <a:gd name="T19" fmla="*/ 2143 h 3954"/>
                  <a:gd name="T20" fmla="*/ 120 w 2714"/>
                  <a:gd name="T21" fmla="*/ 1753 h 3954"/>
                  <a:gd name="T22" fmla="*/ 35 w 2714"/>
                  <a:gd name="T23" fmla="*/ 1380 h 3954"/>
                  <a:gd name="T24" fmla="*/ 0 w 2714"/>
                  <a:gd name="T25" fmla="*/ 1032 h 3954"/>
                  <a:gd name="T26" fmla="*/ 15 w 2714"/>
                  <a:gd name="T27" fmla="*/ 716 h 3954"/>
                  <a:gd name="T28" fmla="*/ 78 w 2714"/>
                  <a:gd name="T29" fmla="*/ 447 h 3954"/>
                  <a:gd name="T30" fmla="*/ 189 w 2714"/>
                  <a:gd name="T31" fmla="*/ 232 h 3954"/>
                  <a:gd name="T32" fmla="*/ 346 w 2714"/>
                  <a:gd name="T33" fmla="*/ 82 h 3954"/>
                  <a:gd name="T34" fmla="*/ 444 w 2714"/>
                  <a:gd name="T35" fmla="*/ 33 h 3954"/>
                  <a:gd name="T36" fmla="*/ 664 w 2714"/>
                  <a:gd name="T37" fmla="*/ 0 h 3954"/>
                  <a:gd name="T38" fmla="*/ 906 w 2714"/>
                  <a:gd name="T39" fmla="*/ 46 h 3954"/>
                  <a:gd name="T40" fmla="*/ 1159 w 2714"/>
                  <a:gd name="T41" fmla="*/ 163 h 3954"/>
                  <a:gd name="T42" fmla="*/ 1417 w 2714"/>
                  <a:gd name="T43" fmla="*/ 347 h 3954"/>
                  <a:gd name="T44" fmla="*/ 1675 w 2714"/>
                  <a:gd name="T45" fmla="*/ 591 h 3954"/>
                  <a:gd name="T46" fmla="*/ 1922 w 2714"/>
                  <a:gd name="T47" fmla="*/ 888 h 3954"/>
                  <a:gd name="T48" fmla="*/ 2154 w 2714"/>
                  <a:gd name="T49" fmla="*/ 1230 h 3954"/>
                  <a:gd name="T50" fmla="*/ 2313 w 2714"/>
                  <a:gd name="T51" fmla="*/ 1516 h 3954"/>
                  <a:gd name="T52" fmla="*/ 2449 w 2714"/>
                  <a:gd name="T53" fmla="*/ 1818 h 3954"/>
                  <a:gd name="T54" fmla="*/ 2589 w 2714"/>
                  <a:gd name="T55" fmla="*/ 2213 h 3954"/>
                  <a:gd name="T56" fmla="*/ 2677 w 2714"/>
                  <a:gd name="T57" fmla="*/ 2591 h 3954"/>
                  <a:gd name="T58" fmla="*/ 2714 w 2714"/>
                  <a:gd name="T59" fmla="*/ 2942 h 3954"/>
                  <a:gd name="T60" fmla="*/ 2701 w 2714"/>
                  <a:gd name="T61" fmla="*/ 3256 h 3954"/>
                  <a:gd name="T62" fmla="*/ 2639 w 2714"/>
                  <a:gd name="T63" fmla="*/ 3523 h 3954"/>
                  <a:gd name="T64" fmla="*/ 2526 w 2714"/>
                  <a:gd name="T65" fmla="*/ 3732 h 3954"/>
                  <a:gd name="T66" fmla="*/ 2361 w 2714"/>
                  <a:gd name="T67" fmla="*/ 3874 h 3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14" h="3954">
                    <a:moveTo>
                      <a:pt x="2313" y="3898"/>
                    </a:moveTo>
                    <a:lnTo>
                      <a:pt x="2262" y="3921"/>
                    </a:lnTo>
                    <a:lnTo>
                      <a:pt x="2154" y="3946"/>
                    </a:lnTo>
                    <a:lnTo>
                      <a:pt x="2040" y="3954"/>
                    </a:lnTo>
                    <a:lnTo>
                      <a:pt x="1922" y="3941"/>
                    </a:lnTo>
                    <a:lnTo>
                      <a:pt x="1800" y="3908"/>
                    </a:lnTo>
                    <a:lnTo>
                      <a:pt x="1675" y="3859"/>
                    </a:lnTo>
                    <a:lnTo>
                      <a:pt x="1547" y="3791"/>
                    </a:lnTo>
                    <a:lnTo>
                      <a:pt x="1417" y="3706"/>
                    </a:lnTo>
                    <a:lnTo>
                      <a:pt x="1287" y="3606"/>
                    </a:lnTo>
                    <a:lnTo>
                      <a:pt x="1159" y="3493"/>
                    </a:lnTo>
                    <a:lnTo>
                      <a:pt x="1031" y="3363"/>
                    </a:lnTo>
                    <a:lnTo>
                      <a:pt x="906" y="3222"/>
                    </a:lnTo>
                    <a:lnTo>
                      <a:pt x="783" y="3068"/>
                    </a:lnTo>
                    <a:lnTo>
                      <a:pt x="664" y="2900"/>
                    </a:lnTo>
                    <a:lnTo>
                      <a:pt x="552" y="2723"/>
                    </a:lnTo>
                    <a:lnTo>
                      <a:pt x="444" y="2536"/>
                    </a:lnTo>
                    <a:lnTo>
                      <a:pt x="393" y="2438"/>
                    </a:lnTo>
                    <a:lnTo>
                      <a:pt x="343" y="2340"/>
                    </a:lnTo>
                    <a:lnTo>
                      <a:pt x="255" y="2143"/>
                    </a:lnTo>
                    <a:lnTo>
                      <a:pt x="182" y="1947"/>
                    </a:lnTo>
                    <a:lnTo>
                      <a:pt x="120" y="1753"/>
                    </a:lnTo>
                    <a:lnTo>
                      <a:pt x="71" y="1565"/>
                    </a:lnTo>
                    <a:lnTo>
                      <a:pt x="35" y="1380"/>
                    </a:lnTo>
                    <a:lnTo>
                      <a:pt x="10" y="1202"/>
                    </a:lnTo>
                    <a:lnTo>
                      <a:pt x="0" y="1032"/>
                    </a:lnTo>
                    <a:lnTo>
                      <a:pt x="0" y="869"/>
                    </a:lnTo>
                    <a:lnTo>
                      <a:pt x="15" y="716"/>
                    </a:lnTo>
                    <a:lnTo>
                      <a:pt x="39" y="576"/>
                    </a:lnTo>
                    <a:lnTo>
                      <a:pt x="78" y="447"/>
                    </a:lnTo>
                    <a:lnTo>
                      <a:pt x="127" y="333"/>
                    </a:lnTo>
                    <a:lnTo>
                      <a:pt x="189" y="232"/>
                    </a:lnTo>
                    <a:lnTo>
                      <a:pt x="261" y="148"/>
                    </a:lnTo>
                    <a:lnTo>
                      <a:pt x="346" y="82"/>
                    </a:lnTo>
                    <a:lnTo>
                      <a:pt x="393" y="56"/>
                    </a:lnTo>
                    <a:lnTo>
                      <a:pt x="444" y="33"/>
                    </a:lnTo>
                    <a:lnTo>
                      <a:pt x="552" y="7"/>
                    </a:lnTo>
                    <a:lnTo>
                      <a:pt x="664" y="0"/>
                    </a:lnTo>
                    <a:lnTo>
                      <a:pt x="783" y="14"/>
                    </a:lnTo>
                    <a:lnTo>
                      <a:pt x="906" y="46"/>
                    </a:lnTo>
                    <a:lnTo>
                      <a:pt x="1031" y="96"/>
                    </a:lnTo>
                    <a:lnTo>
                      <a:pt x="1159" y="163"/>
                    </a:lnTo>
                    <a:lnTo>
                      <a:pt x="1287" y="248"/>
                    </a:lnTo>
                    <a:lnTo>
                      <a:pt x="1417" y="347"/>
                    </a:lnTo>
                    <a:lnTo>
                      <a:pt x="1547" y="461"/>
                    </a:lnTo>
                    <a:lnTo>
                      <a:pt x="1675" y="591"/>
                    </a:lnTo>
                    <a:lnTo>
                      <a:pt x="1800" y="732"/>
                    </a:lnTo>
                    <a:lnTo>
                      <a:pt x="1922" y="888"/>
                    </a:lnTo>
                    <a:lnTo>
                      <a:pt x="2040" y="1053"/>
                    </a:lnTo>
                    <a:lnTo>
                      <a:pt x="2154" y="1230"/>
                    </a:lnTo>
                    <a:lnTo>
                      <a:pt x="2262" y="1418"/>
                    </a:lnTo>
                    <a:lnTo>
                      <a:pt x="2313" y="1516"/>
                    </a:lnTo>
                    <a:lnTo>
                      <a:pt x="2361" y="1617"/>
                    </a:lnTo>
                    <a:lnTo>
                      <a:pt x="2449" y="1818"/>
                    </a:lnTo>
                    <a:lnTo>
                      <a:pt x="2526" y="2017"/>
                    </a:lnTo>
                    <a:lnTo>
                      <a:pt x="2589" y="2213"/>
                    </a:lnTo>
                    <a:lnTo>
                      <a:pt x="2639" y="2405"/>
                    </a:lnTo>
                    <a:lnTo>
                      <a:pt x="2677" y="2591"/>
                    </a:lnTo>
                    <a:lnTo>
                      <a:pt x="2701" y="2771"/>
                    </a:lnTo>
                    <a:lnTo>
                      <a:pt x="2714" y="2942"/>
                    </a:lnTo>
                    <a:lnTo>
                      <a:pt x="2714" y="3104"/>
                    </a:lnTo>
                    <a:lnTo>
                      <a:pt x="2701" y="3256"/>
                    </a:lnTo>
                    <a:lnTo>
                      <a:pt x="2677" y="3396"/>
                    </a:lnTo>
                    <a:lnTo>
                      <a:pt x="2639" y="3523"/>
                    </a:lnTo>
                    <a:lnTo>
                      <a:pt x="2589" y="3635"/>
                    </a:lnTo>
                    <a:lnTo>
                      <a:pt x="2526" y="3732"/>
                    </a:lnTo>
                    <a:lnTo>
                      <a:pt x="2449" y="3812"/>
                    </a:lnTo>
                    <a:lnTo>
                      <a:pt x="2361" y="3874"/>
                    </a:lnTo>
                    <a:lnTo>
                      <a:pt x="2313" y="3898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66">
                <a:extLst>
                  <a:ext uri="{FF2B5EF4-FFF2-40B4-BE49-F238E27FC236}">
                    <a16:creationId xmlns:a16="http://schemas.microsoft.com/office/drawing/2014/main" id="{3214AFB1-3A2D-4256-AC18-C5747B9BA042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052456" y="1646313"/>
                <a:ext cx="509388" cy="466036"/>
              </a:xfrm>
              <a:custGeom>
                <a:avLst/>
                <a:gdLst>
                  <a:gd name="T0" fmla="*/ 1331 w 1410"/>
                  <a:gd name="T1" fmla="*/ 342 h 1290"/>
                  <a:gd name="T2" fmla="*/ 1306 w 1410"/>
                  <a:gd name="T3" fmla="*/ 298 h 1290"/>
                  <a:gd name="T4" fmla="*/ 1254 w 1410"/>
                  <a:gd name="T5" fmla="*/ 220 h 1290"/>
                  <a:gd name="T6" fmla="*/ 1199 w 1410"/>
                  <a:gd name="T7" fmla="*/ 151 h 1290"/>
                  <a:gd name="T8" fmla="*/ 1142 w 1410"/>
                  <a:gd name="T9" fmla="*/ 94 h 1290"/>
                  <a:gd name="T10" fmla="*/ 1084 w 1410"/>
                  <a:gd name="T11" fmla="*/ 48 h 1290"/>
                  <a:gd name="T12" fmla="*/ 1027 w 1410"/>
                  <a:gd name="T13" fmla="*/ 16 h 1290"/>
                  <a:gd name="T14" fmla="*/ 972 w 1410"/>
                  <a:gd name="T15" fmla="*/ 0 h 1290"/>
                  <a:gd name="T16" fmla="*/ 920 w 1410"/>
                  <a:gd name="T17" fmla="*/ 0 h 1290"/>
                  <a:gd name="T18" fmla="*/ 896 w 1410"/>
                  <a:gd name="T19" fmla="*/ 9 h 1290"/>
                  <a:gd name="T20" fmla="*/ 0 w 1410"/>
                  <a:gd name="T21" fmla="*/ 418 h 1290"/>
                  <a:gd name="T22" fmla="*/ 29 w 1410"/>
                  <a:gd name="T23" fmla="*/ 535 h 1290"/>
                  <a:gd name="T24" fmla="*/ 101 w 1410"/>
                  <a:gd name="T25" fmla="*/ 768 h 1290"/>
                  <a:gd name="T26" fmla="*/ 171 w 1410"/>
                  <a:gd name="T27" fmla="*/ 939 h 1290"/>
                  <a:gd name="T28" fmla="*/ 228 w 1410"/>
                  <a:gd name="T29" fmla="*/ 1048 h 1290"/>
                  <a:gd name="T30" fmla="*/ 292 w 1410"/>
                  <a:gd name="T31" fmla="*/ 1150 h 1290"/>
                  <a:gd name="T32" fmla="*/ 367 w 1410"/>
                  <a:gd name="T33" fmla="*/ 1245 h 1290"/>
                  <a:gd name="T34" fmla="*/ 409 w 1410"/>
                  <a:gd name="T35" fmla="*/ 1290 h 1290"/>
                  <a:gd name="T36" fmla="*/ 1305 w 1410"/>
                  <a:gd name="T37" fmla="*/ 879 h 1290"/>
                  <a:gd name="T38" fmla="*/ 1328 w 1410"/>
                  <a:gd name="T39" fmla="*/ 860 h 1290"/>
                  <a:gd name="T40" fmla="*/ 1365 w 1410"/>
                  <a:gd name="T41" fmla="*/ 826 h 1290"/>
                  <a:gd name="T42" fmla="*/ 1381 w 1410"/>
                  <a:gd name="T43" fmla="*/ 795 h 1290"/>
                  <a:gd name="T44" fmla="*/ 1382 w 1410"/>
                  <a:gd name="T45" fmla="*/ 777 h 1290"/>
                  <a:gd name="T46" fmla="*/ 1391 w 1410"/>
                  <a:gd name="T47" fmla="*/ 758 h 1290"/>
                  <a:gd name="T48" fmla="*/ 1403 w 1410"/>
                  <a:gd name="T49" fmla="*/ 715 h 1290"/>
                  <a:gd name="T50" fmla="*/ 1410 w 1410"/>
                  <a:gd name="T51" fmla="*/ 643 h 1290"/>
                  <a:gd name="T52" fmla="*/ 1395 w 1410"/>
                  <a:gd name="T53" fmla="*/ 532 h 1290"/>
                  <a:gd name="T54" fmla="*/ 1358 w 1410"/>
                  <a:gd name="T55" fmla="*/ 408 h 1290"/>
                  <a:gd name="T56" fmla="*/ 1331 w 1410"/>
                  <a:gd name="T57" fmla="*/ 342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10" h="1290">
                    <a:moveTo>
                      <a:pt x="1331" y="342"/>
                    </a:moveTo>
                    <a:lnTo>
                      <a:pt x="1306" y="298"/>
                    </a:lnTo>
                    <a:lnTo>
                      <a:pt x="1254" y="220"/>
                    </a:lnTo>
                    <a:lnTo>
                      <a:pt x="1199" y="151"/>
                    </a:lnTo>
                    <a:lnTo>
                      <a:pt x="1142" y="94"/>
                    </a:lnTo>
                    <a:lnTo>
                      <a:pt x="1084" y="48"/>
                    </a:lnTo>
                    <a:lnTo>
                      <a:pt x="1027" y="16"/>
                    </a:lnTo>
                    <a:lnTo>
                      <a:pt x="972" y="0"/>
                    </a:lnTo>
                    <a:lnTo>
                      <a:pt x="920" y="0"/>
                    </a:lnTo>
                    <a:lnTo>
                      <a:pt x="896" y="9"/>
                    </a:lnTo>
                    <a:lnTo>
                      <a:pt x="0" y="418"/>
                    </a:lnTo>
                    <a:lnTo>
                      <a:pt x="29" y="535"/>
                    </a:lnTo>
                    <a:lnTo>
                      <a:pt x="101" y="768"/>
                    </a:lnTo>
                    <a:lnTo>
                      <a:pt x="171" y="939"/>
                    </a:lnTo>
                    <a:lnTo>
                      <a:pt x="228" y="1048"/>
                    </a:lnTo>
                    <a:lnTo>
                      <a:pt x="292" y="1150"/>
                    </a:lnTo>
                    <a:lnTo>
                      <a:pt x="367" y="1245"/>
                    </a:lnTo>
                    <a:lnTo>
                      <a:pt x="409" y="1290"/>
                    </a:lnTo>
                    <a:lnTo>
                      <a:pt x="1305" y="879"/>
                    </a:lnTo>
                    <a:lnTo>
                      <a:pt x="1328" y="860"/>
                    </a:lnTo>
                    <a:lnTo>
                      <a:pt x="1365" y="826"/>
                    </a:lnTo>
                    <a:lnTo>
                      <a:pt x="1381" y="795"/>
                    </a:lnTo>
                    <a:lnTo>
                      <a:pt x="1382" y="777"/>
                    </a:lnTo>
                    <a:lnTo>
                      <a:pt x="1391" y="758"/>
                    </a:lnTo>
                    <a:lnTo>
                      <a:pt x="1403" y="715"/>
                    </a:lnTo>
                    <a:lnTo>
                      <a:pt x="1410" y="643"/>
                    </a:lnTo>
                    <a:lnTo>
                      <a:pt x="1395" y="532"/>
                    </a:lnTo>
                    <a:lnTo>
                      <a:pt x="1358" y="408"/>
                    </a:lnTo>
                    <a:lnTo>
                      <a:pt x="1331" y="342"/>
                    </a:lnTo>
                    <a:close/>
                  </a:path>
                </a:pathLst>
              </a:custGeom>
              <a:solidFill>
                <a:srgbClr val="9FA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67">
                <a:extLst>
                  <a:ext uri="{FF2B5EF4-FFF2-40B4-BE49-F238E27FC236}">
                    <a16:creationId xmlns:a16="http://schemas.microsoft.com/office/drawing/2014/main" id="{54B5E4CC-380B-48C1-A925-66AAD323E2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91057">
                <a:off x="9911987" y="1076896"/>
                <a:ext cx="1083804" cy="1523828"/>
              </a:xfrm>
              <a:custGeom>
                <a:avLst/>
                <a:gdLst>
                  <a:gd name="T0" fmla="*/ 620 w 3000"/>
                  <a:gd name="T1" fmla="*/ 292 h 4218"/>
                  <a:gd name="T2" fmla="*/ 505 w 3000"/>
                  <a:gd name="T3" fmla="*/ 374 h 4218"/>
                  <a:gd name="T4" fmla="*/ 361 w 3000"/>
                  <a:gd name="T5" fmla="*/ 603 h 4218"/>
                  <a:gd name="T6" fmla="*/ 310 w 3000"/>
                  <a:gd name="T7" fmla="*/ 828 h 4218"/>
                  <a:gd name="T8" fmla="*/ 314 w 3000"/>
                  <a:gd name="T9" fmla="*/ 1321 h 4218"/>
                  <a:gd name="T10" fmla="*/ 502 w 3000"/>
                  <a:gd name="T11" fmla="*/ 2082 h 4218"/>
                  <a:gd name="T12" fmla="*/ 716 w 3000"/>
                  <a:gd name="T13" fmla="*/ 2564 h 4218"/>
                  <a:gd name="T14" fmla="*/ 1025 w 3000"/>
                  <a:gd name="T15" fmla="*/ 3060 h 4218"/>
                  <a:gd name="T16" fmla="*/ 1371 w 3000"/>
                  <a:gd name="T17" fmla="*/ 3461 h 4218"/>
                  <a:gd name="T18" fmla="*/ 1726 w 3000"/>
                  <a:gd name="T19" fmla="*/ 3749 h 4218"/>
                  <a:gd name="T20" fmla="*/ 2066 w 3000"/>
                  <a:gd name="T21" fmla="*/ 3901 h 4218"/>
                  <a:gd name="T22" fmla="*/ 2365 w 3000"/>
                  <a:gd name="T23" fmla="*/ 3900 h 4218"/>
                  <a:gd name="T24" fmla="*/ 2448 w 3000"/>
                  <a:gd name="T25" fmla="*/ 3861 h 4218"/>
                  <a:gd name="T26" fmla="*/ 2645 w 3000"/>
                  <a:gd name="T27" fmla="*/ 3631 h 4218"/>
                  <a:gd name="T28" fmla="*/ 2701 w 3000"/>
                  <a:gd name="T29" fmla="*/ 3445 h 4218"/>
                  <a:gd name="T30" fmla="*/ 2730 w 3000"/>
                  <a:gd name="T31" fmla="*/ 3089 h 4218"/>
                  <a:gd name="T32" fmla="*/ 2609 w 3000"/>
                  <a:gd name="T33" fmla="*/ 2357 h 4218"/>
                  <a:gd name="T34" fmla="*/ 2358 w 3000"/>
                  <a:gd name="T35" fmla="*/ 1704 h 4218"/>
                  <a:gd name="T36" fmla="*/ 2114 w 3000"/>
                  <a:gd name="T37" fmla="*/ 1295 h 4218"/>
                  <a:gd name="T38" fmla="*/ 1788 w 3000"/>
                  <a:gd name="T39" fmla="*/ 873 h 4218"/>
                  <a:gd name="T40" fmla="*/ 1447 w 3000"/>
                  <a:gd name="T41" fmla="*/ 546 h 4218"/>
                  <a:gd name="T42" fmla="*/ 1111 w 3000"/>
                  <a:gd name="T43" fmla="*/ 334 h 4218"/>
                  <a:gd name="T44" fmla="*/ 805 w 3000"/>
                  <a:gd name="T45" fmla="*/ 253 h 4218"/>
                  <a:gd name="T46" fmla="*/ 2409 w 3000"/>
                  <a:gd name="T47" fmla="*/ 4190 h 4218"/>
                  <a:gd name="T48" fmla="*/ 2106 w 3000"/>
                  <a:gd name="T49" fmla="*/ 4214 h 4218"/>
                  <a:gd name="T50" fmla="*/ 1716 w 3000"/>
                  <a:gd name="T51" fmla="*/ 4093 h 4218"/>
                  <a:gd name="T52" fmla="*/ 1316 w 3000"/>
                  <a:gd name="T53" fmla="*/ 3825 h 4218"/>
                  <a:gd name="T54" fmla="*/ 927 w 3000"/>
                  <a:gd name="T55" fmla="*/ 3429 h 4218"/>
                  <a:gd name="T56" fmla="*/ 572 w 3000"/>
                  <a:gd name="T57" fmla="*/ 2919 h 4218"/>
                  <a:gd name="T58" fmla="*/ 343 w 3000"/>
                  <a:gd name="T59" fmla="*/ 2482 h 4218"/>
                  <a:gd name="T60" fmla="*/ 59 w 3000"/>
                  <a:gd name="T61" fmla="*/ 1629 h 4218"/>
                  <a:gd name="T62" fmla="*/ 0 w 3000"/>
                  <a:gd name="T63" fmla="*/ 1044 h 4218"/>
                  <a:gd name="T64" fmla="*/ 37 w 3000"/>
                  <a:gd name="T65" fmla="*/ 703 h 4218"/>
                  <a:gd name="T66" fmla="*/ 95 w 3000"/>
                  <a:gd name="T67" fmla="*/ 510 h 4218"/>
                  <a:gd name="T68" fmla="*/ 220 w 3000"/>
                  <a:gd name="T69" fmla="*/ 291 h 4218"/>
                  <a:gd name="T70" fmla="*/ 423 w 3000"/>
                  <a:gd name="T71" fmla="*/ 105 h 4218"/>
                  <a:gd name="T72" fmla="*/ 669 w 3000"/>
                  <a:gd name="T73" fmla="*/ 10 h 4218"/>
                  <a:gd name="T74" fmla="*/ 1065 w 3000"/>
                  <a:gd name="T75" fmla="*/ 41 h 4218"/>
                  <a:gd name="T76" fmla="*/ 1487 w 3000"/>
                  <a:gd name="T77" fmla="*/ 246 h 4218"/>
                  <a:gd name="T78" fmla="*/ 1908 w 3000"/>
                  <a:gd name="T79" fmla="*/ 605 h 4218"/>
                  <a:gd name="T80" fmla="*/ 2301 w 3000"/>
                  <a:gd name="T81" fmla="*/ 1099 h 4218"/>
                  <a:gd name="T82" fmla="*/ 2589 w 3000"/>
                  <a:gd name="T83" fmla="*/ 1602 h 4218"/>
                  <a:gd name="T84" fmla="*/ 2872 w 3000"/>
                  <a:gd name="T85" fmla="*/ 2321 h 4218"/>
                  <a:gd name="T86" fmla="*/ 2999 w 3000"/>
                  <a:gd name="T87" fmla="*/ 3061 h 4218"/>
                  <a:gd name="T88" fmla="*/ 2983 w 3000"/>
                  <a:gd name="T89" fmla="*/ 3417 h 4218"/>
                  <a:gd name="T90" fmla="*/ 2921 w 3000"/>
                  <a:gd name="T91" fmla="*/ 3677 h 4218"/>
                  <a:gd name="T92" fmla="*/ 2829 w 3000"/>
                  <a:gd name="T93" fmla="*/ 3871 h 4218"/>
                  <a:gd name="T94" fmla="*/ 2671 w 3000"/>
                  <a:gd name="T95" fmla="*/ 4053 h 4218"/>
                  <a:gd name="T96" fmla="*/ 2511 w 3000"/>
                  <a:gd name="T97" fmla="*/ 4164 h 4218"/>
                  <a:gd name="T98" fmla="*/ 2409 w 3000"/>
                  <a:gd name="T99" fmla="*/ 4190 h 4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00" h="4218">
                    <a:moveTo>
                      <a:pt x="668" y="270"/>
                    </a:moveTo>
                    <a:lnTo>
                      <a:pt x="649" y="273"/>
                    </a:lnTo>
                    <a:lnTo>
                      <a:pt x="620" y="292"/>
                    </a:lnTo>
                    <a:lnTo>
                      <a:pt x="618" y="296"/>
                    </a:lnTo>
                    <a:lnTo>
                      <a:pt x="579" y="317"/>
                    </a:lnTo>
                    <a:lnTo>
                      <a:pt x="505" y="374"/>
                    </a:lnTo>
                    <a:lnTo>
                      <a:pt x="438" y="451"/>
                    </a:lnTo>
                    <a:lnTo>
                      <a:pt x="383" y="547"/>
                    </a:lnTo>
                    <a:lnTo>
                      <a:pt x="361" y="603"/>
                    </a:lnTo>
                    <a:lnTo>
                      <a:pt x="348" y="645"/>
                    </a:lnTo>
                    <a:lnTo>
                      <a:pt x="325" y="733"/>
                    </a:lnTo>
                    <a:lnTo>
                      <a:pt x="310" y="828"/>
                    </a:lnTo>
                    <a:lnTo>
                      <a:pt x="299" y="929"/>
                    </a:lnTo>
                    <a:lnTo>
                      <a:pt x="297" y="1090"/>
                    </a:lnTo>
                    <a:lnTo>
                      <a:pt x="314" y="1321"/>
                    </a:lnTo>
                    <a:lnTo>
                      <a:pt x="356" y="1566"/>
                    </a:lnTo>
                    <a:lnTo>
                      <a:pt x="417" y="1821"/>
                    </a:lnTo>
                    <a:lnTo>
                      <a:pt x="502" y="2082"/>
                    </a:lnTo>
                    <a:lnTo>
                      <a:pt x="608" y="2344"/>
                    </a:lnTo>
                    <a:lnTo>
                      <a:pt x="668" y="2474"/>
                    </a:lnTo>
                    <a:lnTo>
                      <a:pt x="716" y="2564"/>
                    </a:lnTo>
                    <a:lnTo>
                      <a:pt x="813" y="2739"/>
                    </a:lnTo>
                    <a:lnTo>
                      <a:pt x="917" y="2903"/>
                    </a:lnTo>
                    <a:lnTo>
                      <a:pt x="1025" y="3060"/>
                    </a:lnTo>
                    <a:lnTo>
                      <a:pt x="1137" y="3204"/>
                    </a:lnTo>
                    <a:lnTo>
                      <a:pt x="1253" y="3338"/>
                    </a:lnTo>
                    <a:lnTo>
                      <a:pt x="1371" y="3461"/>
                    </a:lnTo>
                    <a:lnTo>
                      <a:pt x="1489" y="3570"/>
                    </a:lnTo>
                    <a:lnTo>
                      <a:pt x="1608" y="3667"/>
                    </a:lnTo>
                    <a:lnTo>
                      <a:pt x="1726" y="3749"/>
                    </a:lnTo>
                    <a:lnTo>
                      <a:pt x="1843" y="3815"/>
                    </a:lnTo>
                    <a:lnTo>
                      <a:pt x="1957" y="3867"/>
                    </a:lnTo>
                    <a:lnTo>
                      <a:pt x="2066" y="3901"/>
                    </a:lnTo>
                    <a:lnTo>
                      <a:pt x="2171" y="3919"/>
                    </a:lnTo>
                    <a:lnTo>
                      <a:pt x="2272" y="3919"/>
                    </a:lnTo>
                    <a:lnTo>
                      <a:pt x="2365" y="3900"/>
                    </a:lnTo>
                    <a:lnTo>
                      <a:pt x="2409" y="3883"/>
                    </a:lnTo>
                    <a:lnTo>
                      <a:pt x="2409" y="3883"/>
                    </a:lnTo>
                    <a:lnTo>
                      <a:pt x="2448" y="3861"/>
                    </a:lnTo>
                    <a:lnTo>
                      <a:pt x="2522" y="3803"/>
                    </a:lnTo>
                    <a:lnTo>
                      <a:pt x="2589" y="3727"/>
                    </a:lnTo>
                    <a:lnTo>
                      <a:pt x="2645" y="3631"/>
                    </a:lnTo>
                    <a:lnTo>
                      <a:pt x="2665" y="3574"/>
                    </a:lnTo>
                    <a:lnTo>
                      <a:pt x="2679" y="3533"/>
                    </a:lnTo>
                    <a:lnTo>
                      <a:pt x="2701" y="3445"/>
                    </a:lnTo>
                    <a:lnTo>
                      <a:pt x="2717" y="3350"/>
                    </a:lnTo>
                    <a:lnTo>
                      <a:pt x="2727" y="3249"/>
                    </a:lnTo>
                    <a:lnTo>
                      <a:pt x="2730" y="3089"/>
                    </a:lnTo>
                    <a:lnTo>
                      <a:pt x="2712" y="2857"/>
                    </a:lnTo>
                    <a:lnTo>
                      <a:pt x="2672" y="2612"/>
                    </a:lnTo>
                    <a:lnTo>
                      <a:pt x="2609" y="2357"/>
                    </a:lnTo>
                    <a:lnTo>
                      <a:pt x="2524" y="2097"/>
                    </a:lnTo>
                    <a:lnTo>
                      <a:pt x="2419" y="1835"/>
                    </a:lnTo>
                    <a:lnTo>
                      <a:pt x="2358" y="1704"/>
                    </a:lnTo>
                    <a:lnTo>
                      <a:pt x="2312" y="1619"/>
                    </a:lnTo>
                    <a:lnTo>
                      <a:pt x="2216" y="1453"/>
                    </a:lnTo>
                    <a:lnTo>
                      <a:pt x="2114" y="1295"/>
                    </a:lnTo>
                    <a:lnTo>
                      <a:pt x="2008" y="1145"/>
                    </a:lnTo>
                    <a:lnTo>
                      <a:pt x="1899" y="1004"/>
                    </a:lnTo>
                    <a:lnTo>
                      <a:pt x="1788" y="873"/>
                    </a:lnTo>
                    <a:lnTo>
                      <a:pt x="1674" y="753"/>
                    </a:lnTo>
                    <a:lnTo>
                      <a:pt x="1561" y="644"/>
                    </a:lnTo>
                    <a:lnTo>
                      <a:pt x="1447" y="546"/>
                    </a:lnTo>
                    <a:lnTo>
                      <a:pt x="1333" y="462"/>
                    </a:lnTo>
                    <a:lnTo>
                      <a:pt x="1222" y="390"/>
                    </a:lnTo>
                    <a:lnTo>
                      <a:pt x="1111" y="334"/>
                    </a:lnTo>
                    <a:lnTo>
                      <a:pt x="1006" y="291"/>
                    </a:lnTo>
                    <a:lnTo>
                      <a:pt x="903" y="265"/>
                    </a:lnTo>
                    <a:lnTo>
                      <a:pt x="805" y="253"/>
                    </a:lnTo>
                    <a:lnTo>
                      <a:pt x="713" y="260"/>
                    </a:lnTo>
                    <a:lnTo>
                      <a:pt x="668" y="270"/>
                    </a:lnTo>
                    <a:close/>
                    <a:moveTo>
                      <a:pt x="2409" y="4190"/>
                    </a:moveTo>
                    <a:lnTo>
                      <a:pt x="2351" y="4204"/>
                    </a:lnTo>
                    <a:lnTo>
                      <a:pt x="2232" y="4218"/>
                    </a:lnTo>
                    <a:lnTo>
                      <a:pt x="2106" y="4214"/>
                    </a:lnTo>
                    <a:lnTo>
                      <a:pt x="1978" y="4191"/>
                    </a:lnTo>
                    <a:lnTo>
                      <a:pt x="1849" y="4151"/>
                    </a:lnTo>
                    <a:lnTo>
                      <a:pt x="1716" y="4093"/>
                    </a:lnTo>
                    <a:lnTo>
                      <a:pt x="1582" y="4020"/>
                    </a:lnTo>
                    <a:lnTo>
                      <a:pt x="1448" y="3930"/>
                    </a:lnTo>
                    <a:lnTo>
                      <a:pt x="1316" y="3825"/>
                    </a:lnTo>
                    <a:lnTo>
                      <a:pt x="1183" y="3707"/>
                    </a:lnTo>
                    <a:lnTo>
                      <a:pt x="1054" y="3574"/>
                    </a:lnTo>
                    <a:lnTo>
                      <a:pt x="927" y="3429"/>
                    </a:lnTo>
                    <a:lnTo>
                      <a:pt x="803" y="3270"/>
                    </a:lnTo>
                    <a:lnTo>
                      <a:pt x="685" y="3100"/>
                    </a:lnTo>
                    <a:lnTo>
                      <a:pt x="572" y="2919"/>
                    </a:lnTo>
                    <a:lnTo>
                      <a:pt x="464" y="2727"/>
                    </a:lnTo>
                    <a:lnTo>
                      <a:pt x="413" y="2626"/>
                    </a:lnTo>
                    <a:lnTo>
                      <a:pt x="343" y="2482"/>
                    </a:lnTo>
                    <a:lnTo>
                      <a:pt x="223" y="2194"/>
                    </a:lnTo>
                    <a:lnTo>
                      <a:pt x="128" y="1909"/>
                    </a:lnTo>
                    <a:lnTo>
                      <a:pt x="59" y="1629"/>
                    </a:lnTo>
                    <a:lnTo>
                      <a:pt x="16" y="1360"/>
                    </a:lnTo>
                    <a:lnTo>
                      <a:pt x="1" y="1168"/>
                    </a:lnTo>
                    <a:lnTo>
                      <a:pt x="0" y="1044"/>
                    </a:lnTo>
                    <a:lnTo>
                      <a:pt x="6" y="925"/>
                    </a:lnTo>
                    <a:lnTo>
                      <a:pt x="19" y="811"/>
                    </a:lnTo>
                    <a:lnTo>
                      <a:pt x="37" y="703"/>
                    </a:lnTo>
                    <a:lnTo>
                      <a:pt x="63" y="600"/>
                    </a:lnTo>
                    <a:lnTo>
                      <a:pt x="81" y="551"/>
                    </a:lnTo>
                    <a:lnTo>
                      <a:pt x="95" y="510"/>
                    </a:lnTo>
                    <a:lnTo>
                      <a:pt x="131" y="430"/>
                    </a:lnTo>
                    <a:lnTo>
                      <a:pt x="173" y="357"/>
                    </a:lnTo>
                    <a:lnTo>
                      <a:pt x="220" y="291"/>
                    </a:lnTo>
                    <a:lnTo>
                      <a:pt x="274" y="232"/>
                    </a:lnTo>
                    <a:lnTo>
                      <a:pt x="331" y="177"/>
                    </a:lnTo>
                    <a:lnTo>
                      <a:pt x="423" y="105"/>
                    </a:lnTo>
                    <a:lnTo>
                      <a:pt x="489" y="66"/>
                    </a:lnTo>
                    <a:lnTo>
                      <a:pt x="547" y="41"/>
                    </a:lnTo>
                    <a:lnTo>
                      <a:pt x="669" y="10"/>
                    </a:lnTo>
                    <a:lnTo>
                      <a:pt x="798" y="0"/>
                    </a:lnTo>
                    <a:lnTo>
                      <a:pt x="930" y="11"/>
                    </a:lnTo>
                    <a:lnTo>
                      <a:pt x="1065" y="41"/>
                    </a:lnTo>
                    <a:lnTo>
                      <a:pt x="1205" y="92"/>
                    </a:lnTo>
                    <a:lnTo>
                      <a:pt x="1346" y="159"/>
                    </a:lnTo>
                    <a:lnTo>
                      <a:pt x="1487" y="246"/>
                    </a:lnTo>
                    <a:lnTo>
                      <a:pt x="1628" y="348"/>
                    </a:lnTo>
                    <a:lnTo>
                      <a:pt x="1769" y="469"/>
                    </a:lnTo>
                    <a:lnTo>
                      <a:pt x="1908" y="605"/>
                    </a:lnTo>
                    <a:lnTo>
                      <a:pt x="2043" y="755"/>
                    </a:lnTo>
                    <a:lnTo>
                      <a:pt x="2174" y="920"/>
                    </a:lnTo>
                    <a:lnTo>
                      <a:pt x="2301" y="1099"/>
                    </a:lnTo>
                    <a:lnTo>
                      <a:pt x="2422" y="1291"/>
                    </a:lnTo>
                    <a:lnTo>
                      <a:pt x="2535" y="1495"/>
                    </a:lnTo>
                    <a:lnTo>
                      <a:pt x="2589" y="1602"/>
                    </a:lnTo>
                    <a:lnTo>
                      <a:pt x="2658" y="1746"/>
                    </a:lnTo>
                    <a:lnTo>
                      <a:pt x="2779" y="2036"/>
                    </a:lnTo>
                    <a:lnTo>
                      <a:pt x="2872" y="2321"/>
                    </a:lnTo>
                    <a:lnTo>
                      <a:pt x="2943" y="2600"/>
                    </a:lnTo>
                    <a:lnTo>
                      <a:pt x="2986" y="2870"/>
                    </a:lnTo>
                    <a:lnTo>
                      <a:pt x="2999" y="3061"/>
                    </a:lnTo>
                    <a:lnTo>
                      <a:pt x="3000" y="3185"/>
                    </a:lnTo>
                    <a:lnTo>
                      <a:pt x="2996" y="3303"/>
                    </a:lnTo>
                    <a:lnTo>
                      <a:pt x="2983" y="3417"/>
                    </a:lnTo>
                    <a:lnTo>
                      <a:pt x="2964" y="3527"/>
                    </a:lnTo>
                    <a:lnTo>
                      <a:pt x="2937" y="3629"/>
                    </a:lnTo>
                    <a:lnTo>
                      <a:pt x="2921" y="3677"/>
                    </a:lnTo>
                    <a:lnTo>
                      <a:pt x="2907" y="3720"/>
                    </a:lnTo>
                    <a:lnTo>
                      <a:pt x="2871" y="3799"/>
                    </a:lnTo>
                    <a:lnTo>
                      <a:pt x="2829" y="3871"/>
                    </a:lnTo>
                    <a:lnTo>
                      <a:pt x="2780" y="3937"/>
                    </a:lnTo>
                    <a:lnTo>
                      <a:pt x="2728" y="3998"/>
                    </a:lnTo>
                    <a:lnTo>
                      <a:pt x="2671" y="4053"/>
                    </a:lnTo>
                    <a:lnTo>
                      <a:pt x="2579" y="4123"/>
                    </a:lnTo>
                    <a:lnTo>
                      <a:pt x="2511" y="4164"/>
                    </a:lnTo>
                    <a:lnTo>
                      <a:pt x="2511" y="4164"/>
                    </a:lnTo>
                    <a:lnTo>
                      <a:pt x="2492" y="4164"/>
                    </a:lnTo>
                    <a:lnTo>
                      <a:pt x="2445" y="4174"/>
                    </a:lnTo>
                    <a:lnTo>
                      <a:pt x="2409" y="4190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68">
                <a:extLst>
                  <a:ext uri="{FF2B5EF4-FFF2-40B4-BE49-F238E27FC236}">
                    <a16:creationId xmlns:a16="http://schemas.microsoft.com/office/drawing/2014/main" id="{B465C84C-3328-4524-B1DA-291CD84294D7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10347028" y="1670522"/>
                <a:ext cx="224348" cy="319722"/>
              </a:xfrm>
              <a:custGeom>
                <a:avLst/>
                <a:gdLst>
                  <a:gd name="T0" fmla="*/ 597 w 623"/>
                  <a:gd name="T1" fmla="*/ 780 h 886"/>
                  <a:gd name="T2" fmla="*/ 577 w 623"/>
                  <a:gd name="T3" fmla="*/ 816 h 886"/>
                  <a:gd name="T4" fmla="*/ 540 w 623"/>
                  <a:gd name="T5" fmla="*/ 863 h 886"/>
                  <a:gd name="T6" fmla="*/ 520 w 623"/>
                  <a:gd name="T7" fmla="*/ 882 h 886"/>
                  <a:gd name="T8" fmla="*/ 495 w 623"/>
                  <a:gd name="T9" fmla="*/ 882 h 886"/>
                  <a:gd name="T10" fmla="*/ 471 w 623"/>
                  <a:gd name="T11" fmla="*/ 886 h 886"/>
                  <a:gd name="T12" fmla="*/ 419 w 623"/>
                  <a:gd name="T13" fmla="*/ 882 h 886"/>
                  <a:gd name="T14" fmla="*/ 364 w 623"/>
                  <a:gd name="T15" fmla="*/ 863 h 886"/>
                  <a:gd name="T16" fmla="*/ 308 w 623"/>
                  <a:gd name="T17" fmla="*/ 833 h 886"/>
                  <a:gd name="T18" fmla="*/ 253 w 623"/>
                  <a:gd name="T19" fmla="*/ 790 h 886"/>
                  <a:gd name="T20" fmla="*/ 200 w 623"/>
                  <a:gd name="T21" fmla="*/ 735 h 886"/>
                  <a:gd name="T22" fmla="*/ 150 w 623"/>
                  <a:gd name="T23" fmla="*/ 669 h 886"/>
                  <a:gd name="T24" fmla="*/ 105 w 623"/>
                  <a:gd name="T25" fmla="*/ 592 h 886"/>
                  <a:gd name="T26" fmla="*/ 85 w 623"/>
                  <a:gd name="T27" fmla="*/ 549 h 886"/>
                  <a:gd name="T28" fmla="*/ 57 w 623"/>
                  <a:gd name="T29" fmla="*/ 491 h 886"/>
                  <a:gd name="T30" fmla="*/ 20 w 623"/>
                  <a:gd name="T31" fmla="*/ 378 h 886"/>
                  <a:gd name="T32" fmla="*/ 0 w 623"/>
                  <a:gd name="T33" fmla="*/ 267 h 886"/>
                  <a:gd name="T34" fmla="*/ 0 w 623"/>
                  <a:gd name="T35" fmla="*/ 163 h 886"/>
                  <a:gd name="T36" fmla="*/ 8 w 623"/>
                  <a:gd name="T37" fmla="*/ 114 h 886"/>
                  <a:gd name="T38" fmla="*/ 27 w 623"/>
                  <a:gd name="T39" fmla="*/ 79 h 886"/>
                  <a:gd name="T40" fmla="*/ 66 w 623"/>
                  <a:gd name="T41" fmla="*/ 30 h 886"/>
                  <a:gd name="T42" fmla="*/ 85 w 623"/>
                  <a:gd name="T43" fmla="*/ 12 h 886"/>
                  <a:gd name="T44" fmla="*/ 109 w 623"/>
                  <a:gd name="T45" fmla="*/ 3 h 886"/>
                  <a:gd name="T46" fmla="*/ 161 w 623"/>
                  <a:gd name="T47" fmla="*/ 0 h 886"/>
                  <a:gd name="T48" fmla="*/ 217 w 623"/>
                  <a:gd name="T49" fmla="*/ 13 h 886"/>
                  <a:gd name="T50" fmla="*/ 273 w 623"/>
                  <a:gd name="T51" fmla="*/ 42 h 886"/>
                  <a:gd name="T52" fmla="*/ 331 w 623"/>
                  <a:gd name="T53" fmla="*/ 85 h 886"/>
                  <a:gd name="T54" fmla="*/ 389 w 623"/>
                  <a:gd name="T55" fmla="*/ 143 h 886"/>
                  <a:gd name="T56" fmla="*/ 443 w 623"/>
                  <a:gd name="T57" fmla="*/ 213 h 886"/>
                  <a:gd name="T58" fmla="*/ 495 w 623"/>
                  <a:gd name="T59" fmla="*/ 297 h 886"/>
                  <a:gd name="T60" fmla="*/ 520 w 623"/>
                  <a:gd name="T61" fmla="*/ 345 h 886"/>
                  <a:gd name="T62" fmla="*/ 556 w 623"/>
                  <a:gd name="T63" fmla="*/ 411 h 886"/>
                  <a:gd name="T64" fmla="*/ 605 w 623"/>
                  <a:gd name="T65" fmla="*/ 535 h 886"/>
                  <a:gd name="T66" fmla="*/ 620 w 623"/>
                  <a:gd name="T67" fmla="*/ 618 h 886"/>
                  <a:gd name="T68" fmla="*/ 623 w 623"/>
                  <a:gd name="T69" fmla="*/ 670 h 886"/>
                  <a:gd name="T70" fmla="*/ 618 w 623"/>
                  <a:gd name="T71" fmla="*/ 718 h 886"/>
                  <a:gd name="T72" fmla="*/ 606 w 623"/>
                  <a:gd name="T73" fmla="*/ 761 h 886"/>
                  <a:gd name="T74" fmla="*/ 597 w 623"/>
                  <a:gd name="T75" fmla="*/ 780 h 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23" h="886">
                    <a:moveTo>
                      <a:pt x="597" y="780"/>
                    </a:moveTo>
                    <a:lnTo>
                      <a:pt x="577" y="816"/>
                    </a:lnTo>
                    <a:lnTo>
                      <a:pt x="540" y="863"/>
                    </a:lnTo>
                    <a:lnTo>
                      <a:pt x="520" y="882"/>
                    </a:lnTo>
                    <a:lnTo>
                      <a:pt x="495" y="882"/>
                    </a:lnTo>
                    <a:lnTo>
                      <a:pt x="471" y="886"/>
                    </a:lnTo>
                    <a:lnTo>
                      <a:pt x="419" y="882"/>
                    </a:lnTo>
                    <a:lnTo>
                      <a:pt x="364" y="863"/>
                    </a:lnTo>
                    <a:lnTo>
                      <a:pt x="308" y="833"/>
                    </a:lnTo>
                    <a:lnTo>
                      <a:pt x="253" y="790"/>
                    </a:lnTo>
                    <a:lnTo>
                      <a:pt x="200" y="735"/>
                    </a:lnTo>
                    <a:lnTo>
                      <a:pt x="150" y="669"/>
                    </a:lnTo>
                    <a:lnTo>
                      <a:pt x="105" y="592"/>
                    </a:lnTo>
                    <a:lnTo>
                      <a:pt x="85" y="549"/>
                    </a:lnTo>
                    <a:lnTo>
                      <a:pt x="57" y="491"/>
                    </a:lnTo>
                    <a:lnTo>
                      <a:pt x="20" y="378"/>
                    </a:lnTo>
                    <a:lnTo>
                      <a:pt x="0" y="267"/>
                    </a:lnTo>
                    <a:lnTo>
                      <a:pt x="0" y="163"/>
                    </a:lnTo>
                    <a:lnTo>
                      <a:pt x="8" y="114"/>
                    </a:lnTo>
                    <a:lnTo>
                      <a:pt x="27" y="79"/>
                    </a:lnTo>
                    <a:lnTo>
                      <a:pt x="66" y="30"/>
                    </a:lnTo>
                    <a:lnTo>
                      <a:pt x="85" y="12"/>
                    </a:lnTo>
                    <a:lnTo>
                      <a:pt x="109" y="3"/>
                    </a:lnTo>
                    <a:lnTo>
                      <a:pt x="161" y="0"/>
                    </a:lnTo>
                    <a:lnTo>
                      <a:pt x="217" y="13"/>
                    </a:lnTo>
                    <a:lnTo>
                      <a:pt x="273" y="42"/>
                    </a:lnTo>
                    <a:lnTo>
                      <a:pt x="331" y="85"/>
                    </a:lnTo>
                    <a:lnTo>
                      <a:pt x="389" y="143"/>
                    </a:lnTo>
                    <a:lnTo>
                      <a:pt x="443" y="213"/>
                    </a:lnTo>
                    <a:lnTo>
                      <a:pt x="495" y="297"/>
                    </a:lnTo>
                    <a:lnTo>
                      <a:pt x="520" y="345"/>
                    </a:lnTo>
                    <a:lnTo>
                      <a:pt x="556" y="411"/>
                    </a:lnTo>
                    <a:lnTo>
                      <a:pt x="605" y="535"/>
                    </a:lnTo>
                    <a:lnTo>
                      <a:pt x="620" y="618"/>
                    </a:lnTo>
                    <a:lnTo>
                      <a:pt x="623" y="670"/>
                    </a:lnTo>
                    <a:lnTo>
                      <a:pt x="618" y="718"/>
                    </a:lnTo>
                    <a:lnTo>
                      <a:pt x="606" y="761"/>
                    </a:lnTo>
                    <a:lnTo>
                      <a:pt x="597" y="780"/>
                    </a:lnTo>
                    <a:close/>
                  </a:path>
                </a:pathLst>
              </a:custGeom>
              <a:solidFill>
                <a:srgbClr val="C0CC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8C55C8CE-E124-4D43-B474-DEE103004D74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728768" y="2436728"/>
                <a:ext cx="1025278" cy="1315737"/>
              </a:xfrm>
              <a:custGeom>
                <a:avLst/>
                <a:gdLst>
                  <a:gd name="T0" fmla="*/ 1808 w 2840"/>
                  <a:gd name="T1" fmla="*/ 582 h 3640"/>
                  <a:gd name="T2" fmla="*/ 1922 w 2840"/>
                  <a:gd name="T3" fmla="*/ 362 h 3640"/>
                  <a:gd name="T4" fmla="*/ 1945 w 2840"/>
                  <a:gd name="T5" fmla="*/ 336 h 3640"/>
                  <a:gd name="T6" fmla="*/ 2125 w 2840"/>
                  <a:gd name="T7" fmla="*/ 490 h 3640"/>
                  <a:gd name="T8" fmla="*/ 2189 w 2840"/>
                  <a:gd name="T9" fmla="*/ 454 h 3640"/>
                  <a:gd name="T10" fmla="*/ 2253 w 2840"/>
                  <a:gd name="T11" fmla="*/ 336 h 3640"/>
                  <a:gd name="T12" fmla="*/ 2282 w 2840"/>
                  <a:gd name="T13" fmla="*/ 190 h 3640"/>
                  <a:gd name="T14" fmla="*/ 2253 w 2840"/>
                  <a:gd name="T15" fmla="*/ 157 h 3640"/>
                  <a:gd name="T16" fmla="*/ 1843 w 2840"/>
                  <a:gd name="T17" fmla="*/ 3 h 3640"/>
                  <a:gd name="T18" fmla="*/ 1783 w 2840"/>
                  <a:gd name="T19" fmla="*/ 9 h 3640"/>
                  <a:gd name="T20" fmla="*/ 1688 w 2840"/>
                  <a:gd name="T21" fmla="*/ 79 h 3640"/>
                  <a:gd name="T22" fmla="*/ 1586 w 2840"/>
                  <a:gd name="T23" fmla="*/ 245 h 3640"/>
                  <a:gd name="T24" fmla="*/ 1408 w 2840"/>
                  <a:gd name="T25" fmla="*/ 566 h 3640"/>
                  <a:gd name="T26" fmla="*/ 1258 w 2840"/>
                  <a:gd name="T27" fmla="*/ 758 h 3640"/>
                  <a:gd name="T28" fmla="*/ 1203 w 2840"/>
                  <a:gd name="T29" fmla="*/ 873 h 3640"/>
                  <a:gd name="T30" fmla="*/ 1235 w 2840"/>
                  <a:gd name="T31" fmla="*/ 1186 h 3640"/>
                  <a:gd name="T32" fmla="*/ 1303 w 2840"/>
                  <a:gd name="T33" fmla="*/ 1731 h 3640"/>
                  <a:gd name="T34" fmla="*/ 1304 w 2840"/>
                  <a:gd name="T35" fmla="*/ 1820 h 3640"/>
                  <a:gd name="T36" fmla="*/ 1278 w 2840"/>
                  <a:gd name="T37" fmla="*/ 1925 h 3640"/>
                  <a:gd name="T38" fmla="*/ 1222 w 2840"/>
                  <a:gd name="T39" fmla="*/ 2024 h 3640"/>
                  <a:gd name="T40" fmla="*/ 1144 w 2840"/>
                  <a:gd name="T41" fmla="*/ 2101 h 3640"/>
                  <a:gd name="T42" fmla="*/ 1075 w 2840"/>
                  <a:gd name="T43" fmla="*/ 2130 h 3640"/>
                  <a:gd name="T44" fmla="*/ 930 w 2840"/>
                  <a:gd name="T45" fmla="*/ 2189 h 3640"/>
                  <a:gd name="T46" fmla="*/ 118 w 2840"/>
                  <a:gd name="T47" fmla="*/ 2625 h 3640"/>
                  <a:gd name="T48" fmla="*/ 384 w 2840"/>
                  <a:gd name="T49" fmla="*/ 3640 h 3640"/>
                  <a:gd name="T50" fmla="*/ 1126 w 2840"/>
                  <a:gd name="T51" fmla="*/ 3076 h 3640"/>
                  <a:gd name="T52" fmla="*/ 1339 w 2840"/>
                  <a:gd name="T53" fmla="*/ 2932 h 3640"/>
                  <a:gd name="T54" fmla="*/ 1786 w 2840"/>
                  <a:gd name="T55" fmla="*/ 2671 h 3640"/>
                  <a:gd name="T56" fmla="*/ 2034 w 2840"/>
                  <a:gd name="T57" fmla="*/ 2500 h 3640"/>
                  <a:gd name="T58" fmla="*/ 2110 w 2840"/>
                  <a:gd name="T59" fmla="*/ 2424 h 3640"/>
                  <a:gd name="T60" fmla="*/ 2215 w 2840"/>
                  <a:gd name="T61" fmla="*/ 2277 h 3640"/>
                  <a:gd name="T62" fmla="*/ 2299 w 2840"/>
                  <a:gd name="T63" fmla="*/ 2076 h 3640"/>
                  <a:gd name="T64" fmla="*/ 2405 w 2840"/>
                  <a:gd name="T65" fmla="*/ 1745 h 3640"/>
                  <a:gd name="T66" fmla="*/ 2500 w 2840"/>
                  <a:gd name="T67" fmla="*/ 1465 h 3640"/>
                  <a:gd name="T68" fmla="*/ 2560 w 2840"/>
                  <a:gd name="T69" fmla="*/ 1334 h 3640"/>
                  <a:gd name="T70" fmla="*/ 2693 w 2840"/>
                  <a:gd name="T71" fmla="*/ 1287 h 3640"/>
                  <a:gd name="T72" fmla="*/ 2737 w 2840"/>
                  <a:gd name="T73" fmla="*/ 1359 h 3640"/>
                  <a:gd name="T74" fmla="*/ 2745 w 2840"/>
                  <a:gd name="T75" fmla="*/ 1389 h 3640"/>
                  <a:gd name="T76" fmla="*/ 2804 w 2840"/>
                  <a:gd name="T77" fmla="*/ 1360 h 3640"/>
                  <a:gd name="T78" fmla="*/ 2824 w 2840"/>
                  <a:gd name="T79" fmla="*/ 1301 h 3640"/>
                  <a:gd name="T80" fmla="*/ 2840 w 2840"/>
                  <a:gd name="T81" fmla="*/ 1056 h 3640"/>
                  <a:gd name="T82" fmla="*/ 2837 w 2840"/>
                  <a:gd name="T83" fmla="*/ 1014 h 3640"/>
                  <a:gd name="T84" fmla="*/ 2777 w 2840"/>
                  <a:gd name="T85" fmla="*/ 934 h 3640"/>
                  <a:gd name="T86" fmla="*/ 2738 w 2840"/>
                  <a:gd name="T87" fmla="*/ 925 h 3640"/>
                  <a:gd name="T88" fmla="*/ 2738 w 2840"/>
                  <a:gd name="T89" fmla="*/ 826 h 3640"/>
                  <a:gd name="T90" fmla="*/ 2701 w 2840"/>
                  <a:gd name="T91" fmla="*/ 756 h 3640"/>
                  <a:gd name="T92" fmla="*/ 2673 w 2840"/>
                  <a:gd name="T93" fmla="*/ 736 h 3640"/>
                  <a:gd name="T94" fmla="*/ 2588 w 2840"/>
                  <a:gd name="T95" fmla="*/ 722 h 3640"/>
                  <a:gd name="T96" fmla="*/ 2483 w 2840"/>
                  <a:gd name="T97" fmla="*/ 746 h 3640"/>
                  <a:gd name="T98" fmla="*/ 2529 w 2840"/>
                  <a:gd name="T99" fmla="*/ 625 h 3640"/>
                  <a:gd name="T100" fmla="*/ 2535 w 2840"/>
                  <a:gd name="T101" fmla="*/ 542 h 3640"/>
                  <a:gd name="T102" fmla="*/ 2508 w 2840"/>
                  <a:gd name="T103" fmla="*/ 490 h 3640"/>
                  <a:gd name="T104" fmla="*/ 2413 w 2840"/>
                  <a:gd name="T105" fmla="*/ 432 h 3640"/>
                  <a:gd name="T106" fmla="*/ 2264 w 2840"/>
                  <a:gd name="T107" fmla="*/ 429 h 3640"/>
                  <a:gd name="T108" fmla="*/ 2181 w 2840"/>
                  <a:gd name="T109" fmla="*/ 452 h 3640"/>
                  <a:gd name="T110" fmla="*/ 1832 w 2840"/>
                  <a:gd name="T111" fmla="*/ 598 h 3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840" h="3640">
                    <a:moveTo>
                      <a:pt x="1792" y="618"/>
                    </a:moveTo>
                    <a:lnTo>
                      <a:pt x="1808" y="582"/>
                    </a:lnTo>
                    <a:lnTo>
                      <a:pt x="1886" y="424"/>
                    </a:lnTo>
                    <a:lnTo>
                      <a:pt x="1922" y="362"/>
                    </a:lnTo>
                    <a:lnTo>
                      <a:pt x="1939" y="339"/>
                    </a:lnTo>
                    <a:lnTo>
                      <a:pt x="1945" y="336"/>
                    </a:lnTo>
                    <a:lnTo>
                      <a:pt x="2022" y="336"/>
                    </a:lnTo>
                    <a:lnTo>
                      <a:pt x="2125" y="490"/>
                    </a:lnTo>
                    <a:lnTo>
                      <a:pt x="2133" y="490"/>
                    </a:lnTo>
                    <a:lnTo>
                      <a:pt x="2189" y="454"/>
                    </a:lnTo>
                    <a:lnTo>
                      <a:pt x="2233" y="389"/>
                    </a:lnTo>
                    <a:lnTo>
                      <a:pt x="2253" y="336"/>
                    </a:lnTo>
                    <a:lnTo>
                      <a:pt x="2272" y="252"/>
                    </a:lnTo>
                    <a:lnTo>
                      <a:pt x="2282" y="190"/>
                    </a:lnTo>
                    <a:lnTo>
                      <a:pt x="2269" y="166"/>
                    </a:lnTo>
                    <a:lnTo>
                      <a:pt x="2253" y="157"/>
                    </a:lnTo>
                    <a:lnTo>
                      <a:pt x="2022" y="66"/>
                    </a:lnTo>
                    <a:lnTo>
                      <a:pt x="1843" y="3"/>
                    </a:lnTo>
                    <a:lnTo>
                      <a:pt x="1837" y="0"/>
                    </a:lnTo>
                    <a:lnTo>
                      <a:pt x="1783" y="9"/>
                    </a:lnTo>
                    <a:lnTo>
                      <a:pt x="1726" y="45"/>
                    </a:lnTo>
                    <a:lnTo>
                      <a:pt x="1688" y="79"/>
                    </a:lnTo>
                    <a:lnTo>
                      <a:pt x="1658" y="123"/>
                    </a:lnTo>
                    <a:lnTo>
                      <a:pt x="1586" y="245"/>
                    </a:lnTo>
                    <a:lnTo>
                      <a:pt x="1471" y="454"/>
                    </a:lnTo>
                    <a:lnTo>
                      <a:pt x="1408" y="566"/>
                    </a:lnTo>
                    <a:lnTo>
                      <a:pt x="1347" y="643"/>
                    </a:lnTo>
                    <a:lnTo>
                      <a:pt x="1258" y="758"/>
                    </a:lnTo>
                    <a:lnTo>
                      <a:pt x="1215" y="836"/>
                    </a:lnTo>
                    <a:lnTo>
                      <a:pt x="1203" y="873"/>
                    </a:lnTo>
                    <a:lnTo>
                      <a:pt x="1206" y="938"/>
                    </a:lnTo>
                    <a:lnTo>
                      <a:pt x="1235" y="1186"/>
                    </a:lnTo>
                    <a:lnTo>
                      <a:pt x="1274" y="1484"/>
                    </a:lnTo>
                    <a:lnTo>
                      <a:pt x="1303" y="1731"/>
                    </a:lnTo>
                    <a:lnTo>
                      <a:pt x="1305" y="1795"/>
                    </a:lnTo>
                    <a:lnTo>
                      <a:pt x="1304" y="1820"/>
                    </a:lnTo>
                    <a:lnTo>
                      <a:pt x="1295" y="1872"/>
                    </a:lnTo>
                    <a:lnTo>
                      <a:pt x="1278" y="1925"/>
                    </a:lnTo>
                    <a:lnTo>
                      <a:pt x="1254" y="1977"/>
                    </a:lnTo>
                    <a:lnTo>
                      <a:pt x="1222" y="2024"/>
                    </a:lnTo>
                    <a:lnTo>
                      <a:pt x="1185" y="2066"/>
                    </a:lnTo>
                    <a:lnTo>
                      <a:pt x="1144" y="2101"/>
                    </a:lnTo>
                    <a:lnTo>
                      <a:pt x="1098" y="2122"/>
                    </a:lnTo>
                    <a:lnTo>
                      <a:pt x="1075" y="2130"/>
                    </a:lnTo>
                    <a:lnTo>
                      <a:pt x="1045" y="2138"/>
                    </a:lnTo>
                    <a:lnTo>
                      <a:pt x="930" y="2189"/>
                    </a:lnTo>
                    <a:lnTo>
                      <a:pt x="681" y="2317"/>
                    </a:lnTo>
                    <a:lnTo>
                      <a:pt x="118" y="2625"/>
                    </a:lnTo>
                    <a:lnTo>
                      <a:pt x="0" y="2693"/>
                    </a:lnTo>
                    <a:lnTo>
                      <a:pt x="384" y="3640"/>
                    </a:lnTo>
                    <a:lnTo>
                      <a:pt x="563" y="3500"/>
                    </a:lnTo>
                    <a:lnTo>
                      <a:pt x="1126" y="3076"/>
                    </a:lnTo>
                    <a:lnTo>
                      <a:pt x="1197" y="3026"/>
                    </a:lnTo>
                    <a:lnTo>
                      <a:pt x="1339" y="2932"/>
                    </a:lnTo>
                    <a:lnTo>
                      <a:pt x="1542" y="2811"/>
                    </a:lnTo>
                    <a:lnTo>
                      <a:pt x="1786" y="2671"/>
                    </a:lnTo>
                    <a:lnTo>
                      <a:pt x="1943" y="2571"/>
                    </a:lnTo>
                    <a:lnTo>
                      <a:pt x="2034" y="2500"/>
                    </a:lnTo>
                    <a:lnTo>
                      <a:pt x="2073" y="2462"/>
                    </a:lnTo>
                    <a:lnTo>
                      <a:pt x="2110" y="2424"/>
                    </a:lnTo>
                    <a:lnTo>
                      <a:pt x="2169" y="2350"/>
                    </a:lnTo>
                    <a:lnTo>
                      <a:pt x="2215" y="2277"/>
                    </a:lnTo>
                    <a:lnTo>
                      <a:pt x="2253" y="2202"/>
                    </a:lnTo>
                    <a:lnTo>
                      <a:pt x="2299" y="2076"/>
                    </a:lnTo>
                    <a:lnTo>
                      <a:pt x="2362" y="1873"/>
                    </a:lnTo>
                    <a:lnTo>
                      <a:pt x="2405" y="1745"/>
                    </a:lnTo>
                    <a:lnTo>
                      <a:pt x="2443" y="1628"/>
                    </a:lnTo>
                    <a:lnTo>
                      <a:pt x="2500" y="1465"/>
                    </a:lnTo>
                    <a:lnTo>
                      <a:pt x="2552" y="1344"/>
                    </a:lnTo>
                    <a:lnTo>
                      <a:pt x="2560" y="1334"/>
                    </a:lnTo>
                    <a:lnTo>
                      <a:pt x="2688" y="1284"/>
                    </a:lnTo>
                    <a:lnTo>
                      <a:pt x="2693" y="1287"/>
                    </a:lnTo>
                    <a:lnTo>
                      <a:pt x="2722" y="1320"/>
                    </a:lnTo>
                    <a:lnTo>
                      <a:pt x="2737" y="1359"/>
                    </a:lnTo>
                    <a:lnTo>
                      <a:pt x="2738" y="1386"/>
                    </a:lnTo>
                    <a:lnTo>
                      <a:pt x="2745" y="1389"/>
                    </a:lnTo>
                    <a:lnTo>
                      <a:pt x="2780" y="1386"/>
                    </a:lnTo>
                    <a:lnTo>
                      <a:pt x="2804" y="1360"/>
                    </a:lnTo>
                    <a:lnTo>
                      <a:pt x="2816" y="1334"/>
                    </a:lnTo>
                    <a:lnTo>
                      <a:pt x="2824" y="1301"/>
                    </a:lnTo>
                    <a:lnTo>
                      <a:pt x="2835" y="1205"/>
                    </a:lnTo>
                    <a:lnTo>
                      <a:pt x="2840" y="1056"/>
                    </a:lnTo>
                    <a:lnTo>
                      <a:pt x="2840" y="1027"/>
                    </a:lnTo>
                    <a:lnTo>
                      <a:pt x="2837" y="1014"/>
                    </a:lnTo>
                    <a:lnTo>
                      <a:pt x="2806" y="957"/>
                    </a:lnTo>
                    <a:lnTo>
                      <a:pt x="2777" y="934"/>
                    </a:lnTo>
                    <a:lnTo>
                      <a:pt x="2752" y="927"/>
                    </a:lnTo>
                    <a:lnTo>
                      <a:pt x="2738" y="925"/>
                    </a:lnTo>
                    <a:lnTo>
                      <a:pt x="2742" y="909"/>
                    </a:lnTo>
                    <a:lnTo>
                      <a:pt x="2738" y="826"/>
                    </a:lnTo>
                    <a:lnTo>
                      <a:pt x="2721" y="781"/>
                    </a:lnTo>
                    <a:lnTo>
                      <a:pt x="2701" y="756"/>
                    </a:lnTo>
                    <a:lnTo>
                      <a:pt x="2688" y="746"/>
                    </a:lnTo>
                    <a:lnTo>
                      <a:pt x="2673" y="736"/>
                    </a:lnTo>
                    <a:lnTo>
                      <a:pt x="2640" y="726"/>
                    </a:lnTo>
                    <a:lnTo>
                      <a:pt x="2588" y="722"/>
                    </a:lnTo>
                    <a:lnTo>
                      <a:pt x="2499" y="739"/>
                    </a:lnTo>
                    <a:lnTo>
                      <a:pt x="2483" y="746"/>
                    </a:lnTo>
                    <a:lnTo>
                      <a:pt x="2495" y="723"/>
                    </a:lnTo>
                    <a:lnTo>
                      <a:pt x="2529" y="625"/>
                    </a:lnTo>
                    <a:lnTo>
                      <a:pt x="2536" y="584"/>
                    </a:lnTo>
                    <a:lnTo>
                      <a:pt x="2535" y="542"/>
                    </a:lnTo>
                    <a:lnTo>
                      <a:pt x="2521" y="504"/>
                    </a:lnTo>
                    <a:lnTo>
                      <a:pt x="2508" y="490"/>
                    </a:lnTo>
                    <a:lnTo>
                      <a:pt x="2479" y="463"/>
                    </a:lnTo>
                    <a:lnTo>
                      <a:pt x="2413" y="432"/>
                    </a:lnTo>
                    <a:lnTo>
                      <a:pt x="2341" y="422"/>
                    </a:lnTo>
                    <a:lnTo>
                      <a:pt x="2264" y="429"/>
                    </a:lnTo>
                    <a:lnTo>
                      <a:pt x="2227" y="438"/>
                    </a:lnTo>
                    <a:lnTo>
                      <a:pt x="2181" y="452"/>
                    </a:lnTo>
                    <a:lnTo>
                      <a:pt x="2044" y="506"/>
                    </a:lnTo>
                    <a:lnTo>
                      <a:pt x="1832" y="598"/>
                    </a:lnTo>
                    <a:lnTo>
                      <a:pt x="1792" y="618"/>
                    </a:lnTo>
                    <a:close/>
                  </a:path>
                </a:pathLst>
              </a:custGeom>
              <a:solidFill>
                <a:srgbClr val="FACF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F8B1CA29-B4AB-41E1-BFD9-F11131627CBA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8555582" y="3254242"/>
                <a:ext cx="352236" cy="527813"/>
              </a:xfrm>
              <a:custGeom>
                <a:avLst/>
                <a:gdLst>
                  <a:gd name="T0" fmla="*/ 589 w 974"/>
                  <a:gd name="T1" fmla="*/ 0 h 1461"/>
                  <a:gd name="T2" fmla="*/ 605 w 974"/>
                  <a:gd name="T3" fmla="*/ 84 h 1461"/>
                  <a:gd name="T4" fmla="*/ 707 w 974"/>
                  <a:gd name="T5" fmla="*/ 519 h 1461"/>
                  <a:gd name="T6" fmla="*/ 775 w 974"/>
                  <a:gd name="T7" fmla="*/ 743 h 1461"/>
                  <a:gd name="T8" fmla="*/ 821 w 974"/>
                  <a:gd name="T9" fmla="*/ 872 h 1461"/>
                  <a:gd name="T10" fmla="*/ 845 w 974"/>
                  <a:gd name="T11" fmla="*/ 922 h 1461"/>
                  <a:gd name="T12" fmla="*/ 974 w 974"/>
                  <a:gd name="T13" fmla="*/ 1179 h 1461"/>
                  <a:gd name="T14" fmla="*/ 0 w 974"/>
                  <a:gd name="T15" fmla="*/ 1461 h 1461"/>
                  <a:gd name="T16" fmla="*/ 0 w 974"/>
                  <a:gd name="T17" fmla="*/ 282 h 1461"/>
                  <a:gd name="T18" fmla="*/ 589 w 974"/>
                  <a:gd name="T19" fmla="*/ 0 h 1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74" h="1461">
                    <a:moveTo>
                      <a:pt x="589" y="0"/>
                    </a:moveTo>
                    <a:lnTo>
                      <a:pt x="605" y="84"/>
                    </a:lnTo>
                    <a:lnTo>
                      <a:pt x="707" y="519"/>
                    </a:lnTo>
                    <a:lnTo>
                      <a:pt x="775" y="743"/>
                    </a:lnTo>
                    <a:lnTo>
                      <a:pt x="821" y="872"/>
                    </a:lnTo>
                    <a:lnTo>
                      <a:pt x="845" y="922"/>
                    </a:lnTo>
                    <a:lnTo>
                      <a:pt x="974" y="1179"/>
                    </a:lnTo>
                    <a:lnTo>
                      <a:pt x="0" y="1461"/>
                    </a:lnTo>
                    <a:lnTo>
                      <a:pt x="0" y="282"/>
                    </a:lnTo>
                    <a:lnTo>
                      <a:pt x="589" y="0"/>
                    </a:lnTo>
                    <a:close/>
                  </a:path>
                </a:pathLst>
              </a:custGeom>
              <a:solidFill>
                <a:srgbClr val="E0E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자유형: 도형 93">
                <a:extLst>
                  <a:ext uri="{FF2B5EF4-FFF2-40B4-BE49-F238E27FC236}">
                    <a16:creationId xmlns:a16="http://schemas.microsoft.com/office/drawing/2014/main" id="{6D32C0D4-646A-4FD9-88ED-4191F42C53FE}"/>
                  </a:ext>
                </a:extLst>
              </p:cNvPr>
              <p:cNvSpPr>
                <a:spLocks/>
              </p:cNvSpPr>
              <p:nvPr/>
            </p:nvSpPr>
            <p:spPr bwMode="auto">
              <a:xfrm rot="591057">
                <a:off x="7711661" y="3214890"/>
                <a:ext cx="1011856" cy="835299"/>
              </a:xfrm>
              <a:custGeom>
                <a:avLst/>
                <a:gdLst>
                  <a:gd name="connsiteX0" fmla="*/ 946818 w 1011856"/>
                  <a:gd name="connsiteY0" fmla="*/ 0 h 835299"/>
                  <a:gd name="connsiteX1" fmla="*/ 942121 w 1011856"/>
                  <a:gd name="connsiteY1" fmla="*/ 38625 h 835299"/>
                  <a:gd name="connsiteX2" fmla="*/ 931642 w 1011856"/>
                  <a:gd name="connsiteY2" fmla="*/ 199259 h 835299"/>
                  <a:gd name="connsiteX3" fmla="*/ 930197 w 1011856"/>
                  <a:gd name="connsiteY3" fmla="*/ 267845 h 835299"/>
                  <a:gd name="connsiteX4" fmla="*/ 932727 w 1011856"/>
                  <a:gd name="connsiteY4" fmla="*/ 332459 h 835299"/>
                  <a:gd name="connsiteX5" fmla="*/ 940676 w 1011856"/>
                  <a:gd name="connsiteY5" fmla="*/ 386606 h 835299"/>
                  <a:gd name="connsiteX6" fmla="*/ 946818 w 1011856"/>
                  <a:gd name="connsiteY6" fmla="*/ 407181 h 835299"/>
                  <a:gd name="connsiteX7" fmla="*/ 957658 w 1011856"/>
                  <a:gd name="connsiteY7" fmla="*/ 443640 h 835299"/>
                  <a:gd name="connsiteX8" fmla="*/ 979698 w 1011856"/>
                  <a:gd name="connsiteY8" fmla="*/ 502479 h 835299"/>
                  <a:gd name="connsiteX9" fmla="*/ 1007159 w 1011856"/>
                  <a:gd name="connsiteY9" fmla="*/ 556986 h 835299"/>
                  <a:gd name="connsiteX10" fmla="*/ 1011856 w 1011856"/>
                  <a:gd name="connsiteY10" fmla="*/ 564567 h 835299"/>
                  <a:gd name="connsiteX11" fmla="*/ 886839 w 1011856"/>
                  <a:gd name="connsiteY11" fmla="*/ 606079 h 835299"/>
                  <a:gd name="connsiteX12" fmla="*/ 660289 w 1011856"/>
                  <a:gd name="connsiteY12" fmla="*/ 684411 h 835299"/>
                  <a:gd name="connsiteX13" fmla="*/ 640778 w 1011856"/>
                  <a:gd name="connsiteY13" fmla="*/ 691991 h 835299"/>
                  <a:gd name="connsiteX14" fmla="*/ 602478 w 1011856"/>
                  <a:gd name="connsiteY14" fmla="*/ 709679 h 835299"/>
                  <a:gd name="connsiteX15" fmla="*/ 542137 w 1011856"/>
                  <a:gd name="connsiteY15" fmla="*/ 740362 h 835299"/>
                  <a:gd name="connsiteX16" fmla="*/ 473847 w 1011856"/>
                  <a:gd name="connsiteY16" fmla="*/ 772850 h 835299"/>
                  <a:gd name="connsiteX17" fmla="*/ 423262 w 1011856"/>
                  <a:gd name="connsiteY17" fmla="*/ 793426 h 835299"/>
                  <a:gd name="connsiteX18" fmla="*/ 367618 w 1011856"/>
                  <a:gd name="connsiteY18" fmla="*/ 811836 h 835299"/>
                  <a:gd name="connsiteX19" fmla="*/ 305832 w 1011856"/>
                  <a:gd name="connsiteY19" fmla="*/ 826997 h 835299"/>
                  <a:gd name="connsiteX20" fmla="*/ 271506 w 1011856"/>
                  <a:gd name="connsiteY20" fmla="*/ 832411 h 835299"/>
                  <a:gd name="connsiteX21" fmla="*/ 232122 w 1011856"/>
                  <a:gd name="connsiteY21" fmla="*/ 835299 h 835299"/>
                  <a:gd name="connsiteX22" fmla="*/ 108189 w 1011856"/>
                  <a:gd name="connsiteY22" fmla="*/ 835299 h 835299"/>
                  <a:gd name="connsiteX23" fmla="*/ 101928 w 1011856"/>
                  <a:gd name="connsiteY23" fmla="*/ 835081 h 835299"/>
                  <a:gd name="connsiteX24" fmla="*/ 0 w 1011856"/>
                  <a:gd name="connsiteY24" fmla="*/ 248091 h 835299"/>
                  <a:gd name="connsiteX25" fmla="*/ 5573 w 1011856"/>
                  <a:gd name="connsiteY25" fmla="*/ 249074 h 835299"/>
                  <a:gd name="connsiteX26" fmla="*/ 52906 w 1011856"/>
                  <a:gd name="connsiteY26" fmla="*/ 262069 h 835299"/>
                  <a:gd name="connsiteX27" fmla="*/ 115415 w 1011856"/>
                  <a:gd name="connsiteY27" fmla="*/ 290225 h 835299"/>
                  <a:gd name="connsiteX28" fmla="*/ 123726 w 1011856"/>
                  <a:gd name="connsiteY28" fmla="*/ 296001 h 835299"/>
                  <a:gd name="connsiteX29" fmla="*/ 149379 w 1011856"/>
                  <a:gd name="connsiteY29" fmla="*/ 290225 h 835299"/>
                  <a:gd name="connsiteX30" fmla="*/ 300774 w 1011856"/>
                  <a:gd name="connsiteY30" fmla="*/ 251240 h 835299"/>
                  <a:gd name="connsiteX31" fmla="*/ 423985 w 1011856"/>
                  <a:gd name="connsiteY31" fmla="*/ 214781 h 835299"/>
                  <a:gd name="connsiteX32" fmla="*/ 484325 w 1011856"/>
                  <a:gd name="connsiteY32" fmla="*/ 194566 h 835299"/>
                  <a:gd name="connsiteX33" fmla="*/ 544666 w 1011856"/>
                  <a:gd name="connsiteY33" fmla="*/ 171103 h 835299"/>
                  <a:gd name="connsiteX34" fmla="*/ 691363 w 1011856"/>
                  <a:gd name="connsiteY34" fmla="*/ 108654 h 835299"/>
                  <a:gd name="connsiteX35" fmla="*/ 833363 w 1011856"/>
                  <a:gd name="connsiteY35" fmla="*/ 46205 h 835299"/>
                  <a:gd name="connsiteX36" fmla="*/ 931281 w 1011856"/>
                  <a:gd name="connsiteY36" fmla="*/ 4693 h 835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011856" h="835299">
                    <a:moveTo>
                      <a:pt x="946818" y="0"/>
                    </a:moveTo>
                    <a:lnTo>
                      <a:pt x="942121" y="38625"/>
                    </a:lnTo>
                    <a:lnTo>
                      <a:pt x="931642" y="199259"/>
                    </a:lnTo>
                    <a:lnTo>
                      <a:pt x="930197" y="267845"/>
                    </a:lnTo>
                    <a:lnTo>
                      <a:pt x="932727" y="332459"/>
                    </a:lnTo>
                    <a:lnTo>
                      <a:pt x="940676" y="386606"/>
                    </a:lnTo>
                    <a:lnTo>
                      <a:pt x="946818" y="407181"/>
                    </a:lnTo>
                    <a:lnTo>
                      <a:pt x="957658" y="443640"/>
                    </a:lnTo>
                    <a:lnTo>
                      <a:pt x="979698" y="502479"/>
                    </a:lnTo>
                    <a:lnTo>
                      <a:pt x="1007159" y="556986"/>
                    </a:lnTo>
                    <a:lnTo>
                      <a:pt x="1011856" y="564567"/>
                    </a:lnTo>
                    <a:lnTo>
                      <a:pt x="886839" y="606079"/>
                    </a:lnTo>
                    <a:lnTo>
                      <a:pt x="660289" y="684411"/>
                    </a:lnTo>
                    <a:lnTo>
                      <a:pt x="640778" y="691991"/>
                    </a:lnTo>
                    <a:lnTo>
                      <a:pt x="602478" y="709679"/>
                    </a:lnTo>
                    <a:lnTo>
                      <a:pt x="542137" y="740362"/>
                    </a:lnTo>
                    <a:lnTo>
                      <a:pt x="473847" y="772850"/>
                    </a:lnTo>
                    <a:lnTo>
                      <a:pt x="423262" y="793426"/>
                    </a:lnTo>
                    <a:lnTo>
                      <a:pt x="367618" y="811836"/>
                    </a:lnTo>
                    <a:lnTo>
                      <a:pt x="305832" y="826997"/>
                    </a:lnTo>
                    <a:lnTo>
                      <a:pt x="271506" y="832411"/>
                    </a:lnTo>
                    <a:lnTo>
                      <a:pt x="232122" y="835299"/>
                    </a:lnTo>
                    <a:lnTo>
                      <a:pt x="108189" y="835299"/>
                    </a:lnTo>
                    <a:lnTo>
                      <a:pt x="101928" y="835081"/>
                    </a:lnTo>
                    <a:lnTo>
                      <a:pt x="0" y="248091"/>
                    </a:lnTo>
                    <a:lnTo>
                      <a:pt x="5573" y="249074"/>
                    </a:lnTo>
                    <a:lnTo>
                      <a:pt x="52906" y="262069"/>
                    </a:lnTo>
                    <a:lnTo>
                      <a:pt x="115415" y="290225"/>
                    </a:lnTo>
                    <a:lnTo>
                      <a:pt x="123726" y="296001"/>
                    </a:lnTo>
                    <a:lnTo>
                      <a:pt x="149379" y="290225"/>
                    </a:lnTo>
                    <a:lnTo>
                      <a:pt x="300774" y="251240"/>
                    </a:lnTo>
                    <a:lnTo>
                      <a:pt x="423985" y="214781"/>
                    </a:lnTo>
                    <a:lnTo>
                      <a:pt x="484325" y="194566"/>
                    </a:lnTo>
                    <a:lnTo>
                      <a:pt x="544666" y="171103"/>
                    </a:lnTo>
                    <a:lnTo>
                      <a:pt x="691363" y="108654"/>
                    </a:lnTo>
                    <a:lnTo>
                      <a:pt x="833363" y="46205"/>
                    </a:lnTo>
                    <a:lnTo>
                      <a:pt x="931281" y="4693"/>
                    </a:lnTo>
                    <a:close/>
                  </a:path>
                </a:pathLst>
              </a:custGeom>
              <a:solidFill>
                <a:srgbClr val="3755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번개 55">
              <a:extLst>
                <a:ext uri="{FF2B5EF4-FFF2-40B4-BE49-F238E27FC236}">
                  <a16:creationId xmlns:a16="http://schemas.microsoft.com/office/drawing/2014/main" id="{30530932-A90C-4C1C-B3D8-381F447C9F2E}"/>
                </a:ext>
              </a:extLst>
            </p:cNvPr>
            <p:cNvSpPr/>
            <p:nvPr/>
          </p:nvSpPr>
          <p:spPr>
            <a:xfrm rot="3783619">
              <a:off x="4669723" y="1400558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번개 56">
              <a:extLst>
                <a:ext uri="{FF2B5EF4-FFF2-40B4-BE49-F238E27FC236}">
                  <a16:creationId xmlns:a16="http://schemas.microsoft.com/office/drawing/2014/main" id="{47C3199B-1997-452C-B223-1EBC8214D7BE}"/>
                </a:ext>
              </a:extLst>
            </p:cNvPr>
            <p:cNvSpPr/>
            <p:nvPr/>
          </p:nvSpPr>
          <p:spPr>
            <a:xfrm rot="5078373">
              <a:off x="4977241" y="185124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번개 57">
              <a:extLst>
                <a:ext uri="{FF2B5EF4-FFF2-40B4-BE49-F238E27FC236}">
                  <a16:creationId xmlns:a16="http://schemas.microsoft.com/office/drawing/2014/main" id="{ACD16303-0B69-403D-9340-CF4268211CB7}"/>
                </a:ext>
              </a:extLst>
            </p:cNvPr>
            <p:cNvSpPr/>
            <p:nvPr/>
          </p:nvSpPr>
          <p:spPr>
            <a:xfrm rot="6234213">
              <a:off x="5136515" y="2366785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번개 58">
              <a:extLst>
                <a:ext uri="{FF2B5EF4-FFF2-40B4-BE49-F238E27FC236}">
                  <a16:creationId xmlns:a16="http://schemas.microsoft.com/office/drawing/2014/main" id="{C09EE1B0-8A3E-43DB-9C8F-7382287EF034}"/>
                </a:ext>
              </a:extLst>
            </p:cNvPr>
            <p:cNvSpPr/>
            <p:nvPr/>
          </p:nvSpPr>
          <p:spPr>
            <a:xfrm rot="7730250">
              <a:off x="5163711" y="2910724"/>
              <a:ext cx="348761" cy="739489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번개 59">
              <a:extLst>
                <a:ext uri="{FF2B5EF4-FFF2-40B4-BE49-F238E27FC236}">
                  <a16:creationId xmlns:a16="http://schemas.microsoft.com/office/drawing/2014/main" id="{DCA5998A-D684-449B-9F4F-1839082A66C4}"/>
                </a:ext>
              </a:extLst>
            </p:cNvPr>
            <p:cNvSpPr/>
            <p:nvPr/>
          </p:nvSpPr>
          <p:spPr>
            <a:xfrm rot="9147376">
              <a:off x="4989484" y="3422566"/>
              <a:ext cx="348761" cy="739490"/>
            </a:xfrm>
            <a:prstGeom prst="lightningBol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0" name="Freeform 36">
            <a:extLst>
              <a:ext uri="{FF2B5EF4-FFF2-40B4-BE49-F238E27FC236}">
                <a16:creationId xmlns:a16="http://schemas.microsoft.com/office/drawing/2014/main" id="{7FD9A0AA-B6A9-44DE-A563-990A71EE0BE5}"/>
              </a:ext>
            </a:extLst>
          </p:cNvPr>
          <p:cNvSpPr>
            <a:spLocks noEditPoints="1"/>
          </p:cNvSpPr>
          <p:nvPr/>
        </p:nvSpPr>
        <p:spPr bwMode="auto">
          <a:xfrm>
            <a:off x="7192334" y="4286916"/>
            <a:ext cx="288505" cy="485238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59803EE1-B6A5-4B80-AF7C-2043C89C6AA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7158919" y="294012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72" name="자유형: 도형 4">
            <a:extLst>
              <a:ext uri="{FF2B5EF4-FFF2-40B4-BE49-F238E27FC236}">
                <a16:creationId xmlns:a16="http://schemas.microsoft.com/office/drawing/2014/main" id="{5598D439-A589-43F9-813A-B2D593F365DA}"/>
              </a:ext>
            </a:extLst>
          </p:cNvPr>
          <p:cNvSpPr/>
          <p:nvPr/>
        </p:nvSpPr>
        <p:spPr>
          <a:xfrm>
            <a:off x="6960691" y="5351421"/>
            <a:ext cx="3959300" cy="1246793"/>
          </a:xfrm>
          <a:custGeom>
            <a:avLst/>
            <a:gdLst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1264522 w 9128244"/>
              <a:gd name="connsiteY17" fmla="*/ 101600 h 1930400"/>
              <a:gd name="connsiteX18" fmla="*/ 1112122 w 9128244"/>
              <a:gd name="connsiteY18" fmla="*/ 76200 h 1930400"/>
              <a:gd name="connsiteX0" fmla="*/ 1112122 w 9128244"/>
              <a:gd name="connsiteY0" fmla="*/ 76200 h 1930400"/>
              <a:gd name="connsiteX1" fmla="*/ 2737722 w 9128244"/>
              <a:gd name="connsiteY1" fmla="*/ 0 h 1930400"/>
              <a:gd name="connsiteX2" fmla="*/ 5976222 w 9128244"/>
              <a:gd name="connsiteY2" fmla="*/ 25400 h 1930400"/>
              <a:gd name="connsiteX3" fmla="*/ 8478122 w 9128244"/>
              <a:gd name="connsiteY3" fmla="*/ 38100 h 1930400"/>
              <a:gd name="connsiteX4" fmla="*/ 8909922 w 9128244"/>
              <a:gd name="connsiteY4" fmla="*/ 63500 h 1930400"/>
              <a:gd name="connsiteX5" fmla="*/ 9075022 w 9128244"/>
              <a:gd name="connsiteY5" fmla="*/ 292100 h 1930400"/>
              <a:gd name="connsiteX6" fmla="*/ 9125822 w 9128244"/>
              <a:gd name="connsiteY6" fmla="*/ 1257300 h 1930400"/>
              <a:gd name="connsiteX7" fmla="*/ 9011522 w 9128244"/>
              <a:gd name="connsiteY7" fmla="*/ 1841500 h 1930400"/>
              <a:gd name="connsiteX8" fmla="*/ 8452722 w 9128244"/>
              <a:gd name="connsiteY8" fmla="*/ 1917700 h 1930400"/>
              <a:gd name="connsiteX9" fmla="*/ 6496922 w 9128244"/>
              <a:gd name="connsiteY9" fmla="*/ 1879600 h 1930400"/>
              <a:gd name="connsiteX10" fmla="*/ 3067922 w 9128244"/>
              <a:gd name="connsiteY10" fmla="*/ 1854200 h 1930400"/>
              <a:gd name="connsiteX11" fmla="*/ 1391522 w 9128244"/>
              <a:gd name="connsiteY11" fmla="*/ 1930400 h 1930400"/>
              <a:gd name="connsiteX12" fmla="*/ 299322 w 9128244"/>
              <a:gd name="connsiteY12" fmla="*/ 1854200 h 1930400"/>
              <a:gd name="connsiteX13" fmla="*/ 19922 w 9128244"/>
              <a:gd name="connsiteY13" fmla="*/ 1524000 h 1930400"/>
              <a:gd name="connsiteX14" fmla="*/ 83422 w 9128244"/>
              <a:gd name="connsiteY14" fmla="*/ 1028700 h 1930400"/>
              <a:gd name="connsiteX15" fmla="*/ 7222 w 9128244"/>
              <a:gd name="connsiteY15" fmla="*/ 469900 h 1930400"/>
              <a:gd name="connsiteX16" fmla="*/ 299322 w 9128244"/>
              <a:gd name="connsiteY16" fmla="*/ 114300 h 1930400"/>
              <a:gd name="connsiteX17" fmla="*/ 878759 w 9128244"/>
              <a:gd name="connsiteY17" fmla="*/ 77787 h 1930400"/>
              <a:gd name="connsiteX18" fmla="*/ 1112122 w 9128244"/>
              <a:gd name="connsiteY18" fmla="*/ 76200 h 1930400"/>
              <a:gd name="connsiteX0" fmla="*/ 1208532 w 9224654"/>
              <a:gd name="connsiteY0" fmla="*/ 76200 h 1930400"/>
              <a:gd name="connsiteX1" fmla="*/ 2834132 w 9224654"/>
              <a:gd name="connsiteY1" fmla="*/ 0 h 1930400"/>
              <a:gd name="connsiteX2" fmla="*/ 6072632 w 9224654"/>
              <a:gd name="connsiteY2" fmla="*/ 25400 h 1930400"/>
              <a:gd name="connsiteX3" fmla="*/ 8574532 w 9224654"/>
              <a:gd name="connsiteY3" fmla="*/ 38100 h 1930400"/>
              <a:gd name="connsiteX4" fmla="*/ 9006332 w 9224654"/>
              <a:gd name="connsiteY4" fmla="*/ 63500 h 1930400"/>
              <a:gd name="connsiteX5" fmla="*/ 9171432 w 9224654"/>
              <a:gd name="connsiteY5" fmla="*/ 292100 h 1930400"/>
              <a:gd name="connsiteX6" fmla="*/ 9222232 w 9224654"/>
              <a:gd name="connsiteY6" fmla="*/ 1257300 h 1930400"/>
              <a:gd name="connsiteX7" fmla="*/ 9107932 w 9224654"/>
              <a:gd name="connsiteY7" fmla="*/ 1841500 h 1930400"/>
              <a:gd name="connsiteX8" fmla="*/ 8549132 w 9224654"/>
              <a:gd name="connsiteY8" fmla="*/ 1917700 h 1930400"/>
              <a:gd name="connsiteX9" fmla="*/ 6593332 w 9224654"/>
              <a:gd name="connsiteY9" fmla="*/ 1879600 h 1930400"/>
              <a:gd name="connsiteX10" fmla="*/ 3164332 w 9224654"/>
              <a:gd name="connsiteY10" fmla="*/ 1854200 h 1930400"/>
              <a:gd name="connsiteX11" fmla="*/ 1487932 w 9224654"/>
              <a:gd name="connsiteY11" fmla="*/ 1930400 h 1930400"/>
              <a:gd name="connsiteX12" fmla="*/ 395732 w 9224654"/>
              <a:gd name="connsiteY12" fmla="*/ 1854200 h 1930400"/>
              <a:gd name="connsiteX13" fmla="*/ 116332 w 9224654"/>
              <a:gd name="connsiteY13" fmla="*/ 1524000 h 1930400"/>
              <a:gd name="connsiteX14" fmla="*/ 80 w 9224654"/>
              <a:gd name="connsiteY14" fmla="*/ 1048583 h 1930400"/>
              <a:gd name="connsiteX15" fmla="*/ 103632 w 9224654"/>
              <a:gd name="connsiteY15" fmla="*/ 469900 h 1930400"/>
              <a:gd name="connsiteX16" fmla="*/ 395732 w 9224654"/>
              <a:gd name="connsiteY16" fmla="*/ 114300 h 1930400"/>
              <a:gd name="connsiteX17" fmla="*/ 975169 w 9224654"/>
              <a:gd name="connsiteY17" fmla="*/ 77787 h 1930400"/>
              <a:gd name="connsiteX18" fmla="*/ 1208532 w 9224654"/>
              <a:gd name="connsiteY18" fmla="*/ 76200 h 1930400"/>
              <a:gd name="connsiteX0" fmla="*/ 1208532 w 9224654"/>
              <a:gd name="connsiteY0" fmla="*/ 97749 h 1951949"/>
              <a:gd name="connsiteX1" fmla="*/ 2834132 w 9224654"/>
              <a:gd name="connsiteY1" fmla="*/ 21549 h 1951949"/>
              <a:gd name="connsiteX2" fmla="*/ 6072632 w 9224654"/>
              <a:gd name="connsiteY2" fmla="*/ 46949 h 1951949"/>
              <a:gd name="connsiteX3" fmla="*/ 8005321 w 9224654"/>
              <a:gd name="connsiteY3" fmla="*/ 0 h 1951949"/>
              <a:gd name="connsiteX4" fmla="*/ 9006332 w 9224654"/>
              <a:gd name="connsiteY4" fmla="*/ 85049 h 1951949"/>
              <a:gd name="connsiteX5" fmla="*/ 9171432 w 9224654"/>
              <a:gd name="connsiteY5" fmla="*/ 313649 h 1951949"/>
              <a:gd name="connsiteX6" fmla="*/ 9222232 w 9224654"/>
              <a:gd name="connsiteY6" fmla="*/ 1278849 h 1951949"/>
              <a:gd name="connsiteX7" fmla="*/ 9107932 w 9224654"/>
              <a:gd name="connsiteY7" fmla="*/ 1863049 h 1951949"/>
              <a:gd name="connsiteX8" fmla="*/ 8549132 w 9224654"/>
              <a:gd name="connsiteY8" fmla="*/ 1939249 h 1951949"/>
              <a:gd name="connsiteX9" fmla="*/ 6593332 w 9224654"/>
              <a:gd name="connsiteY9" fmla="*/ 1901149 h 1951949"/>
              <a:gd name="connsiteX10" fmla="*/ 3164332 w 9224654"/>
              <a:gd name="connsiteY10" fmla="*/ 1875749 h 1951949"/>
              <a:gd name="connsiteX11" fmla="*/ 1487932 w 9224654"/>
              <a:gd name="connsiteY11" fmla="*/ 1951949 h 1951949"/>
              <a:gd name="connsiteX12" fmla="*/ 395732 w 9224654"/>
              <a:gd name="connsiteY12" fmla="*/ 1875749 h 1951949"/>
              <a:gd name="connsiteX13" fmla="*/ 116332 w 9224654"/>
              <a:gd name="connsiteY13" fmla="*/ 1545549 h 1951949"/>
              <a:gd name="connsiteX14" fmla="*/ 80 w 9224654"/>
              <a:gd name="connsiteY14" fmla="*/ 1070132 h 1951949"/>
              <a:gd name="connsiteX15" fmla="*/ 103632 w 9224654"/>
              <a:gd name="connsiteY15" fmla="*/ 491449 h 1951949"/>
              <a:gd name="connsiteX16" fmla="*/ 395732 w 9224654"/>
              <a:gd name="connsiteY16" fmla="*/ 135849 h 1951949"/>
              <a:gd name="connsiteX17" fmla="*/ 975169 w 9224654"/>
              <a:gd name="connsiteY17" fmla="*/ 99336 h 1951949"/>
              <a:gd name="connsiteX18" fmla="*/ 1208532 w 9224654"/>
              <a:gd name="connsiteY18" fmla="*/ 97749 h 1951949"/>
              <a:gd name="connsiteX0" fmla="*/ 1208532 w 9445373"/>
              <a:gd name="connsiteY0" fmla="*/ 97749 h 1951949"/>
              <a:gd name="connsiteX1" fmla="*/ 2834132 w 9445373"/>
              <a:gd name="connsiteY1" fmla="*/ 21549 h 1951949"/>
              <a:gd name="connsiteX2" fmla="*/ 6072632 w 9445373"/>
              <a:gd name="connsiteY2" fmla="*/ 46949 h 1951949"/>
              <a:gd name="connsiteX3" fmla="*/ 8005321 w 9445373"/>
              <a:gd name="connsiteY3" fmla="*/ 0 h 1951949"/>
              <a:gd name="connsiteX4" fmla="*/ 9006332 w 9445373"/>
              <a:gd name="connsiteY4" fmla="*/ 85049 h 1951949"/>
              <a:gd name="connsiteX5" fmla="*/ 9441058 w 9445373"/>
              <a:gd name="connsiteY5" fmla="*/ 492594 h 1951949"/>
              <a:gd name="connsiteX6" fmla="*/ 9222232 w 9445373"/>
              <a:gd name="connsiteY6" fmla="*/ 1278849 h 1951949"/>
              <a:gd name="connsiteX7" fmla="*/ 9107932 w 9445373"/>
              <a:gd name="connsiteY7" fmla="*/ 1863049 h 1951949"/>
              <a:gd name="connsiteX8" fmla="*/ 8549132 w 9445373"/>
              <a:gd name="connsiteY8" fmla="*/ 1939249 h 1951949"/>
              <a:gd name="connsiteX9" fmla="*/ 6593332 w 9445373"/>
              <a:gd name="connsiteY9" fmla="*/ 1901149 h 1951949"/>
              <a:gd name="connsiteX10" fmla="*/ 3164332 w 9445373"/>
              <a:gd name="connsiteY10" fmla="*/ 1875749 h 1951949"/>
              <a:gd name="connsiteX11" fmla="*/ 1487932 w 9445373"/>
              <a:gd name="connsiteY11" fmla="*/ 1951949 h 1951949"/>
              <a:gd name="connsiteX12" fmla="*/ 395732 w 9445373"/>
              <a:gd name="connsiteY12" fmla="*/ 1875749 h 1951949"/>
              <a:gd name="connsiteX13" fmla="*/ 116332 w 9445373"/>
              <a:gd name="connsiteY13" fmla="*/ 1545549 h 1951949"/>
              <a:gd name="connsiteX14" fmla="*/ 80 w 9445373"/>
              <a:gd name="connsiteY14" fmla="*/ 1070132 h 1951949"/>
              <a:gd name="connsiteX15" fmla="*/ 103632 w 9445373"/>
              <a:gd name="connsiteY15" fmla="*/ 491449 h 1951949"/>
              <a:gd name="connsiteX16" fmla="*/ 395732 w 9445373"/>
              <a:gd name="connsiteY16" fmla="*/ 135849 h 1951949"/>
              <a:gd name="connsiteX17" fmla="*/ 975169 w 9445373"/>
              <a:gd name="connsiteY17" fmla="*/ 99336 h 1951949"/>
              <a:gd name="connsiteX18" fmla="*/ 1208532 w 9445373"/>
              <a:gd name="connsiteY18" fmla="*/ 97749 h 1951949"/>
              <a:gd name="connsiteX0" fmla="*/ 1208532 w 9453058"/>
              <a:gd name="connsiteY0" fmla="*/ 97749 h 1951949"/>
              <a:gd name="connsiteX1" fmla="*/ 2834132 w 9453058"/>
              <a:gd name="connsiteY1" fmla="*/ 21549 h 1951949"/>
              <a:gd name="connsiteX2" fmla="*/ 6072632 w 9453058"/>
              <a:gd name="connsiteY2" fmla="*/ 46949 h 1951949"/>
              <a:gd name="connsiteX3" fmla="*/ 8005321 w 9453058"/>
              <a:gd name="connsiteY3" fmla="*/ 0 h 1951949"/>
              <a:gd name="connsiteX4" fmla="*/ 9006332 w 9453058"/>
              <a:gd name="connsiteY4" fmla="*/ 85049 h 1951949"/>
              <a:gd name="connsiteX5" fmla="*/ 9441058 w 9453058"/>
              <a:gd name="connsiteY5" fmla="*/ 492594 h 1951949"/>
              <a:gd name="connsiteX6" fmla="*/ 9312107 w 9453058"/>
              <a:gd name="connsiteY6" fmla="*/ 1358380 h 1951949"/>
              <a:gd name="connsiteX7" fmla="*/ 9107932 w 9453058"/>
              <a:gd name="connsiteY7" fmla="*/ 1863049 h 1951949"/>
              <a:gd name="connsiteX8" fmla="*/ 8549132 w 9453058"/>
              <a:gd name="connsiteY8" fmla="*/ 1939249 h 1951949"/>
              <a:gd name="connsiteX9" fmla="*/ 6593332 w 9453058"/>
              <a:gd name="connsiteY9" fmla="*/ 1901149 h 1951949"/>
              <a:gd name="connsiteX10" fmla="*/ 3164332 w 9453058"/>
              <a:gd name="connsiteY10" fmla="*/ 1875749 h 1951949"/>
              <a:gd name="connsiteX11" fmla="*/ 1487932 w 9453058"/>
              <a:gd name="connsiteY11" fmla="*/ 1951949 h 1951949"/>
              <a:gd name="connsiteX12" fmla="*/ 395732 w 9453058"/>
              <a:gd name="connsiteY12" fmla="*/ 1875749 h 1951949"/>
              <a:gd name="connsiteX13" fmla="*/ 116332 w 9453058"/>
              <a:gd name="connsiteY13" fmla="*/ 1545549 h 1951949"/>
              <a:gd name="connsiteX14" fmla="*/ 80 w 9453058"/>
              <a:gd name="connsiteY14" fmla="*/ 1070132 h 1951949"/>
              <a:gd name="connsiteX15" fmla="*/ 103632 w 9453058"/>
              <a:gd name="connsiteY15" fmla="*/ 491449 h 1951949"/>
              <a:gd name="connsiteX16" fmla="*/ 395732 w 9453058"/>
              <a:gd name="connsiteY16" fmla="*/ 135849 h 1951949"/>
              <a:gd name="connsiteX17" fmla="*/ 975169 w 9453058"/>
              <a:gd name="connsiteY17" fmla="*/ 99336 h 1951949"/>
              <a:gd name="connsiteX18" fmla="*/ 1208532 w 9453058"/>
              <a:gd name="connsiteY18" fmla="*/ 97749 h 1951949"/>
              <a:gd name="connsiteX0" fmla="*/ 1208532 w 9460260"/>
              <a:gd name="connsiteY0" fmla="*/ 97749 h 1951949"/>
              <a:gd name="connsiteX1" fmla="*/ 2834132 w 9460260"/>
              <a:gd name="connsiteY1" fmla="*/ 21549 h 1951949"/>
              <a:gd name="connsiteX2" fmla="*/ 6072632 w 9460260"/>
              <a:gd name="connsiteY2" fmla="*/ 46949 h 1951949"/>
              <a:gd name="connsiteX3" fmla="*/ 8005321 w 9460260"/>
              <a:gd name="connsiteY3" fmla="*/ 0 h 1951949"/>
              <a:gd name="connsiteX4" fmla="*/ 8886498 w 9460260"/>
              <a:gd name="connsiteY4" fmla="*/ 184462 h 1951949"/>
              <a:gd name="connsiteX5" fmla="*/ 9441058 w 9460260"/>
              <a:gd name="connsiteY5" fmla="*/ 492594 h 1951949"/>
              <a:gd name="connsiteX6" fmla="*/ 9312107 w 9460260"/>
              <a:gd name="connsiteY6" fmla="*/ 1358380 h 1951949"/>
              <a:gd name="connsiteX7" fmla="*/ 9107932 w 9460260"/>
              <a:gd name="connsiteY7" fmla="*/ 1863049 h 1951949"/>
              <a:gd name="connsiteX8" fmla="*/ 8549132 w 9460260"/>
              <a:gd name="connsiteY8" fmla="*/ 1939249 h 1951949"/>
              <a:gd name="connsiteX9" fmla="*/ 6593332 w 9460260"/>
              <a:gd name="connsiteY9" fmla="*/ 1901149 h 1951949"/>
              <a:gd name="connsiteX10" fmla="*/ 3164332 w 9460260"/>
              <a:gd name="connsiteY10" fmla="*/ 1875749 h 1951949"/>
              <a:gd name="connsiteX11" fmla="*/ 1487932 w 9460260"/>
              <a:gd name="connsiteY11" fmla="*/ 1951949 h 1951949"/>
              <a:gd name="connsiteX12" fmla="*/ 395732 w 9460260"/>
              <a:gd name="connsiteY12" fmla="*/ 1875749 h 1951949"/>
              <a:gd name="connsiteX13" fmla="*/ 116332 w 9460260"/>
              <a:gd name="connsiteY13" fmla="*/ 1545549 h 1951949"/>
              <a:gd name="connsiteX14" fmla="*/ 80 w 9460260"/>
              <a:gd name="connsiteY14" fmla="*/ 1070132 h 1951949"/>
              <a:gd name="connsiteX15" fmla="*/ 103632 w 9460260"/>
              <a:gd name="connsiteY15" fmla="*/ 491449 h 1951949"/>
              <a:gd name="connsiteX16" fmla="*/ 395732 w 9460260"/>
              <a:gd name="connsiteY16" fmla="*/ 135849 h 1951949"/>
              <a:gd name="connsiteX17" fmla="*/ 975169 w 9460260"/>
              <a:gd name="connsiteY17" fmla="*/ 99336 h 1951949"/>
              <a:gd name="connsiteX18" fmla="*/ 1208532 w 9460260"/>
              <a:gd name="connsiteY18" fmla="*/ 97749 h 1951949"/>
              <a:gd name="connsiteX0" fmla="*/ 1208532 w 9339747"/>
              <a:gd name="connsiteY0" fmla="*/ 97749 h 1951949"/>
              <a:gd name="connsiteX1" fmla="*/ 2834132 w 9339747"/>
              <a:gd name="connsiteY1" fmla="*/ 21549 h 1951949"/>
              <a:gd name="connsiteX2" fmla="*/ 6072632 w 9339747"/>
              <a:gd name="connsiteY2" fmla="*/ 46949 h 1951949"/>
              <a:gd name="connsiteX3" fmla="*/ 8005321 w 9339747"/>
              <a:gd name="connsiteY3" fmla="*/ 0 h 1951949"/>
              <a:gd name="connsiteX4" fmla="*/ 8886498 w 9339747"/>
              <a:gd name="connsiteY4" fmla="*/ 184462 h 1951949"/>
              <a:gd name="connsiteX5" fmla="*/ 9291266 w 9339747"/>
              <a:gd name="connsiteY5" fmla="*/ 532360 h 1951949"/>
              <a:gd name="connsiteX6" fmla="*/ 9312107 w 9339747"/>
              <a:gd name="connsiteY6" fmla="*/ 1358380 h 1951949"/>
              <a:gd name="connsiteX7" fmla="*/ 9107932 w 9339747"/>
              <a:gd name="connsiteY7" fmla="*/ 1863049 h 1951949"/>
              <a:gd name="connsiteX8" fmla="*/ 8549132 w 9339747"/>
              <a:gd name="connsiteY8" fmla="*/ 1939249 h 1951949"/>
              <a:gd name="connsiteX9" fmla="*/ 6593332 w 9339747"/>
              <a:gd name="connsiteY9" fmla="*/ 1901149 h 1951949"/>
              <a:gd name="connsiteX10" fmla="*/ 3164332 w 9339747"/>
              <a:gd name="connsiteY10" fmla="*/ 1875749 h 1951949"/>
              <a:gd name="connsiteX11" fmla="*/ 1487932 w 9339747"/>
              <a:gd name="connsiteY11" fmla="*/ 1951949 h 1951949"/>
              <a:gd name="connsiteX12" fmla="*/ 395732 w 9339747"/>
              <a:gd name="connsiteY12" fmla="*/ 1875749 h 1951949"/>
              <a:gd name="connsiteX13" fmla="*/ 116332 w 9339747"/>
              <a:gd name="connsiteY13" fmla="*/ 1545549 h 1951949"/>
              <a:gd name="connsiteX14" fmla="*/ 80 w 9339747"/>
              <a:gd name="connsiteY14" fmla="*/ 1070132 h 1951949"/>
              <a:gd name="connsiteX15" fmla="*/ 103632 w 9339747"/>
              <a:gd name="connsiteY15" fmla="*/ 491449 h 1951949"/>
              <a:gd name="connsiteX16" fmla="*/ 395732 w 9339747"/>
              <a:gd name="connsiteY16" fmla="*/ 135849 h 1951949"/>
              <a:gd name="connsiteX17" fmla="*/ 975169 w 9339747"/>
              <a:gd name="connsiteY17" fmla="*/ 99336 h 1951949"/>
              <a:gd name="connsiteX18" fmla="*/ 1208532 w 9339747"/>
              <a:gd name="connsiteY18" fmla="*/ 97749 h 195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39747" h="1951949">
                <a:moveTo>
                  <a:pt x="1208532" y="97749"/>
                </a:moveTo>
                <a:cubicBezTo>
                  <a:pt x="1615990" y="63882"/>
                  <a:pt x="2834132" y="21549"/>
                  <a:pt x="2834132" y="21549"/>
                </a:cubicBezTo>
                <a:lnTo>
                  <a:pt x="6072632" y="46949"/>
                </a:lnTo>
                <a:lnTo>
                  <a:pt x="8005321" y="0"/>
                </a:lnTo>
                <a:cubicBezTo>
                  <a:pt x="8494271" y="6350"/>
                  <a:pt x="8672174" y="95735"/>
                  <a:pt x="8886498" y="184462"/>
                </a:cubicBezTo>
                <a:cubicBezTo>
                  <a:pt x="9100822" y="273189"/>
                  <a:pt x="9220331" y="336707"/>
                  <a:pt x="9291266" y="532360"/>
                </a:cubicBezTo>
                <a:cubicBezTo>
                  <a:pt x="9362201" y="728013"/>
                  <a:pt x="9342663" y="1136599"/>
                  <a:pt x="9312107" y="1358380"/>
                </a:cubicBezTo>
                <a:cubicBezTo>
                  <a:pt x="9281551" y="1580161"/>
                  <a:pt x="9235094" y="1766238"/>
                  <a:pt x="9107932" y="1863049"/>
                </a:cubicBezTo>
                <a:cubicBezTo>
                  <a:pt x="8980770" y="1959860"/>
                  <a:pt x="8549132" y="1939249"/>
                  <a:pt x="8549132" y="1939249"/>
                </a:cubicBezTo>
                <a:lnTo>
                  <a:pt x="6593332" y="1901149"/>
                </a:lnTo>
                <a:lnTo>
                  <a:pt x="3164332" y="1875749"/>
                </a:lnTo>
                <a:cubicBezTo>
                  <a:pt x="2313432" y="1884216"/>
                  <a:pt x="1949365" y="1951949"/>
                  <a:pt x="1487932" y="1951949"/>
                </a:cubicBezTo>
                <a:cubicBezTo>
                  <a:pt x="1026499" y="1951949"/>
                  <a:pt x="624332" y="1943482"/>
                  <a:pt x="395732" y="1875749"/>
                </a:cubicBezTo>
                <a:cubicBezTo>
                  <a:pt x="167132" y="1808016"/>
                  <a:pt x="182274" y="1679819"/>
                  <a:pt x="116332" y="1545549"/>
                </a:cubicBezTo>
                <a:cubicBezTo>
                  <a:pt x="50390" y="1411280"/>
                  <a:pt x="2197" y="1245815"/>
                  <a:pt x="80" y="1070132"/>
                </a:cubicBezTo>
                <a:cubicBezTo>
                  <a:pt x="-2037" y="894449"/>
                  <a:pt x="37690" y="647163"/>
                  <a:pt x="103632" y="491449"/>
                </a:cubicBezTo>
                <a:cubicBezTo>
                  <a:pt x="169574" y="335735"/>
                  <a:pt x="186182" y="197232"/>
                  <a:pt x="395732" y="135849"/>
                </a:cubicBezTo>
                <a:cubicBezTo>
                  <a:pt x="605282" y="74466"/>
                  <a:pt x="835469" y="107803"/>
                  <a:pt x="975169" y="99336"/>
                </a:cubicBezTo>
                <a:cubicBezTo>
                  <a:pt x="1114869" y="90869"/>
                  <a:pt x="1367282" y="99865"/>
                  <a:pt x="1208532" y="97749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0" y="0"/>
            <a:ext cx="12192000" cy="965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dist="381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800" b="1" i="1" kern="0" dirty="0">
                <a:solidFill>
                  <a:prstClr val="white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/>
              </a:solidFill>
            </a:endParaRPr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F01938D0-244E-4232-A13A-F6A547E49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944" y="71001"/>
            <a:ext cx="1886097" cy="8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9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719403" y="164638"/>
            <a:ext cx="1056117" cy="9857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web</a:t>
            </a:r>
            <a:endParaRPr lang="ko-KR" altLang="en-US" sz="1600" dirty="0"/>
          </a:p>
        </p:txBody>
      </p:sp>
      <p:sp>
        <p:nvSpPr>
          <p:cNvPr id="5" name="타원 4"/>
          <p:cNvSpPr/>
          <p:nvPr/>
        </p:nvSpPr>
        <p:spPr>
          <a:xfrm>
            <a:off x="3887755" y="1486304"/>
            <a:ext cx="1056117" cy="9857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입양하기</a:t>
            </a:r>
          </a:p>
        </p:txBody>
      </p:sp>
      <p:sp>
        <p:nvSpPr>
          <p:cNvPr id="6" name="타원 5"/>
          <p:cNvSpPr/>
          <p:nvPr/>
        </p:nvSpPr>
        <p:spPr>
          <a:xfrm>
            <a:off x="2310186" y="1486304"/>
            <a:ext cx="1056117" cy="98570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아이보기</a:t>
            </a:r>
          </a:p>
        </p:txBody>
      </p:sp>
      <p:sp>
        <p:nvSpPr>
          <p:cNvPr id="7" name="타원 6"/>
          <p:cNvSpPr/>
          <p:nvPr/>
        </p:nvSpPr>
        <p:spPr>
          <a:xfrm>
            <a:off x="2406702" y="164638"/>
            <a:ext cx="1056117" cy="98570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후원하기</a:t>
            </a:r>
          </a:p>
        </p:txBody>
      </p:sp>
      <p:cxnSp>
        <p:nvCxnSpPr>
          <p:cNvPr id="9" name="꺾인 연결선 8"/>
          <p:cNvCxnSpPr>
            <a:stCxn id="6" idx="2"/>
            <a:endCxn id="7" idx="2"/>
          </p:cNvCxnSpPr>
          <p:nvPr/>
        </p:nvCxnSpPr>
        <p:spPr>
          <a:xfrm rot="10800000" flipH="1">
            <a:off x="2310185" y="657492"/>
            <a:ext cx="96516" cy="1321667"/>
          </a:xfrm>
          <a:prstGeom prst="bentConnector3">
            <a:avLst>
              <a:gd name="adj1" fmla="val -31580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6"/>
            <a:endCxn id="5" idx="2"/>
          </p:cNvCxnSpPr>
          <p:nvPr/>
        </p:nvCxnSpPr>
        <p:spPr>
          <a:xfrm>
            <a:off x="3366303" y="1979159"/>
            <a:ext cx="521452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19403" y="1604798"/>
            <a:ext cx="1152128" cy="9857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myhome</a:t>
            </a:r>
            <a:endParaRPr lang="ko-KR" altLang="en-US" sz="1600" dirty="0"/>
          </a:p>
        </p:txBody>
      </p:sp>
      <p:cxnSp>
        <p:nvCxnSpPr>
          <p:cNvPr id="26" name="꺾인 연결선 25"/>
          <p:cNvCxnSpPr>
            <a:stCxn id="5" idx="6"/>
            <a:endCxn id="15" idx="1"/>
          </p:cNvCxnSpPr>
          <p:nvPr/>
        </p:nvCxnSpPr>
        <p:spPr>
          <a:xfrm flipH="1">
            <a:off x="719403" y="1979159"/>
            <a:ext cx="4224469" cy="118493"/>
          </a:xfrm>
          <a:prstGeom prst="bentConnector5">
            <a:avLst>
              <a:gd name="adj1" fmla="val -7215"/>
              <a:gd name="adj2" fmla="val 606720"/>
              <a:gd name="adj3" fmla="val 107215"/>
            </a:avLst>
          </a:prstGeom>
          <a:ln w="28575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90643" y="3194759"/>
            <a:ext cx="4829995" cy="985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594" indent="-228594">
              <a:buFont typeface="Wingdings" panose="05000000000000000000" pitchFamily="2" charset="2"/>
              <a:buChar char="ü"/>
            </a:pPr>
            <a:r>
              <a:rPr lang="ko-KR" altLang="en-US" sz="1400" dirty="0"/>
              <a:t>강아지 랜덤위치</a:t>
            </a:r>
            <a:endParaRPr lang="en-US" altLang="ko-KR" sz="1400" dirty="0"/>
          </a:p>
          <a:p>
            <a:pPr marL="228594" indent="-228594">
              <a:buFont typeface="Wingdings" panose="05000000000000000000" pitchFamily="2" charset="2"/>
              <a:buChar char="ü"/>
            </a:pPr>
            <a:r>
              <a:rPr lang="ko-KR" altLang="en-US" sz="1400" dirty="0"/>
              <a:t>날짜 부여</a:t>
            </a:r>
            <a:r>
              <a:rPr lang="en-US" altLang="ko-KR" sz="1400" dirty="0"/>
              <a:t> (</a:t>
            </a:r>
            <a:r>
              <a:rPr lang="ko-KR" altLang="en-US" sz="1400" dirty="0" err="1"/>
              <a:t>달기준</a:t>
            </a:r>
            <a:r>
              <a:rPr lang="ko-KR" altLang="en-US" sz="1400" dirty="0"/>
              <a:t> </a:t>
            </a:r>
            <a:r>
              <a:rPr lang="en-US" altLang="ko-KR" sz="1400" dirty="0"/>
              <a:t>12</a:t>
            </a:r>
            <a:r>
              <a:rPr lang="ko-KR" altLang="en-US" sz="1400" dirty="0"/>
              <a:t>개월</a:t>
            </a:r>
            <a:r>
              <a:rPr lang="en-US" altLang="ko-KR" sz="1400" dirty="0"/>
              <a:t> : sleep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증가</a:t>
            </a:r>
            <a:r>
              <a:rPr lang="en-US" altLang="ko-KR" sz="1400" dirty="0"/>
              <a:t>)</a:t>
            </a:r>
          </a:p>
          <a:p>
            <a:pPr marL="228594" indent="-228594">
              <a:buFont typeface="Wingdings" panose="05000000000000000000" pitchFamily="2" charset="2"/>
              <a:buChar char="ü"/>
            </a:pPr>
            <a:r>
              <a:rPr lang="ko-KR" altLang="en-US" sz="1400" dirty="0"/>
              <a:t>기본하트 </a:t>
            </a:r>
            <a:r>
              <a:rPr lang="en-US" altLang="ko-KR" sz="1400" dirty="0"/>
              <a:t>100</a:t>
            </a:r>
            <a:r>
              <a:rPr lang="ko-KR" altLang="en-US" sz="1400" dirty="0"/>
              <a:t>점</a:t>
            </a:r>
          </a:p>
        </p:txBody>
      </p:sp>
      <p:cxnSp>
        <p:nvCxnSpPr>
          <p:cNvPr id="31" name="직선 화살표 연결선 30"/>
          <p:cNvCxnSpPr>
            <a:stCxn id="29" idx="2"/>
            <a:endCxn id="32" idx="0"/>
          </p:cNvCxnSpPr>
          <p:nvPr/>
        </p:nvCxnSpPr>
        <p:spPr>
          <a:xfrm>
            <a:off x="2805641" y="4180469"/>
            <a:ext cx="1" cy="2957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763508" y="4476264"/>
            <a:ext cx="4084267" cy="48005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 플레이 </a:t>
            </a:r>
            <a:r>
              <a:rPr lang="en-US" altLang="ko-KR" sz="1600" dirty="0"/>
              <a:t>(</a:t>
            </a:r>
            <a:r>
              <a:rPr lang="ko-KR" altLang="en-US" sz="1600" dirty="0"/>
              <a:t>선택창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763508" y="5081001"/>
            <a:ext cx="938011" cy="668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터치터치</a:t>
            </a:r>
            <a:endParaRPr lang="en-US" altLang="ko-KR" sz="1200" dirty="0"/>
          </a:p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상우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812260" y="5081001"/>
            <a:ext cx="938011" cy="6689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경주게임</a:t>
            </a:r>
            <a:endParaRPr lang="en-US" altLang="ko-KR" sz="1200" dirty="0"/>
          </a:p>
          <a:p>
            <a:pPr algn="ctr"/>
            <a:r>
              <a:rPr lang="en-US" altLang="ko-KR" sz="1200" dirty="0"/>
              <a:t>&lt;</a:t>
            </a:r>
            <a:r>
              <a:rPr lang="ko-KR" altLang="en-US" sz="1200" dirty="0"/>
              <a:t>상우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61012" y="5081001"/>
            <a:ext cx="938011" cy="668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샤워</a:t>
            </a:r>
            <a:endParaRPr lang="en-US" altLang="ko-KR" sz="1200" dirty="0"/>
          </a:p>
          <a:p>
            <a:pPr algn="ctr"/>
            <a:r>
              <a:rPr lang="en-US" altLang="ko-KR" sz="1200" dirty="0"/>
              <a:t>&lt;</a:t>
            </a:r>
            <a:r>
              <a:rPr lang="ko-KR" altLang="en-US" sz="1200" dirty="0" err="1"/>
              <a:t>나예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909764" y="5081001"/>
            <a:ext cx="938011" cy="6689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먹이주기</a:t>
            </a:r>
            <a:endParaRPr lang="en-US" altLang="ko-KR" sz="1200" dirty="0"/>
          </a:p>
          <a:p>
            <a:pPr algn="ctr"/>
            <a:r>
              <a:rPr lang="en-US" altLang="ko-KR" sz="1200" dirty="0"/>
              <a:t>&lt;</a:t>
            </a:r>
            <a:r>
              <a:rPr lang="ko-KR" altLang="en-US" sz="1200" dirty="0" err="1"/>
              <a:t>나예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63508" y="5841706"/>
            <a:ext cx="4083169" cy="666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33" dirty="0"/>
              <a:t>게임 </a:t>
            </a:r>
            <a:r>
              <a:rPr lang="ko-KR" altLang="en-US" sz="933" dirty="0" err="1"/>
              <a:t>승리시</a:t>
            </a:r>
            <a:r>
              <a:rPr lang="ko-KR" altLang="en-US" sz="933" dirty="0"/>
              <a:t> 배점기준을 각 게임 담당자들이 정하세요</a:t>
            </a:r>
            <a:r>
              <a:rPr lang="en-US" altLang="ko-KR" sz="933" dirty="0"/>
              <a:t>.</a:t>
            </a:r>
          </a:p>
          <a:p>
            <a:r>
              <a:rPr lang="ko-KR" altLang="en-US" sz="933" dirty="0" err="1"/>
              <a:t>게임룰에</a:t>
            </a:r>
            <a:r>
              <a:rPr lang="ko-KR" altLang="en-US" sz="933" dirty="0"/>
              <a:t> </a:t>
            </a:r>
            <a:r>
              <a:rPr lang="ko-KR" altLang="en-US" sz="933" dirty="0" err="1"/>
              <a:t>대한거도</a:t>
            </a:r>
            <a:r>
              <a:rPr lang="ko-KR" altLang="en-US" sz="933" dirty="0"/>
              <a:t> 이제 확정적으로 세워서 텍스트로 정리해 보내주세요</a:t>
            </a:r>
            <a:endParaRPr lang="en-US" altLang="ko-KR" sz="933" dirty="0"/>
          </a:p>
          <a:p>
            <a:r>
              <a:rPr lang="en-US" altLang="ko-KR" sz="933" dirty="0"/>
              <a:t>(</a:t>
            </a:r>
            <a:r>
              <a:rPr lang="ko-KR" altLang="en-US" sz="933" dirty="0"/>
              <a:t>나중에 </a:t>
            </a:r>
            <a:r>
              <a:rPr lang="en-US" altLang="ko-KR" sz="933" dirty="0"/>
              <a:t>PT </a:t>
            </a:r>
            <a:r>
              <a:rPr lang="ko-KR" altLang="en-US" sz="933" dirty="0"/>
              <a:t>때도 </a:t>
            </a:r>
            <a:r>
              <a:rPr lang="ko-KR" altLang="en-US" sz="933" dirty="0" err="1"/>
              <a:t>사용할수있으니</a:t>
            </a:r>
            <a:r>
              <a:rPr lang="en-US" altLang="ko-KR" sz="933" dirty="0"/>
              <a:t>..)</a:t>
            </a:r>
          </a:p>
          <a:p>
            <a:r>
              <a:rPr lang="en-US" altLang="ko-KR" sz="933" dirty="0"/>
              <a:t> *</a:t>
            </a:r>
            <a:r>
              <a:rPr lang="ko-KR" altLang="en-US" sz="933" dirty="0"/>
              <a:t>여기서 배점은 하트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08494" y="3447645"/>
            <a:ext cx="707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진경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cxnSp>
        <p:nvCxnSpPr>
          <p:cNvPr id="44" name="꺾인 연결선 43"/>
          <p:cNvCxnSpPr>
            <a:stCxn id="33" idx="1"/>
            <a:endCxn id="32" idx="1"/>
          </p:cNvCxnSpPr>
          <p:nvPr/>
        </p:nvCxnSpPr>
        <p:spPr>
          <a:xfrm rot="10800000">
            <a:off x="763508" y="4716293"/>
            <a:ext cx="16933" cy="699188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 설명선 49"/>
          <p:cNvSpPr/>
          <p:nvPr/>
        </p:nvSpPr>
        <p:spPr>
          <a:xfrm>
            <a:off x="5128381" y="4476264"/>
            <a:ext cx="1152128" cy="280765"/>
          </a:xfrm>
          <a:prstGeom prst="wedgeRectCallout">
            <a:avLst>
              <a:gd name="adj1" fmla="val -71150"/>
              <a:gd name="adj2" fmla="val 326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67" dirty="0"/>
              <a:t>나가기 </a:t>
            </a:r>
            <a:r>
              <a:rPr lang="en-US" altLang="ko-KR" sz="1067" dirty="0"/>
              <a:t>Y/N</a:t>
            </a:r>
            <a:endParaRPr lang="ko-KR" altLang="en-US" sz="1067" dirty="0"/>
          </a:p>
        </p:txBody>
      </p:sp>
      <p:cxnSp>
        <p:nvCxnSpPr>
          <p:cNvPr id="52" name="꺾인 연결선 51"/>
          <p:cNvCxnSpPr>
            <a:stCxn id="50" idx="0"/>
            <a:endCxn id="29" idx="3"/>
          </p:cNvCxnSpPr>
          <p:nvPr/>
        </p:nvCxnSpPr>
        <p:spPr>
          <a:xfrm rot="16200000" flipV="1">
            <a:off x="5068216" y="3840035"/>
            <a:ext cx="788651" cy="483808"/>
          </a:xfrm>
          <a:prstGeom prst="bentConnector2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670136" y="389727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게임에서 획득한 </a:t>
            </a:r>
            <a:endParaRPr lang="en-US" altLang="ko-KR" sz="800" b="1" dirty="0"/>
          </a:p>
          <a:p>
            <a:r>
              <a:rPr lang="ko-KR" altLang="en-US" sz="800" b="1" dirty="0"/>
              <a:t>하트정보 전송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60090" y="2102682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/>
              <a:t>입력한 강아지의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이름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종류 넘어감</a:t>
            </a:r>
          </a:p>
        </p:txBody>
      </p:sp>
      <p:cxnSp>
        <p:nvCxnSpPr>
          <p:cNvPr id="72" name="꺾인 연결선 71"/>
          <p:cNvCxnSpPr>
            <a:stCxn id="15" idx="2"/>
            <a:endCxn id="29" idx="0"/>
          </p:cNvCxnSpPr>
          <p:nvPr/>
        </p:nvCxnSpPr>
        <p:spPr>
          <a:xfrm rot="16200000" flipH="1">
            <a:off x="1748429" y="2137546"/>
            <a:ext cx="604252" cy="1510173"/>
          </a:xfrm>
          <a:prstGeom prst="bentConnector3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6864086" y="207407"/>
          <a:ext cx="5088566" cy="610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0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게임명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게임방식</a:t>
                      </a:r>
                      <a:r>
                        <a:rPr lang="ko-KR" altLang="en-US" sz="15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및 하트배정 </a:t>
                      </a:r>
                      <a:r>
                        <a:rPr lang="en-US" altLang="ko-KR" sz="15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500" baseline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최종본</a:t>
                      </a:r>
                      <a:r>
                        <a:rPr lang="en-US" altLang="ko-KR" sz="15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랜덤이벤트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&lt;</a:t>
                      </a:r>
                      <a:r>
                        <a:rPr lang="ko-KR" altLang="en-US" sz="1400" dirty="0"/>
                        <a:t>진경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터치터치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&lt;</a:t>
                      </a:r>
                      <a:r>
                        <a:rPr lang="ko-KR" altLang="en-US" sz="1400" dirty="0"/>
                        <a:t>상우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경주게임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&lt;</a:t>
                      </a:r>
                      <a:r>
                        <a:rPr lang="ko-KR" altLang="en-US" sz="1400" dirty="0"/>
                        <a:t>상우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샤워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&lt;</a:t>
                      </a:r>
                      <a:r>
                        <a:rPr lang="ko-KR" altLang="en-US" sz="1400" dirty="0" err="1"/>
                        <a:t>나예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움직이는 오리를 적정온도에 맞추어 점수 </a:t>
                      </a:r>
                      <a:r>
                        <a:rPr lang="en-US" altLang="ko-KR" sz="1500" dirty="0"/>
                        <a:t>50(1</a:t>
                      </a:r>
                      <a:r>
                        <a:rPr lang="ko-KR" altLang="en-US" sz="1500" dirty="0"/>
                        <a:t>번당 </a:t>
                      </a:r>
                      <a:r>
                        <a:rPr lang="en-US" altLang="ko-KR" sz="1500" dirty="0"/>
                        <a:t>10</a:t>
                      </a:r>
                      <a:r>
                        <a:rPr lang="ko-KR" altLang="en-US" sz="1500" dirty="0"/>
                        <a:t>점</a:t>
                      </a:r>
                      <a:r>
                        <a:rPr lang="en-US" altLang="ko-KR" sz="1500" dirty="0"/>
                        <a:t>)</a:t>
                      </a:r>
                      <a:r>
                        <a:rPr lang="ko-KR" altLang="en-US" sz="1500" dirty="0"/>
                        <a:t>이 되면 하트 </a:t>
                      </a:r>
                      <a:r>
                        <a:rPr lang="en-US" altLang="ko-KR" sz="1500" dirty="0"/>
                        <a:t>100</a:t>
                      </a:r>
                      <a:r>
                        <a:rPr lang="ko-KR" altLang="en-US" sz="1500" dirty="0"/>
                        <a:t>를 지급한다</a:t>
                      </a:r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4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먹이주기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&lt;</a:t>
                      </a:r>
                      <a:r>
                        <a:rPr lang="ko-KR" altLang="en-US" sz="1400" dirty="0" err="1"/>
                        <a:t>나예</a:t>
                      </a:r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임으로 움직이는 먹이를 잡아 점수 </a:t>
                      </a:r>
                      <a:r>
                        <a:rPr lang="en-US" altLang="ko-KR" sz="1500" dirty="0"/>
                        <a:t>50</a:t>
                      </a:r>
                      <a:r>
                        <a:rPr lang="ko-KR" altLang="en-US" sz="1500" dirty="0"/>
                        <a:t>점 </a:t>
                      </a:r>
                      <a:r>
                        <a:rPr lang="en-US" altLang="ko-KR" sz="1500" dirty="0"/>
                        <a:t>(1</a:t>
                      </a:r>
                      <a:r>
                        <a:rPr lang="ko-KR" altLang="en-US" sz="1500" dirty="0"/>
                        <a:t>번당 </a:t>
                      </a:r>
                      <a:r>
                        <a:rPr lang="en-US" altLang="ko-KR" sz="1500" dirty="0"/>
                        <a:t>10</a:t>
                      </a:r>
                      <a:r>
                        <a:rPr lang="ko-KR" altLang="en-US" sz="1500" dirty="0"/>
                        <a:t>점</a:t>
                      </a:r>
                      <a:r>
                        <a:rPr lang="en-US" altLang="ko-KR" sz="1500" dirty="0"/>
                        <a:t>) </a:t>
                      </a:r>
                      <a:r>
                        <a:rPr lang="ko-KR" altLang="en-US" sz="1500" dirty="0"/>
                        <a:t>이 넘으면 하트 </a:t>
                      </a:r>
                      <a:r>
                        <a:rPr lang="en-US" altLang="ko-KR" sz="1500" dirty="0"/>
                        <a:t>100</a:t>
                      </a:r>
                      <a:r>
                        <a:rPr lang="ko-KR" altLang="en-US" sz="1500" dirty="0"/>
                        <a:t>개를 지급한다</a:t>
                      </a:r>
                      <a:r>
                        <a:rPr lang="en-US" altLang="ko-KR" sz="1500" dirty="0"/>
                        <a:t>.</a:t>
                      </a:r>
                      <a:endParaRPr lang="ko-KR" altLang="en-US" sz="1500" dirty="0"/>
                    </a:p>
                  </a:txBody>
                  <a:tcPr marL="121920" marR="121920" marT="60960" marB="609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24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531</Words>
  <Application>Microsoft Office PowerPoint</Application>
  <PresentationFormat>와이드스크린</PresentationFormat>
  <Paragraphs>149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naye</cp:lastModifiedBy>
  <cp:revision>14</cp:revision>
  <dcterms:created xsi:type="dcterms:W3CDTF">2019-06-25T04:22:36Z</dcterms:created>
  <dcterms:modified xsi:type="dcterms:W3CDTF">2021-01-13T13:12:23Z</dcterms:modified>
</cp:coreProperties>
</file>