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Relationship Id="rId8" Type="http://schemas.openxmlformats.org/officeDocument/2006/relationships/image" Target="../media/image111.png"/><Relationship Id="rId9" Type="http://schemas.openxmlformats.org/officeDocument/2006/relationships/image" Target="../media/image112.png"/><Relationship Id="rId10" Type="http://schemas.openxmlformats.org/officeDocument/2006/relationships/image" Target="../media/image11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8422" y="1538435"/>
            <a:ext cx="12134222" cy="48574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5478" y="7079631"/>
            <a:ext cx="2573867" cy="16665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7775" y="1016891"/>
            <a:ext cx="16390165" cy="28571"/>
            <a:chOff x="947775" y="1016891"/>
            <a:chExt cx="16390165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1016891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7775" y="9462048"/>
            <a:ext cx="16390165" cy="28571"/>
            <a:chOff x="947775" y="9462048"/>
            <a:chExt cx="16390165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47775" y="9462048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17555" y="3619046"/>
            <a:ext cx="2050604" cy="2050604"/>
            <a:chOff x="8117555" y="3619046"/>
            <a:chExt cx="2050604" cy="205060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8117555" y="3619046"/>
              <a:ext cx="2050604" cy="205060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4917" y="1338769"/>
            <a:ext cx="3144816" cy="109712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6824" y="347883"/>
            <a:ext cx="1991019" cy="81331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547357" y="2414832"/>
            <a:ext cx="18551011" cy="181277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361141" y="5687202"/>
            <a:ext cx="18158697" cy="403182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7775" y="1016891"/>
            <a:ext cx="16390165" cy="28571"/>
            <a:chOff x="947775" y="1016891"/>
            <a:chExt cx="16390165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1016891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7775" y="9462048"/>
            <a:ext cx="16390165" cy="28571"/>
            <a:chOff x="947775" y="9462048"/>
            <a:chExt cx="16390165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47775" y="9462048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0204" y="3246228"/>
            <a:ext cx="7151020" cy="5775541"/>
            <a:chOff x="1110204" y="3246228"/>
            <a:chExt cx="7151020" cy="577554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0204" y="3246228"/>
              <a:ext cx="7151020" cy="57755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914286" y="3355071"/>
            <a:ext cx="7161905" cy="5666697"/>
            <a:chOff x="8914286" y="3355071"/>
            <a:chExt cx="7161905" cy="56666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4286" y="3355071"/>
              <a:ext cx="7161905" cy="566669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4917" y="1338769"/>
            <a:ext cx="3144816" cy="109712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6824" y="347883"/>
            <a:ext cx="1991019" cy="81331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4114024" y="1802031"/>
            <a:ext cx="22013678" cy="18127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7775" y="1016891"/>
            <a:ext cx="16390165" cy="28571"/>
            <a:chOff x="947775" y="1016891"/>
            <a:chExt cx="16390165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1016891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7775" y="9462048"/>
            <a:ext cx="16390165" cy="28571"/>
            <a:chOff x="947775" y="9462048"/>
            <a:chExt cx="16390165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47775" y="9462048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64360" y="4203524"/>
            <a:ext cx="16095348" cy="4905320"/>
            <a:chOff x="1264360" y="4203524"/>
            <a:chExt cx="16095348" cy="49053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4360" y="4203524"/>
              <a:ext cx="16095348" cy="490532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4917" y="1338769"/>
            <a:ext cx="3144816" cy="109712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6824" y="347883"/>
            <a:ext cx="1991019" cy="81331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440081" y="2090738"/>
            <a:ext cx="19375354" cy="26771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7775" y="1016891"/>
            <a:ext cx="16390165" cy="28571"/>
            <a:chOff x="947775" y="1016891"/>
            <a:chExt cx="16390165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1016891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7775" y="9462048"/>
            <a:ext cx="16390165" cy="28571"/>
            <a:chOff x="947775" y="9462048"/>
            <a:chExt cx="16390165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47775" y="9462048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36942" y="4508283"/>
            <a:ext cx="14811830" cy="4564088"/>
            <a:chOff x="1736942" y="4508283"/>
            <a:chExt cx="14811830" cy="45640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6942" y="4508283"/>
              <a:ext cx="14811830" cy="456408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4917" y="1338769"/>
            <a:ext cx="3144816" cy="109712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6824" y="347883"/>
            <a:ext cx="1991019" cy="81331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453522" y="2020669"/>
            <a:ext cx="18300002" cy="28188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7775" y="1016891"/>
            <a:ext cx="16390165" cy="28571"/>
            <a:chOff x="947775" y="1016891"/>
            <a:chExt cx="16390165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1016891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7775" y="9462048"/>
            <a:ext cx="16390165" cy="28571"/>
            <a:chOff x="947775" y="9462048"/>
            <a:chExt cx="16390165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47775" y="9462048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96470" y="3056587"/>
            <a:ext cx="13770326" cy="1702058"/>
            <a:chOff x="1996470" y="3056587"/>
            <a:chExt cx="13770326" cy="17020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6470" y="3056587"/>
              <a:ext cx="13770326" cy="170205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6349" y="1132079"/>
            <a:ext cx="2580569" cy="109712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6824" y="347883"/>
            <a:ext cx="1991019" cy="81331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1463" y="2064211"/>
            <a:ext cx="15208525" cy="137912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208534" y="4658786"/>
            <a:ext cx="17880430" cy="137903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4968" y="6095520"/>
            <a:ext cx="14957135" cy="137903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230303" y="7337697"/>
            <a:ext cx="18140592" cy="13790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7775" y="1016891"/>
            <a:ext cx="16390165" cy="28571"/>
            <a:chOff x="947775" y="1016891"/>
            <a:chExt cx="16390165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1016891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7775" y="9462048"/>
            <a:ext cx="16390165" cy="28571"/>
            <a:chOff x="947775" y="9462048"/>
            <a:chExt cx="16390165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47775" y="9462048"/>
              <a:ext cx="16390165" cy="285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6349" y="1132079"/>
            <a:ext cx="1846645" cy="109712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6824" y="347883"/>
            <a:ext cx="1991019" cy="81331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65039" y="2684621"/>
            <a:ext cx="13688906" cy="42586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7775" y="1016891"/>
            <a:ext cx="16390165" cy="28571"/>
            <a:chOff x="947775" y="1016891"/>
            <a:chExt cx="16390165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1016891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7775" y="9462048"/>
            <a:ext cx="16390165" cy="28571"/>
            <a:chOff x="947775" y="9462048"/>
            <a:chExt cx="16390165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47775" y="9462048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7775" y="5123810"/>
            <a:ext cx="16390165" cy="28571"/>
            <a:chOff x="947775" y="5123810"/>
            <a:chExt cx="16390165" cy="2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47775" y="5123810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45971" y="5123810"/>
            <a:ext cx="6511873" cy="28571"/>
            <a:chOff x="2845971" y="5123810"/>
            <a:chExt cx="6511873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2845971" y="5123810"/>
              <a:ext cx="6511873" cy="28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384195" y="5123810"/>
            <a:ext cx="6511873" cy="28571"/>
            <a:chOff x="8384195" y="5123810"/>
            <a:chExt cx="6511873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8384195" y="5123810"/>
              <a:ext cx="6511873" cy="2857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6824" y="347883"/>
            <a:ext cx="1991019" cy="81331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54717" y="3790536"/>
            <a:ext cx="4040077" cy="81331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77383" y="3790536"/>
            <a:ext cx="4881705" cy="81331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50669" y="3751078"/>
            <a:ext cx="4655696" cy="85550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3964" y="7228640"/>
            <a:ext cx="4444067" cy="81331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699564" y="7189183"/>
            <a:ext cx="5159505" cy="84598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702755" y="7228640"/>
            <a:ext cx="4704038" cy="81331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8260" y="1478900"/>
            <a:ext cx="6197059" cy="334905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489397" y="1478900"/>
            <a:ext cx="6275469" cy="334905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008380" y="1478900"/>
            <a:ext cx="6268230" cy="334905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465006" y="4919038"/>
            <a:ext cx="6293973" cy="334905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92190" y="4919038"/>
            <a:ext cx="6274259" cy="334905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4469" y="4919038"/>
            <a:ext cx="6297183" cy="33490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7775" y="1016891"/>
            <a:ext cx="16390165" cy="28571"/>
            <a:chOff x="947775" y="1016891"/>
            <a:chExt cx="16390165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1016891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7775" y="9462048"/>
            <a:ext cx="16390165" cy="28571"/>
            <a:chOff x="947775" y="9462048"/>
            <a:chExt cx="16390165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47775" y="9462048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52537" y="5842548"/>
            <a:ext cx="6022293" cy="3105677"/>
            <a:chOff x="2652537" y="5842548"/>
            <a:chExt cx="6022293" cy="310567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2537" y="5842548"/>
              <a:ext cx="6022293" cy="31056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421172" y="5842548"/>
            <a:ext cx="6171429" cy="3127446"/>
            <a:chOff x="9421172" y="5842548"/>
            <a:chExt cx="6171429" cy="312744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21172" y="5842548"/>
              <a:ext cx="6171429" cy="31274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7942" y="1636192"/>
            <a:ext cx="1013855" cy="860318"/>
            <a:chOff x="177942" y="1636192"/>
            <a:chExt cx="1013855" cy="8603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942" y="1636192"/>
              <a:ext cx="1013855" cy="86031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5785" y="1942252"/>
            <a:ext cx="16295173" cy="171489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3765" y="1209533"/>
            <a:ext cx="3125550" cy="109712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46824" y="347883"/>
            <a:ext cx="1991019" cy="81331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6622" y="3512250"/>
            <a:ext cx="15697609" cy="35183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7775" y="1016891"/>
            <a:ext cx="16390165" cy="28571"/>
            <a:chOff x="947775" y="1016891"/>
            <a:chExt cx="16390165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1016891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7775" y="9462048"/>
            <a:ext cx="16390165" cy="28571"/>
            <a:chOff x="947775" y="9462048"/>
            <a:chExt cx="16390165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47775" y="9462048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06068" y="5676190"/>
            <a:ext cx="7232235" cy="3368291"/>
            <a:chOff x="1606068" y="5676190"/>
            <a:chExt cx="7232235" cy="33682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6068" y="5676190"/>
              <a:ext cx="7232235" cy="33682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99320" y="5676190"/>
            <a:ext cx="7629513" cy="3444481"/>
            <a:chOff x="9099320" y="5676190"/>
            <a:chExt cx="7629513" cy="34444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99320" y="5676190"/>
              <a:ext cx="7629513" cy="344448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6349" y="1119487"/>
            <a:ext cx="3125550" cy="109712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6824" y="347883"/>
            <a:ext cx="1991019" cy="81331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9205" y="2010203"/>
            <a:ext cx="15797951" cy="47156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7775" y="1016891"/>
            <a:ext cx="16390165" cy="28571"/>
            <a:chOff x="947775" y="1016891"/>
            <a:chExt cx="16390165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1016891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7775" y="9462048"/>
            <a:ext cx="16390165" cy="28571"/>
            <a:chOff x="947775" y="9462048"/>
            <a:chExt cx="16390165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47775" y="9462048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52536" y="6101624"/>
            <a:ext cx="6529777" cy="2986395"/>
            <a:chOff x="1252536" y="6101624"/>
            <a:chExt cx="6529777" cy="29863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2536" y="6101624"/>
              <a:ext cx="6529777" cy="29863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49393" y="6101624"/>
            <a:ext cx="8361753" cy="1493197"/>
            <a:chOff x="8149393" y="6101624"/>
            <a:chExt cx="8361753" cy="14931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49393" y="6101624"/>
              <a:ext cx="8361753" cy="149319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149393" y="7594821"/>
            <a:ext cx="8361753" cy="1493197"/>
            <a:chOff x="8149393" y="7594821"/>
            <a:chExt cx="8361753" cy="149319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49393" y="7594821"/>
              <a:ext cx="8361753" cy="149319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4580" y="1080032"/>
            <a:ext cx="3125550" cy="109712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6824" y="347883"/>
            <a:ext cx="1991019" cy="81331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19205" y="1792517"/>
            <a:ext cx="16142332" cy="47156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7775" y="1016891"/>
            <a:ext cx="16390165" cy="28571"/>
            <a:chOff x="947775" y="1016891"/>
            <a:chExt cx="16390165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1016891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7775" y="9462048"/>
            <a:ext cx="16390165" cy="28571"/>
            <a:chOff x="947775" y="9462048"/>
            <a:chExt cx="16390165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47775" y="9462048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6343" y="5360544"/>
            <a:ext cx="14104451" cy="1994070"/>
            <a:chOff x="976343" y="5360544"/>
            <a:chExt cx="14104451" cy="199407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6343" y="5360544"/>
              <a:ext cx="14104451" cy="19940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6343" y="7597279"/>
            <a:ext cx="14104451" cy="1668850"/>
            <a:chOff x="976343" y="7597279"/>
            <a:chExt cx="14104451" cy="166885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6343" y="7597279"/>
              <a:ext cx="14104451" cy="166885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8736" y="1850907"/>
            <a:ext cx="17150067" cy="357222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6349" y="1132079"/>
            <a:ext cx="2816778" cy="109712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6824" y="347883"/>
            <a:ext cx="1991019" cy="8133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7775" y="1016891"/>
            <a:ext cx="16390165" cy="28571"/>
            <a:chOff x="947775" y="1016891"/>
            <a:chExt cx="16390165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1016891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7775" y="9462048"/>
            <a:ext cx="16390165" cy="28571"/>
            <a:chOff x="947775" y="9462048"/>
            <a:chExt cx="16390165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47775" y="9462048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4980" y="5338776"/>
            <a:ext cx="8257877" cy="3651701"/>
            <a:chOff x="884980" y="5338776"/>
            <a:chExt cx="8257877" cy="365170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4980" y="5338776"/>
              <a:ext cx="8257877" cy="36517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89115" y="5338776"/>
            <a:ext cx="7734539" cy="3651701"/>
            <a:chOff x="9589115" y="5338776"/>
            <a:chExt cx="7734539" cy="365170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89115" y="5338776"/>
              <a:ext cx="7734539" cy="365170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733517" y="1785041"/>
            <a:ext cx="19459628" cy="370065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6349" y="1132079"/>
            <a:ext cx="3621093" cy="109712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6824" y="347883"/>
            <a:ext cx="1991019" cy="8133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7775" y="1016891"/>
            <a:ext cx="16390165" cy="28571"/>
            <a:chOff x="947775" y="1016891"/>
            <a:chExt cx="16390165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1016891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7775" y="9462048"/>
            <a:ext cx="16390165" cy="28571"/>
            <a:chOff x="947775" y="9462048"/>
            <a:chExt cx="16390165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47775" y="9462048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09808" y="4540660"/>
            <a:ext cx="7802437" cy="4406279"/>
            <a:chOff x="1209808" y="4540660"/>
            <a:chExt cx="7802437" cy="44062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9808" y="4540660"/>
              <a:ext cx="7802437" cy="44062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78231" y="5142857"/>
            <a:ext cx="7346939" cy="3421769"/>
            <a:chOff x="9578231" y="5142857"/>
            <a:chExt cx="7346939" cy="342176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78231" y="5142857"/>
              <a:ext cx="7346939" cy="342176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462290" y="2255381"/>
            <a:ext cx="18123828" cy="224753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5873" y="1132079"/>
            <a:ext cx="4190931" cy="109712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6824" y="347883"/>
            <a:ext cx="1991019" cy="8133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7775" y="1016891"/>
            <a:ext cx="16390165" cy="28571"/>
            <a:chOff x="947775" y="1016891"/>
            <a:chExt cx="16390165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1016891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7775" y="9462048"/>
            <a:ext cx="16390165" cy="28571"/>
            <a:chOff x="947775" y="9462048"/>
            <a:chExt cx="16390165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47775" y="9462048"/>
              <a:ext cx="16390165" cy="285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98847" y="4976118"/>
            <a:ext cx="3227210" cy="20403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4917" y="1338769"/>
            <a:ext cx="3144816" cy="109712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6824" y="347883"/>
            <a:ext cx="1991019" cy="81331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96848" y="4976115"/>
            <a:ext cx="3165723" cy="204035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60448" y="7089045"/>
            <a:ext cx="5691180" cy="205939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32524" y="7076800"/>
            <a:ext cx="3040104" cy="204035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053722" y="2197145"/>
            <a:ext cx="18985735" cy="311634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330490" y="6483675"/>
            <a:ext cx="3875649" cy="114555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105700" y="6483675"/>
            <a:ext cx="3875649" cy="114555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84659" y="8431983"/>
            <a:ext cx="4453516" cy="114555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055715" y="8431983"/>
            <a:ext cx="5981240" cy="11455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2023-12-21T00:19:51Z</dcterms:created>
  <dcterms:modified xsi:type="dcterms:W3CDTF">2023-12-21T00:19:51Z</dcterms:modified>
</cp:coreProperties>
</file>