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9" r:id="rId2"/>
    <p:sldId id="314" r:id="rId3"/>
    <p:sldId id="315" r:id="rId4"/>
    <p:sldId id="316" r:id="rId5"/>
    <p:sldId id="317" r:id="rId6"/>
    <p:sldId id="319" r:id="rId7"/>
    <p:sldId id="320" r:id="rId8"/>
    <p:sldId id="321" r:id="rId9"/>
    <p:sldId id="318" r:id="rId10"/>
    <p:sldId id="322" r:id="rId11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EAEAEA"/>
    <a:srgbClr val="DDDDDD"/>
    <a:srgbClr val="DEDEDE"/>
    <a:srgbClr val="FCFCFC"/>
    <a:srgbClr val="F2F2F2"/>
    <a:srgbClr val="FF7A00"/>
    <a:srgbClr val="0066CB"/>
    <a:srgbClr val="7F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5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576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46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90C6-478F-4020-94F7-7A365D69A3A0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749-F4CB-46B3-8E5E-41259A5AA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46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34AF-9FD1-4FB2-A2EC-FD937BF46C9F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63" y="4690596"/>
            <a:ext cx="5437550" cy="44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9F33-ECD9-4BDA-AD1D-6D387FA58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2" name="Picture 340" descr="imag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722938" y="2166938"/>
            <a:ext cx="1454150" cy="1454150"/>
          </a:xfrm>
          <a:prstGeom prst="rect">
            <a:avLst/>
          </a:prstGeom>
          <a:noFill/>
        </p:spPr>
      </p:pic>
      <p:pic>
        <p:nvPicPr>
          <p:cNvPr id="3414" name="Picture 342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238625" y="2166938"/>
            <a:ext cx="1460500" cy="1460500"/>
          </a:xfrm>
          <a:prstGeom prst="rect">
            <a:avLst/>
          </a:prstGeom>
          <a:noFill/>
        </p:spPr>
      </p:pic>
      <p:pic>
        <p:nvPicPr>
          <p:cNvPr id="3415" name="Picture 343" descr="image_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194550" y="2166938"/>
            <a:ext cx="1463675" cy="1463675"/>
          </a:xfrm>
          <a:prstGeom prst="rect">
            <a:avLst/>
          </a:prstGeom>
          <a:noFill/>
        </p:spPr>
      </p:pic>
      <p:pic>
        <p:nvPicPr>
          <p:cNvPr id="3416" name="Picture 344" descr="image_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752725" y="2166938"/>
            <a:ext cx="1460500" cy="1460500"/>
          </a:xfrm>
          <a:prstGeom prst="rect">
            <a:avLst/>
          </a:prstGeom>
          <a:noFill/>
        </p:spPr>
      </p:pic>
      <p:sp>
        <p:nvSpPr>
          <p:cNvPr id="3404" name="Rectangle 332"/>
          <p:cNvSpPr>
            <a:spLocks noChangeArrowheads="1"/>
          </p:cNvSpPr>
          <p:nvPr/>
        </p:nvSpPr>
        <p:spPr bwMode="gray">
          <a:xfrm>
            <a:off x="4240213" y="216376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5" name="Rectangle 333"/>
          <p:cNvSpPr>
            <a:spLocks noChangeArrowheads="1"/>
          </p:cNvSpPr>
          <p:nvPr/>
        </p:nvSpPr>
        <p:spPr bwMode="gray">
          <a:xfrm>
            <a:off x="7200900" y="216217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10" name="Group 338"/>
          <p:cNvGrpSpPr>
            <a:grpSpLocks/>
          </p:cNvGrpSpPr>
          <p:nvPr/>
        </p:nvGrpSpPr>
        <p:grpSpPr bwMode="auto">
          <a:xfrm>
            <a:off x="914400" y="0"/>
            <a:ext cx="685800" cy="685800"/>
            <a:chOff x="576" y="0"/>
            <a:chExt cx="454" cy="475"/>
          </a:xfrm>
        </p:grpSpPr>
        <p:sp>
          <p:nvSpPr>
            <p:cNvPr id="3407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08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44" name="Group 372"/>
          <p:cNvGrpSpPr>
            <a:grpSpLocks/>
          </p:cNvGrpSpPr>
          <p:nvPr/>
        </p:nvGrpSpPr>
        <p:grpSpPr bwMode="auto">
          <a:xfrm>
            <a:off x="409575" y="3576638"/>
            <a:ext cx="8258175" cy="119062"/>
            <a:chOff x="288" y="1248"/>
            <a:chExt cx="5229" cy="96"/>
          </a:xfrm>
        </p:grpSpPr>
        <p:grpSp>
          <p:nvGrpSpPr>
            <p:cNvPr id="344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441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42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443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24600"/>
            <a:ext cx="287496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445" name="Rectangle 3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67200" y="64008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31755E00-65C9-4511-88A1-C7F05C3CA98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5334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495800"/>
            <a:ext cx="785495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pic>
        <p:nvPicPr>
          <p:cNvPr id="3451" name="Picture 379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197725" y="687388"/>
            <a:ext cx="1460500" cy="1460500"/>
          </a:xfrm>
          <a:prstGeom prst="rect">
            <a:avLst/>
          </a:prstGeom>
          <a:noFill/>
        </p:spPr>
      </p:pic>
      <p:sp>
        <p:nvSpPr>
          <p:cNvPr id="3452" name="Rectangle 380"/>
          <p:cNvSpPr>
            <a:spLocks noChangeArrowheads="1"/>
          </p:cNvSpPr>
          <p:nvPr/>
        </p:nvSpPr>
        <p:spPr bwMode="gray">
          <a:xfrm>
            <a:off x="5715000" y="68580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454" name="Picture 382" descr="logo-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124200"/>
            <a:ext cx="1255713" cy="34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3DFC5D-DCA2-4F3C-8CC8-AFD773AA5C7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8876FA-5F50-4D89-A2B0-94B99FA737C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E62B4-1100-45BC-9361-663C6466A65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AED5E0-AC89-4939-92B3-9DD07712431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251DA-2FDD-4AC3-ABDA-FD6E0B94E8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110B-DE2F-404B-B2AB-7550757661C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9473E-73B6-4713-A151-236AEA51464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B9DC28-4699-4AED-8FBD-E239D42001B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D8539-88B5-441E-BF66-777EA194B2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A5A44-3E32-4FC0-B422-39EC18FA68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29400" y="64833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148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059F4425-E62D-465E-BDDD-F3BAC8C7853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04800" y="800100"/>
            <a:ext cx="8377238" cy="131763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246" name="Object 222"/>
          <p:cNvGraphicFramePr>
            <a:graphicFrameLocks noChangeAspect="1"/>
          </p:cNvGraphicFramePr>
          <p:nvPr/>
        </p:nvGraphicFramePr>
        <p:xfrm>
          <a:off x="6324600" y="457200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Image" r:id="rId15" imgW="5600000" imgH="1117460" progId="">
                  <p:embed/>
                </p:oleObj>
              </mc:Choice>
              <mc:Fallback>
                <p:oleObj name="Image" r:id="rId15" imgW="5600000" imgH="1117460" progId="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324600" y="457200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AE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7" name="Rectangle 223"/>
          <p:cNvSpPr>
            <a:spLocks noChangeArrowheads="1"/>
          </p:cNvSpPr>
          <p:nvPr/>
        </p:nvSpPr>
        <p:spPr bwMode="gray">
          <a:xfrm>
            <a:off x="7753350" y="46990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/>
        </p:nvSpPr>
        <p:spPr bwMode="gray">
          <a:xfrm>
            <a:off x="8220075" y="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152400"/>
            <a:ext cx="6172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xyge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ni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oost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ea typeface="굴림" pitchFamily="50" charset="-127"/>
              </a:rPr>
              <a:t>Project Setting</a:t>
            </a:r>
            <a:endParaRPr lang="en-US" altLang="ko-KR" sz="4400" dirty="0">
              <a:ea typeface="굴림" pitchFamily="50" charset="-127"/>
            </a:endParaRP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400" dirty="0" smtClean="0">
                <a:ea typeface="굴림" pitchFamily="50" charset="-127"/>
              </a:rPr>
              <a:t>Directory Structure</a:t>
            </a:r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gray">
          <a:xfrm>
            <a:off x="857224" y="5286388"/>
            <a:ext cx="78549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Sang-</a:t>
            </a:r>
            <a:r>
              <a:rPr kumimoji="0" lang="en-US" altLang="ko-K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Wook</a:t>
            </a:r>
            <a:r>
              <a:rPr kumimoji="0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 Lee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2009.06.17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“3rd/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” directory (source)</a:t>
            </a:r>
          </a:p>
          <a:p>
            <a:pPr lvl="1"/>
            <a:r>
              <a:rPr lang="ko-KR" altLang="en-US" dirty="0" smtClean="0"/>
              <a:t>사용하는 </a:t>
            </a:r>
            <a:r>
              <a:rPr lang="en-US" altLang="ko-KR" dirty="0" smtClean="0"/>
              <a:t>3rd-party library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source file</a:t>
            </a:r>
            <a:r>
              <a:rPr lang="ko-KR" altLang="en-US" dirty="0" smtClean="0"/>
              <a:t>을 저장하는</a:t>
            </a:r>
            <a:r>
              <a:rPr lang="en-US" altLang="ko-KR" dirty="0" smtClean="0"/>
              <a:t> directory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가 반드시 필요하지 않은 경우라면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저장하지 않는 것이 좋음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를 수정하였거나 </a:t>
            </a:r>
            <a:r>
              <a:rPr lang="en-US" altLang="ko-KR" dirty="0" smtClean="0"/>
              <a:t>source</a:t>
            </a:r>
            <a:r>
              <a:rPr lang="ko-KR" altLang="en-US" dirty="0" smtClean="0"/>
              <a:t>를 구하기 어려운 경우</a:t>
            </a:r>
            <a:r>
              <a:rPr lang="en-US" altLang="ko-KR" dirty="0" smtClean="0"/>
              <a:t>, source</a:t>
            </a:r>
            <a:r>
              <a:rPr lang="ko-KR" altLang="en-US" dirty="0" smtClean="0"/>
              <a:t>를 반드시 저장해 두어야 함</a:t>
            </a:r>
            <a:endParaRPr lang="en-US" altLang="ko-KR" dirty="0" smtClean="0"/>
          </a:p>
          <a:p>
            <a:r>
              <a:rPr lang="en-US" altLang="ko-KR" dirty="0" smtClean="0"/>
              <a:t>“3rd/test” directory (test)</a:t>
            </a:r>
          </a:p>
          <a:p>
            <a:pPr lvl="1"/>
            <a:r>
              <a:rPr lang="en-US" altLang="ko-KR" dirty="0" smtClean="0"/>
              <a:t>3rd-party library</a:t>
            </a:r>
            <a:r>
              <a:rPr lang="ko-KR" altLang="en-US" dirty="0" smtClean="0"/>
              <a:t>를 사용하기 위해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가 필요한 경우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를 위해 작성한 </a:t>
            </a:r>
            <a:r>
              <a:rPr lang="en-US" altLang="ko-KR" dirty="0" smtClean="0"/>
              <a:t>code</a:t>
            </a:r>
            <a:r>
              <a:rPr lang="ko-KR" altLang="en-US" smtClean="0"/>
              <a:t>를 </a:t>
            </a:r>
            <a:r>
              <a:rPr lang="ko-KR" altLang="en-US" dirty="0" smtClean="0"/>
              <a:t>저장하는</a:t>
            </a:r>
            <a:r>
              <a:rPr lang="en-US" altLang="ko-KR" dirty="0" smtClean="0"/>
              <a:t> directory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 Structure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6" y="1643050"/>
            <a:ext cx="4189095" cy="3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1406" y="5286388"/>
            <a:ext cx="42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Repository Structure in Subversion Server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4286248" y="5429264"/>
            <a:ext cx="4786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Working Copy Structure in Local</a:t>
            </a:r>
            <a:endParaRPr lang="ko-KR" altLang="en-US" sz="16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1571612"/>
            <a:ext cx="4766310" cy="388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“app” directory (application)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를 위해 생성된 </a:t>
            </a:r>
            <a:r>
              <a:rPr lang="en-US" altLang="ko-KR" dirty="0" smtClean="0"/>
              <a:t>application project</a:t>
            </a:r>
            <a:r>
              <a:rPr lang="ko-KR" altLang="en-US" dirty="0" smtClean="0"/>
              <a:t>가 저장되는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ko-KR" altLang="en-US" dirty="0" smtClean="0"/>
              <a:t>주로 </a:t>
            </a:r>
            <a:r>
              <a:rPr lang="en-US" altLang="ko-KR" dirty="0" smtClean="0"/>
              <a:t>.exe </a:t>
            </a:r>
            <a:r>
              <a:rPr lang="ko-KR" altLang="en-US" dirty="0" smtClean="0"/>
              <a:t>형식이 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Application</a:t>
            </a:r>
            <a:r>
              <a:rPr lang="ko-KR" altLang="en-US" dirty="0" smtClean="0"/>
              <a:t>은 주로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 </a:t>
            </a:r>
            <a:r>
              <a:rPr lang="ko-KR" altLang="en-US" dirty="0" smtClean="0"/>
              <a:t>하에 있는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들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</a:t>
            </a:r>
            <a:r>
              <a:rPr lang="en-US" altLang="ko-KR" dirty="0" smtClean="0"/>
              <a:t>, DLL or LIB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project)</a:t>
            </a:r>
            <a:r>
              <a:rPr lang="ko-KR" altLang="en-US" dirty="0" smtClean="0"/>
              <a:t>을 사용해 생성됨</a:t>
            </a:r>
            <a:endParaRPr lang="en-US" altLang="ko-KR" dirty="0" smtClean="0"/>
          </a:p>
          <a:p>
            <a:r>
              <a:rPr lang="en-US" altLang="ko-KR" dirty="0" smtClean="0"/>
              <a:t>“bin” directory (binary)</a:t>
            </a:r>
          </a:p>
          <a:p>
            <a:pPr lvl="1"/>
            <a:r>
              <a:rPr lang="en-US" altLang="ko-KR" dirty="0" smtClean="0"/>
              <a:t>‘app’, 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’, ‘test’, &amp; ‘unit’ directory</a:t>
            </a:r>
            <a:r>
              <a:rPr lang="ko-KR" altLang="en-US" dirty="0" smtClean="0"/>
              <a:t>하에 존재하는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형식 결과물이 저장되는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en-US" altLang="ko-KR" dirty="0" smtClean="0"/>
              <a:t>Binary </a:t>
            </a:r>
            <a:r>
              <a:rPr lang="ko-KR" altLang="en-US" dirty="0" smtClean="0"/>
              <a:t>형식의 결과물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.exe files</a:t>
            </a:r>
          </a:p>
          <a:p>
            <a:pPr lvl="3"/>
            <a:r>
              <a:rPr lang="en-US" altLang="ko-KR" dirty="0" smtClean="0"/>
              <a:t>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files</a:t>
            </a:r>
          </a:p>
          <a:p>
            <a:pPr lvl="1"/>
            <a:r>
              <a:rPr lang="en-US" altLang="ko-KR" dirty="0" smtClean="0"/>
              <a:t>Building </a:t>
            </a:r>
            <a:r>
              <a:rPr lang="ko-KR" altLang="en-US" dirty="0" smtClean="0"/>
              <a:t>형식에 따라 다른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 결과물을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Release build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‘bin/release’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결과물을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Debug build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‘bin/debug’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결과물을 저장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“build” directory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workspace file</a:t>
            </a:r>
            <a:r>
              <a:rPr lang="ko-KR" altLang="en-US" dirty="0" smtClean="0"/>
              <a:t>이 있는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en-US" altLang="ko-KR" dirty="0" smtClean="0"/>
              <a:t>Visual Studio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.</a:t>
            </a:r>
            <a:r>
              <a:rPr lang="en-US" altLang="ko-KR" dirty="0" err="1" smtClean="0"/>
              <a:t>dsw</a:t>
            </a:r>
            <a:r>
              <a:rPr lang="en-US" altLang="ko-KR" dirty="0" smtClean="0"/>
              <a:t> files in Visual Studio 6.0</a:t>
            </a:r>
          </a:p>
          <a:p>
            <a:pPr lvl="3"/>
            <a:r>
              <a:rPr lang="en-US" altLang="ko-KR" dirty="0" smtClean="0"/>
              <a:t>.</a:t>
            </a:r>
            <a:r>
              <a:rPr lang="en-US" altLang="ko-KR" dirty="0" err="1" smtClean="0"/>
              <a:t>sln</a:t>
            </a:r>
            <a:r>
              <a:rPr lang="en-US" altLang="ko-KR" dirty="0" smtClean="0"/>
              <a:t> files in Visual Studio 2003, 2005, &amp; 2008</a:t>
            </a:r>
          </a:p>
          <a:p>
            <a:pPr lvl="1"/>
            <a:r>
              <a:rPr lang="en-US" altLang="ko-KR" dirty="0" smtClean="0"/>
              <a:t>Subversion repository server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SWL project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check-out </a:t>
            </a:r>
            <a:r>
              <a:rPr lang="ko-KR" altLang="en-US" dirty="0" smtClean="0"/>
              <a:t>한 후 </a:t>
            </a:r>
            <a:r>
              <a:rPr lang="en-US" altLang="ko-KR" dirty="0" smtClean="0"/>
              <a:t>‘build’ directory </a:t>
            </a:r>
            <a:r>
              <a:rPr lang="ko-KR" altLang="en-US" dirty="0" smtClean="0"/>
              <a:t>하에 있는 </a:t>
            </a:r>
            <a:r>
              <a:rPr lang="en-US" altLang="ko-KR" dirty="0" smtClean="0"/>
              <a:t>workspace file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하면 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cpp_swl_msvc80.sln / cpp_swl_msvc90.sln</a:t>
            </a:r>
            <a:endParaRPr lang="ko-KR" altLang="en-US" dirty="0" smtClean="0"/>
          </a:p>
          <a:p>
            <a:r>
              <a:rPr lang="en-US" altLang="ko-KR" dirty="0" smtClean="0"/>
              <a:t>“dist” directory (distribution)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의 결과물 중 가장 최근에 배포된 </a:t>
            </a:r>
            <a:r>
              <a:rPr lang="en-US" altLang="ko-KR" dirty="0" smtClean="0"/>
              <a:t>release</a:t>
            </a:r>
            <a:r>
              <a:rPr lang="ko-KR" altLang="en-US" dirty="0" smtClean="0"/>
              <a:t>를 저장하는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en-US" altLang="ko-KR" dirty="0" smtClean="0"/>
              <a:t>.exe and/or 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files</a:t>
            </a:r>
          </a:p>
          <a:p>
            <a:pPr lvl="2"/>
            <a:r>
              <a:rPr lang="en-US" altLang="ko-KR" dirty="0" smtClean="0"/>
              <a:t>Configuration/setting files</a:t>
            </a:r>
          </a:p>
          <a:p>
            <a:pPr lvl="2"/>
            <a:r>
              <a:rPr lang="en-US" altLang="ko-KR" dirty="0" smtClean="0"/>
              <a:t>Data files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의 사용자나 개발자는 이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의 배포판을 이용해 개별적 작업을 수행하면 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“doc” directory (document)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와 관련된 개발 문서를 저장하는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Reference</a:t>
            </a:r>
            <a:r>
              <a:rPr lang="ko-KR" altLang="en-US" dirty="0" smtClean="0"/>
              <a:t> 문서를 생성하기 위해 </a:t>
            </a:r>
            <a:r>
              <a:rPr lang="en-US" altLang="ko-KR" dirty="0" err="1" smtClean="0"/>
              <a:t>doxygen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SWL project</a:t>
            </a:r>
            <a:r>
              <a:rPr lang="ko-KR" altLang="en-US" dirty="0" smtClean="0"/>
              <a:t>를 위한 설정 </a:t>
            </a:r>
            <a:r>
              <a:rPr lang="en-US" altLang="ko-KR" dirty="0" smtClean="0"/>
              <a:t>file</a:t>
            </a:r>
          </a:p>
          <a:p>
            <a:pPr lvl="3"/>
            <a:r>
              <a:rPr lang="en-US" altLang="ko-KR" dirty="0" smtClean="0"/>
              <a:t>swl.dox</a:t>
            </a:r>
          </a:p>
          <a:p>
            <a:pPr lvl="2"/>
            <a:r>
              <a:rPr lang="en-US" altLang="ko-KR" dirty="0" smtClean="0">
                <a:hlinkClick r:id="rId3"/>
              </a:rPr>
              <a:t>http://www.doxygen.org/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Reference document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 page</a:t>
            </a:r>
          </a:p>
          <a:p>
            <a:pPr lvl="3"/>
            <a:r>
              <a:rPr lang="en-US" altLang="ko-KR" dirty="0" smtClean="0"/>
              <a:t>‘doc/html/index.html’</a:t>
            </a:r>
          </a:p>
          <a:p>
            <a:r>
              <a:rPr lang="en-US" altLang="ko-KR" dirty="0" smtClean="0"/>
              <a:t>“include” </a:t>
            </a:r>
            <a:r>
              <a:rPr lang="en-US" altLang="ko-KR" dirty="0" smtClean="0"/>
              <a:t>directory (include)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에서 생성한 </a:t>
            </a:r>
            <a:r>
              <a:rPr lang="en-US" altLang="ko-KR" dirty="0" smtClean="0"/>
              <a:t>DLL and/or LIB project</a:t>
            </a:r>
            <a:r>
              <a:rPr lang="ko-KR" altLang="en-US" dirty="0" smtClean="0"/>
              <a:t>를 사용하기 위해 필요한 </a:t>
            </a:r>
            <a:r>
              <a:rPr lang="en-US" altLang="ko-KR" dirty="0" smtClean="0"/>
              <a:t>header file</a:t>
            </a:r>
            <a:r>
              <a:rPr lang="ko-KR" altLang="en-US" dirty="0" smtClean="0"/>
              <a:t>들을 포함하는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header file</a:t>
            </a:r>
            <a:r>
              <a:rPr lang="ko-KR" altLang="en-US" dirty="0" smtClean="0"/>
              <a:t>들을 </a:t>
            </a:r>
            <a:r>
              <a:rPr lang="en-US" altLang="ko-KR" dirty="0"/>
              <a:t>‘include’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하에 위치시키는 것은 아님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DLL/LIB</a:t>
            </a:r>
            <a:r>
              <a:rPr lang="ko-KR" altLang="en-US" dirty="0" smtClean="0"/>
              <a:t>의 사용시에 필요한 </a:t>
            </a:r>
            <a:r>
              <a:rPr lang="en-US" altLang="ko-KR" dirty="0" smtClean="0"/>
              <a:t>header file</a:t>
            </a:r>
            <a:r>
              <a:rPr lang="ko-KR" altLang="en-US" dirty="0" smtClean="0"/>
              <a:t>만 있으면 됨</a:t>
            </a:r>
            <a:endParaRPr lang="en-US" altLang="ko-KR" dirty="0" smtClean="0"/>
          </a:p>
          <a:p>
            <a:pPr lvl="1"/>
            <a:r>
              <a:rPr lang="en-US" altLang="ko-KR" dirty="0"/>
              <a:t>‘include’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directory </a:t>
            </a:r>
            <a:r>
              <a:rPr lang="ko-KR" altLang="en-US" dirty="0" smtClean="0"/>
              <a:t>하에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swl</a:t>
            </a:r>
            <a:r>
              <a:rPr lang="en-US" altLang="ko-KR" dirty="0" smtClean="0"/>
              <a:t>’ sub-directory</a:t>
            </a:r>
            <a:r>
              <a:rPr lang="ko-KR" altLang="en-US" dirty="0" smtClean="0"/>
              <a:t>가 존재하며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sub-directory</a:t>
            </a:r>
            <a:r>
              <a:rPr lang="ko-KR" altLang="en-US" dirty="0" smtClean="0"/>
              <a:t>로 개발하는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를 생성하면 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‘</a:t>
            </a:r>
            <a:r>
              <a:rPr lang="en-US" altLang="ko-KR" dirty="0" smtClean="0"/>
              <a:t>include/</a:t>
            </a:r>
            <a:r>
              <a:rPr lang="en-US" altLang="ko-KR" dirty="0" err="1" smtClean="0"/>
              <a:t>swl</a:t>
            </a:r>
            <a:r>
              <a:rPr lang="en-US" altLang="ko-KR" dirty="0" smtClean="0"/>
              <a:t>/base’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DLL/LIB </a:t>
            </a:r>
            <a:r>
              <a:rPr lang="ko-KR" altLang="en-US" dirty="0" smtClean="0"/>
              <a:t>사용하는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header file</a:t>
            </a:r>
            <a:r>
              <a:rPr lang="ko-KR" altLang="en-US" dirty="0" smtClean="0"/>
              <a:t>을 아래와 같이 포함시킴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#include “</a:t>
            </a:r>
            <a:r>
              <a:rPr lang="en-US" altLang="ko-KR" dirty="0" err="1" smtClean="0"/>
              <a:t>swl</a:t>
            </a:r>
            <a:r>
              <a:rPr lang="en-US" altLang="ko-KR" dirty="0" smtClean="0"/>
              <a:t>/base/</a:t>
            </a:r>
            <a:r>
              <a:rPr lang="en-US" altLang="ko-KR" dirty="0" err="1" smtClean="0"/>
              <a:t>Point.h</a:t>
            </a:r>
            <a:r>
              <a:rPr lang="en-US" altLang="ko-KR" dirty="0" smtClean="0"/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“lib” directory (library)</a:t>
            </a:r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</a:t>
            </a:r>
            <a:r>
              <a:rPr lang="ko-KR" altLang="en-US" dirty="0" smtClean="0"/>
              <a:t>하에 존재하는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에서 생성된 </a:t>
            </a:r>
            <a:r>
              <a:rPr lang="en-US" altLang="ko-KR" dirty="0" smtClean="0"/>
              <a:t>.lib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들이 저장되는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Building </a:t>
            </a:r>
            <a:r>
              <a:rPr lang="ko-KR" altLang="en-US" dirty="0" smtClean="0"/>
              <a:t>형식에 따라 다른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 결과물을 저장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Release build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‘lib/release’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결과물이 생성됨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Debug build</a:t>
            </a:r>
            <a:r>
              <a:rPr lang="ko-KR" altLang="en-US" dirty="0" smtClean="0"/>
              <a:t>의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‘lib/debug’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결과물이 생성됨</a:t>
            </a:r>
            <a:endParaRPr lang="en-US" altLang="ko-KR" dirty="0" smtClean="0"/>
          </a:p>
          <a:p>
            <a:r>
              <a:rPr lang="en-US" altLang="ko-KR" dirty="0" smtClean="0"/>
              <a:t>“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” directory (source)</a:t>
            </a:r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와 관계된 주요 </a:t>
            </a:r>
            <a:r>
              <a:rPr lang="en-US" altLang="ko-KR" dirty="0" smtClean="0"/>
              <a:t>source code</a:t>
            </a:r>
            <a:r>
              <a:rPr lang="ko-KR" altLang="en-US" dirty="0" smtClean="0"/>
              <a:t>가 위치한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 </a:t>
            </a:r>
            <a:r>
              <a:rPr lang="ko-KR" altLang="en-US" dirty="0" smtClean="0"/>
              <a:t>하에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주로</a:t>
            </a:r>
            <a:r>
              <a:rPr lang="en-US" altLang="ko-KR" dirty="0" smtClean="0"/>
              <a:t>) DLL &amp; LIB</a:t>
            </a:r>
            <a:r>
              <a:rPr lang="ko-KR" altLang="en-US" dirty="0" smtClean="0"/>
              <a:t>을 생성하기 위한</a:t>
            </a:r>
            <a:r>
              <a:rPr lang="en-US" altLang="ko-KR" dirty="0" smtClean="0"/>
              <a:t> project</a:t>
            </a:r>
            <a:r>
              <a:rPr lang="ko-KR" altLang="en-US" dirty="0" smtClean="0"/>
              <a:t>들이 위치하게 되며 이들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결과물을 </a:t>
            </a:r>
            <a:r>
              <a:rPr lang="en-US" altLang="ko-KR" dirty="0" smtClean="0"/>
              <a:t>‘app’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‘test’ directory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가 사용</a:t>
            </a:r>
            <a:endParaRPr lang="en-US" altLang="ko-KR" dirty="0" smtClean="0"/>
          </a:p>
          <a:p>
            <a:pPr lvl="1"/>
            <a:r>
              <a:rPr lang="en-US" altLang="ko-KR" dirty="0"/>
              <a:t>‘include’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와 달리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swl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와 같은 </a:t>
            </a:r>
            <a:r>
              <a:rPr lang="en-US" altLang="ko-KR" dirty="0" smtClean="0"/>
              <a:t>sub-directory</a:t>
            </a:r>
            <a:r>
              <a:rPr lang="ko-KR" altLang="en-US" dirty="0" smtClean="0"/>
              <a:t>가 존재하지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/base’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“test” directory (test)</a:t>
            </a:r>
          </a:p>
          <a:p>
            <a:pPr lvl="1"/>
            <a:r>
              <a:rPr lang="ko-KR" altLang="en-US" dirty="0" smtClean="0"/>
              <a:t>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</a:t>
            </a:r>
            <a:r>
              <a:rPr lang="ko-KR" altLang="en-US" dirty="0" smtClean="0"/>
              <a:t>하에 존재하는 </a:t>
            </a:r>
            <a:r>
              <a:rPr lang="en-US" altLang="ko-KR" dirty="0" smtClean="0"/>
              <a:t>DLL &amp; LIB project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test program</a:t>
            </a:r>
            <a:r>
              <a:rPr lang="ko-KR" altLang="en-US" dirty="0" smtClean="0"/>
              <a:t>이 위치한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ko-KR" altLang="en-US" dirty="0" smtClean="0"/>
              <a:t>주로 </a:t>
            </a:r>
            <a:r>
              <a:rPr lang="en-US" altLang="ko-KR" dirty="0" smtClean="0"/>
              <a:t>.exe file</a:t>
            </a:r>
            <a:r>
              <a:rPr lang="ko-KR" altLang="en-US" dirty="0" smtClean="0"/>
              <a:t>을 생성하는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가 위치함</a:t>
            </a:r>
            <a:endParaRPr lang="en-US" altLang="ko-KR" dirty="0" smtClean="0"/>
          </a:p>
          <a:p>
            <a:r>
              <a:rPr lang="en-US" altLang="ko-KR" dirty="0" smtClean="0"/>
              <a:t>“unit” directory (unit test)</a:t>
            </a:r>
          </a:p>
          <a:p>
            <a:pPr lvl="1"/>
            <a:r>
              <a:rPr lang="ko-KR" altLang="en-US" dirty="0" smtClean="0"/>
              <a:t>주로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’ directory</a:t>
            </a:r>
            <a:r>
              <a:rPr lang="ko-KR" altLang="en-US" dirty="0" smtClean="0"/>
              <a:t>하에 존재하는 </a:t>
            </a:r>
            <a:r>
              <a:rPr lang="en-US" altLang="ko-KR" dirty="0" smtClean="0"/>
              <a:t>DLL &amp; LIB project</a:t>
            </a:r>
            <a:r>
              <a:rPr lang="ko-KR" altLang="en-US" dirty="0" smtClean="0"/>
              <a:t>들 내에 존재하는 </a:t>
            </a:r>
            <a:r>
              <a:rPr lang="en-US" altLang="ko-KR" dirty="0" smtClean="0"/>
              <a:t>unit(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classes &amp; functions, etc)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test,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unit test</a:t>
            </a:r>
            <a:r>
              <a:rPr lang="ko-KR" altLang="en-US" dirty="0" smtClean="0"/>
              <a:t>가 있는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Unit</a:t>
            </a:r>
            <a:r>
              <a:rPr lang="ko-KR" altLang="en-US" dirty="0" smtClean="0"/>
              <a:t> </a:t>
            </a:r>
            <a:r>
              <a:rPr lang="en-US" altLang="ko-KR" dirty="0" smtClean="0"/>
              <a:t>test </a:t>
            </a:r>
            <a:r>
              <a:rPr lang="ko-KR" altLang="en-US" dirty="0" smtClean="0"/>
              <a:t>관련 사항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3"/>
              </a:rPr>
              <a:t>http://www.junit.org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Boost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unit test framework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4"/>
              </a:rPr>
              <a:t>http://www.boost.org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가 추가되어 있지 않은 상태임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“3rd” directory (3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library)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예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Boost</a:t>
            </a:r>
          </a:p>
          <a:p>
            <a:pPr lvl="2"/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MRPT</a:t>
            </a:r>
          </a:p>
          <a:p>
            <a:r>
              <a:rPr lang="en-US" altLang="ko-KR" dirty="0" smtClean="0"/>
              <a:t>“3rd/bin” directory (binary)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결과물을 저장하는 </a:t>
            </a:r>
            <a:r>
              <a:rPr lang="en-US" altLang="ko-KR" dirty="0" smtClean="0"/>
              <a:t>directory</a:t>
            </a:r>
          </a:p>
          <a:p>
            <a:pPr lvl="2"/>
            <a:r>
              <a:rPr lang="en-US" altLang="ko-KR" dirty="0" smtClean="0"/>
              <a:t>.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files</a:t>
            </a:r>
          </a:p>
          <a:p>
            <a:pPr lvl="1"/>
            <a:r>
              <a:rPr lang="en-US" altLang="ko-KR" dirty="0" smtClean="0"/>
              <a:t>‘bin’ directory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달리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(release/debug build)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따라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가 다르지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Release &amp; debug build files</a:t>
            </a:r>
          </a:p>
          <a:p>
            <a:pPr lvl="2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release &amp; debug build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file </a:t>
            </a:r>
            <a:r>
              <a:rPr lang="ko-KR" altLang="en-US" dirty="0" smtClean="0"/>
              <a:t>이름이 다르다면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가지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의 파일을 모두 위치시킴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그렇지 않다면</a:t>
            </a:r>
            <a:r>
              <a:rPr lang="en-US" altLang="ko-KR" dirty="0" smtClean="0"/>
              <a:t>, release build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SWL project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‘3rd/bin’ directory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binary files</a:t>
            </a:r>
            <a:r>
              <a:rPr lang="ko-KR" altLang="en-US" dirty="0" smtClean="0"/>
              <a:t>들을 사용하기 위해서는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system path </a:t>
            </a:r>
            <a:r>
              <a:rPr lang="ko-KR" altLang="en-US" dirty="0" smtClean="0"/>
              <a:t>설정에 </a:t>
            </a:r>
            <a:r>
              <a:rPr lang="en-US" altLang="ko-KR" dirty="0" smtClean="0"/>
              <a:t>‘3rd/bin’ directory</a:t>
            </a:r>
            <a:r>
              <a:rPr lang="ko-KR" altLang="en-US" dirty="0" smtClean="0"/>
              <a:t>를 추가해 주어야 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“</a:t>
            </a:r>
            <a:r>
              <a:rPr lang="en-US" altLang="ko-KR" dirty="0" smtClean="0"/>
              <a:t>3rd</a:t>
            </a:r>
            <a:r>
              <a:rPr lang="en-US" altLang="ko-KR" dirty="0" smtClean="0"/>
              <a:t>/include</a:t>
            </a:r>
            <a:r>
              <a:rPr lang="en-US" altLang="ko-KR" dirty="0"/>
              <a:t>” </a:t>
            </a:r>
            <a:r>
              <a:rPr lang="en-US" altLang="ko-KR" dirty="0" smtClean="0"/>
              <a:t>directory (include)</a:t>
            </a:r>
          </a:p>
          <a:p>
            <a:pPr lvl="1"/>
            <a:r>
              <a:rPr lang="ko-KR" altLang="en-US" dirty="0" smtClean="0"/>
              <a:t>사용하는 </a:t>
            </a:r>
            <a:r>
              <a:rPr lang="en-US" altLang="ko-KR" dirty="0" smtClean="0"/>
              <a:t>3rd-party library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header file directory</a:t>
            </a:r>
            <a:r>
              <a:rPr lang="ko-KR" altLang="en-US" dirty="0" smtClean="0"/>
              <a:t>를 위치시킴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‘</a:t>
            </a:r>
            <a:r>
              <a:rPr lang="en-US" altLang="ko-KR" dirty="0" smtClean="0"/>
              <a:t>3rd</a:t>
            </a:r>
            <a:r>
              <a:rPr lang="en-US" altLang="ko-KR" dirty="0" smtClean="0"/>
              <a:t>/include/</a:t>
            </a:r>
            <a:r>
              <a:rPr lang="en-US" altLang="ko-KR" dirty="0" smtClean="0"/>
              <a:t>boost</a:t>
            </a:r>
            <a:r>
              <a:rPr lang="en-US" altLang="ko-KR" dirty="0" smtClean="0"/>
              <a:t>’</a:t>
            </a:r>
          </a:p>
          <a:p>
            <a:r>
              <a:rPr lang="en-US" altLang="ko-KR" dirty="0" smtClean="0"/>
              <a:t>“3rd/lib” directory (library)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.lib file</a:t>
            </a:r>
            <a:r>
              <a:rPr lang="ko-KR" altLang="en-US" dirty="0" smtClean="0"/>
              <a:t>들을 저장하는 </a:t>
            </a:r>
            <a:r>
              <a:rPr lang="en-US" altLang="ko-KR" dirty="0" smtClean="0"/>
              <a:t>directory</a:t>
            </a:r>
          </a:p>
          <a:p>
            <a:pPr lvl="1"/>
            <a:r>
              <a:rPr lang="en-US" altLang="ko-KR" dirty="0" smtClean="0"/>
              <a:t>‘lib’ directory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달리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형식</a:t>
            </a:r>
            <a:r>
              <a:rPr lang="en-US" altLang="ko-KR" dirty="0" smtClean="0"/>
              <a:t>(release/debug build)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따라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가 다르지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Release &amp; debug build files</a:t>
            </a:r>
          </a:p>
          <a:p>
            <a:pPr lvl="2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-party library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release &amp; debug build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file </a:t>
            </a:r>
            <a:r>
              <a:rPr lang="ko-KR" altLang="en-US" dirty="0" smtClean="0"/>
              <a:t>이름이 다르다면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가지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의 파일을 모두 위치시킴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그렇지 않다면</a:t>
            </a:r>
            <a:r>
              <a:rPr lang="en-US" altLang="ko-KR" dirty="0" smtClean="0"/>
              <a:t>, release build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을 사용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01TGp_general_light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301TGp_general_light</Template>
  <TotalTime>796</TotalTime>
  <Words>888</Words>
  <Application>Microsoft Office PowerPoint</Application>
  <PresentationFormat>화면 슬라이드 쇼(4:3)</PresentationFormat>
  <Paragraphs>119</Paragraphs>
  <Slides>10</Slides>
  <Notes>10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Wingdings</vt:lpstr>
      <vt:lpstr>301TGp_general_light</vt:lpstr>
      <vt:lpstr>Image</vt:lpstr>
      <vt:lpstr>Project Setting</vt:lpstr>
      <vt:lpstr>Directory Structure</vt:lpstr>
      <vt:lpstr>Directory</vt:lpstr>
      <vt:lpstr>Directory</vt:lpstr>
      <vt:lpstr>Directory</vt:lpstr>
      <vt:lpstr>Directory</vt:lpstr>
      <vt:lpstr>Directory</vt:lpstr>
      <vt:lpstr>Directory</vt:lpstr>
      <vt:lpstr>Directory</vt:lpstr>
      <vt:lpstr>Directory</vt:lpstr>
    </vt:vector>
  </TitlesOfParts>
  <Company>Korea Advanced Institute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Sang-Wook Lee</dc:creator>
  <cp:lastModifiedBy>Sang-Wook Lee</cp:lastModifiedBy>
  <cp:revision>245</cp:revision>
  <dcterms:created xsi:type="dcterms:W3CDTF">2008-11-26T12:32:50Z</dcterms:created>
  <dcterms:modified xsi:type="dcterms:W3CDTF">2024-11-05T02:10:33Z</dcterms:modified>
</cp:coreProperties>
</file>