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E84C66-2311-EC2C-2AD8-02AADEB141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EC37506-23A7-D0CA-9128-03FFF787BD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7D8516-8CA6-1B38-706A-785FDC0BA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F1C19-C44F-4648-BCCF-6AE72AEA9343}" type="datetimeFigureOut">
              <a:rPr lang="ko-KR" altLang="en-US" smtClean="0"/>
              <a:t>2023-01-03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092975-706A-52B9-4B54-E69E7BE85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4FA2B2-81ED-CF54-D621-A0475FC3B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20F82-4F7C-49F8-BFEE-89ADBA7926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3929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E6561F-C436-3422-20FE-33A16DF9E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0B3FA2D-3066-5D0E-5A07-2F01F65423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AE8111-26DB-7898-634D-ACB995EF3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F1C19-C44F-4648-BCCF-6AE72AEA9343}" type="datetimeFigureOut">
              <a:rPr lang="ko-KR" altLang="en-US" smtClean="0"/>
              <a:t>2023-01-03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F92905-6C0A-6559-8C96-6E3387D24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ACD1C6-740B-5603-B32B-368587492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20F82-4F7C-49F8-BFEE-89ADBA7926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4826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DBE545B-90C9-6757-887C-6914802B8A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7925A04-DB10-11D5-DD3D-512D659BE5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33BD0D-3020-F5F7-53F2-4C3575F55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F1C19-C44F-4648-BCCF-6AE72AEA9343}" type="datetimeFigureOut">
              <a:rPr lang="ko-KR" altLang="en-US" smtClean="0"/>
              <a:t>2023-01-03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B5528F-797C-2A3B-BA4F-3DB57501F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F9222A-72CD-ADD6-B434-5E2CC97A8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20F82-4F7C-49F8-BFEE-89ADBA7926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7673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3F5303-9E6C-9605-05EA-B26E5243B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C527E1-52C3-4EC1-CD39-78B65BB6D5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AADA49-FC1B-1619-61B8-3D55E83B4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F1C19-C44F-4648-BCCF-6AE72AEA9343}" type="datetimeFigureOut">
              <a:rPr lang="ko-KR" altLang="en-US" smtClean="0"/>
              <a:t>2023-01-03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F0D59A-6CF0-8899-A25E-E41FBC83F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D9A510-46C9-8A22-B948-8A12721D8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20F82-4F7C-49F8-BFEE-89ADBA7926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042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877029-9D42-6EE6-7D3D-E8C4FE114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732185-345E-3D06-B246-86B949CF02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22A526-CB64-3C52-2C49-7A1EDCA9D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F1C19-C44F-4648-BCCF-6AE72AEA9343}" type="datetimeFigureOut">
              <a:rPr lang="ko-KR" altLang="en-US" smtClean="0"/>
              <a:t>2023-01-03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1015D4-A769-229F-BFA1-FBEC6F445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34E566-D5C0-4757-1E8E-D4D6D8175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20F82-4F7C-49F8-BFEE-89ADBA7926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6908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B18E41-8AC1-1C70-0DDF-5561C57B2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9FE047-A111-ECD0-980E-32D0217D43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96BAF1D-E8CE-642D-D1A9-2371B0DC1B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CA02AB9-22E0-5F40-38C8-A29BAAF4B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F1C19-C44F-4648-BCCF-6AE72AEA9343}" type="datetimeFigureOut">
              <a:rPr lang="ko-KR" altLang="en-US" smtClean="0"/>
              <a:t>2023-01-03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B5C6224-9C86-F7B3-ABBC-9751B3C7B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8DB475A-1F8F-FA35-8E54-8F19D6C1A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20F82-4F7C-49F8-BFEE-89ADBA7926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8683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73C467-F4D4-CD6C-8A72-531358D88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E2FE200-9154-C360-81D0-B7C865AF59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0AF2FD2-0B19-B351-6EAA-5F0491CEE8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A4D962A-38D8-FD5E-4620-8CC476850D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FE06FA0-6AB6-1BD2-5C4C-43D997322D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E2E709D-796B-00AB-453B-1FC49B96A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F1C19-C44F-4648-BCCF-6AE72AEA9343}" type="datetimeFigureOut">
              <a:rPr lang="ko-KR" altLang="en-US" smtClean="0"/>
              <a:t>2023-01-03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FF93E1B-23D4-91C9-6F71-5C0C446D5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229B578-2883-45D5-7821-42CEE2038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20F82-4F7C-49F8-BFEE-89ADBA7926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9041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A2AF07-1B7A-D67F-FBB3-A62819A6C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30C468-F353-399E-68C0-B6AB3E110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F1C19-C44F-4648-BCCF-6AE72AEA9343}" type="datetimeFigureOut">
              <a:rPr lang="ko-KR" altLang="en-US" smtClean="0"/>
              <a:t>2023-01-03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1A76DCA-EF23-E3D3-19B8-98601AFDB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1C77300-D8DB-90A5-B66D-7637C1E6C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20F82-4F7C-49F8-BFEE-89ADBA7926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3054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3116A09-E5C5-EBE3-856C-A2BC35621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F1C19-C44F-4648-BCCF-6AE72AEA9343}" type="datetimeFigureOut">
              <a:rPr lang="ko-KR" altLang="en-US" smtClean="0"/>
              <a:t>2023-01-03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99FDFE6-2D95-3D88-9673-1312AD203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3803F4F-577A-E9DB-4DF0-1FD0D566E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20F82-4F7C-49F8-BFEE-89ADBA7926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4614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AB3632-95C3-9604-4CE9-0684B0E37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D1FE6D-61C7-4CFF-1260-0E4B57D3BD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5663E58-18BB-847D-32B8-479C77E075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1ABFA5E-DFD6-8923-A299-C3EB7200C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F1C19-C44F-4648-BCCF-6AE72AEA9343}" type="datetimeFigureOut">
              <a:rPr lang="ko-KR" altLang="en-US" smtClean="0"/>
              <a:t>2023-01-03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451E6D9-949A-EFB8-AAAA-7F2B270A8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72CE4A7-64E3-B5A4-7802-071C269C3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20F82-4F7C-49F8-BFEE-89ADBA7926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579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F56080-AD4D-E507-51E9-C7A0FA456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C195048-B705-B428-341D-3D0F1C5574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3489FCB-3CD4-7819-3CC9-294AC9A5C6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C9916C4-6568-091E-DC36-635BAFD4E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F1C19-C44F-4648-BCCF-6AE72AEA9343}" type="datetimeFigureOut">
              <a:rPr lang="ko-KR" altLang="en-US" smtClean="0"/>
              <a:t>2023-01-03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2E484D4-9481-08B9-2106-F778034DD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6744C81-2AD9-EE83-CE28-02D4A55AC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20F82-4F7C-49F8-BFEE-89ADBA7926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1917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D880A32-C95D-8DFF-21B8-BA947C1C5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A37B149-450A-5F84-4282-765B701E6B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C0BF12-79D3-147B-C273-CD2E0D08EA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6F1C19-C44F-4648-BCCF-6AE72AEA9343}" type="datetimeFigureOut">
              <a:rPr lang="ko-KR" altLang="en-US" smtClean="0"/>
              <a:t>2023-01-03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44669C-D903-E0BD-A3F9-354E1C891B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063EEF-0DEB-41DE-B4B2-85BBFA49C5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B20F82-4F7C-49F8-BFEE-89ADBA7926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6717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image" Target="../media/image10.png"/><Relationship Id="rId3" Type="http://schemas.openxmlformats.org/officeDocument/2006/relationships/image" Target="../media/image3.png"/><Relationship Id="rId7" Type="http://schemas.openxmlformats.org/officeDocument/2006/relationships/image" Target="../media/image12.png"/><Relationship Id="rId12" Type="http://schemas.openxmlformats.org/officeDocument/2006/relationships/image" Target="../media/image9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4.jpeg"/><Relationship Id="rId4" Type="http://schemas.openxmlformats.org/officeDocument/2006/relationships/image" Target="../media/image4.png"/><Relationship Id="rId9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그룹 21">
            <a:extLst>
              <a:ext uri="{FF2B5EF4-FFF2-40B4-BE49-F238E27FC236}">
                <a16:creationId xmlns:a16="http://schemas.microsoft.com/office/drawing/2014/main" id="{24976F57-B175-E247-A4EC-68E16FFA538F}"/>
              </a:ext>
            </a:extLst>
          </p:cNvPr>
          <p:cNvGrpSpPr/>
          <p:nvPr/>
        </p:nvGrpSpPr>
        <p:grpSpPr>
          <a:xfrm>
            <a:off x="1207248" y="4404656"/>
            <a:ext cx="4171950" cy="1495425"/>
            <a:chOff x="1207248" y="954880"/>
            <a:chExt cx="4171950" cy="1495425"/>
          </a:xfrm>
        </p:grpSpPr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3A592AEC-72D0-095B-40D2-7F4603933A62}"/>
                </a:ext>
              </a:extLst>
            </p:cNvPr>
            <p:cNvGrpSpPr/>
            <p:nvPr/>
          </p:nvGrpSpPr>
          <p:grpSpPr>
            <a:xfrm>
              <a:off x="1207248" y="954880"/>
              <a:ext cx="4171950" cy="1495425"/>
              <a:chOff x="1207248" y="954880"/>
              <a:chExt cx="4171950" cy="1495425"/>
            </a:xfrm>
          </p:grpSpPr>
          <p:sp>
            <p:nvSpPr>
              <p:cNvPr id="25" name="사각형: 둥근 모서리 24">
                <a:extLst>
                  <a:ext uri="{FF2B5EF4-FFF2-40B4-BE49-F238E27FC236}">
                    <a16:creationId xmlns:a16="http://schemas.microsoft.com/office/drawing/2014/main" id="{962EFFF7-B282-E3B2-852E-A0C1367F07B2}"/>
                  </a:ext>
                </a:extLst>
              </p:cNvPr>
              <p:cNvSpPr/>
              <p:nvPr/>
            </p:nvSpPr>
            <p:spPr>
              <a:xfrm>
                <a:off x="1207248" y="954880"/>
                <a:ext cx="4171950" cy="1495425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151DCD1-E664-9B46-283D-1D5F54FB2806}"/>
                  </a:ext>
                </a:extLst>
              </p:cNvPr>
              <p:cNvSpPr txBox="1"/>
              <p:nvPr/>
            </p:nvSpPr>
            <p:spPr>
              <a:xfrm>
                <a:off x="1384348" y="1020247"/>
                <a:ext cx="788685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OS</a:t>
                </a:r>
                <a:endParaRPr lang="ko-KR" altLang="en-US" b="1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p:grp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724D18E-B938-1359-4836-E590AFBFC46C}"/>
                </a:ext>
              </a:extLst>
            </p:cNvPr>
            <p:cNvSpPr txBox="1"/>
            <p:nvPr/>
          </p:nvSpPr>
          <p:spPr>
            <a:xfrm>
              <a:off x="1384348" y="1365944"/>
              <a:ext cx="3695700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Linux(Ubuntu)</a:t>
              </a:r>
              <a:endPara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1025" name="그룹 1024">
            <a:extLst>
              <a:ext uri="{FF2B5EF4-FFF2-40B4-BE49-F238E27FC236}">
                <a16:creationId xmlns:a16="http://schemas.microsoft.com/office/drawing/2014/main" id="{0380CE86-EC2C-D3E0-A36E-AF4B32D6A23F}"/>
              </a:ext>
            </a:extLst>
          </p:cNvPr>
          <p:cNvGrpSpPr/>
          <p:nvPr/>
        </p:nvGrpSpPr>
        <p:grpSpPr>
          <a:xfrm>
            <a:off x="5657464" y="2704445"/>
            <a:ext cx="4171950" cy="1495425"/>
            <a:chOff x="1207248" y="954880"/>
            <a:chExt cx="4171950" cy="1495425"/>
          </a:xfrm>
        </p:grpSpPr>
        <p:sp>
          <p:nvSpPr>
            <p:cNvPr id="1029" name="사각형: 둥근 모서리 1028">
              <a:extLst>
                <a:ext uri="{FF2B5EF4-FFF2-40B4-BE49-F238E27FC236}">
                  <a16:creationId xmlns:a16="http://schemas.microsoft.com/office/drawing/2014/main" id="{550DC866-8E6D-64DE-4675-9FACCE518A67}"/>
                </a:ext>
              </a:extLst>
            </p:cNvPr>
            <p:cNvSpPr/>
            <p:nvPr/>
          </p:nvSpPr>
          <p:spPr>
            <a:xfrm>
              <a:off x="1207248" y="954880"/>
              <a:ext cx="4171950" cy="149542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031" name="TextBox 1030">
              <a:extLst>
                <a:ext uri="{FF2B5EF4-FFF2-40B4-BE49-F238E27FC236}">
                  <a16:creationId xmlns:a16="http://schemas.microsoft.com/office/drawing/2014/main" id="{2A1C81FA-D2C3-29D7-08BC-8CD18318254B}"/>
                </a:ext>
              </a:extLst>
            </p:cNvPr>
            <p:cNvSpPr txBox="1"/>
            <p:nvPr/>
          </p:nvSpPr>
          <p:spPr>
            <a:xfrm>
              <a:off x="1384348" y="1020247"/>
              <a:ext cx="78868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Tools</a:t>
              </a:r>
              <a:endPara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1035" name="그룹 1034">
            <a:extLst>
              <a:ext uri="{FF2B5EF4-FFF2-40B4-BE49-F238E27FC236}">
                <a16:creationId xmlns:a16="http://schemas.microsoft.com/office/drawing/2014/main" id="{C63460AA-2982-47D3-E708-C992E7FCFBB1}"/>
              </a:ext>
            </a:extLst>
          </p:cNvPr>
          <p:cNvGrpSpPr/>
          <p:nvPr/>
        </p:nvGrpSpPr>
        <p:grpSpPr>
          <a:xfrm>
            <a:off x="5657464" y="4407455"/>
            <a:ext cx="4171950" cy="1495425"/>
            <a:chOff x="1207248" y="954880"/>
            <a:chExt cx="4171950" cy="1495425"/>
          </a:xfrm>
        </p:grpSpPr>
        <p:sp>
          <p:nvSpPr>
            <p:cNvPr id="1038" name="사각형: 둥근 모서리 1037">
              <a:extLst>
                <a:ext uri="{FF2B5EF4-FFF2-40B4-BE49-F238E27FC236}">
                  <a16:creationId xmlns:a16="http://schemas.microsoft.com/office/drawing/2014/main" id="{E9FC0C89-5511-D5FD-9C61-D37CA2A8957B}"/>
                </a:ext>
              </a:extLst>
            </p:cNvPr>
            <p:cNvSpPr/>
            <p:nvPr/>
          </p:nvSpPr>
          <p:spPr>
            <a:xfrm>
              <a:off x="1207248" y="954880"/>
              <a:ext cx="4171950" cy="149542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039" name="TextBox 1038">
              <a:extLst>
                <a:ext uri="{FF2B5EF4-FFF2-40B4-BE49-F238E27FC236}">
                  <a16:creationId xmlns:a16="http://schemas.microsoft.com/office/drawing/2014/main" id="{85A68C59-B552-5C51-8C84-391CE0C1E559}"/>
                </a:ext>
              </a:extLst>
            </p:cNvPr>
            <p:cNvSpPr txBox="1"/>
            <p:nvPr/>
          </p:nvSpPr>
          <p:spPr>
            <a:xfrm>
              <a:off x="1384348" y="1020247"/>
              <a:ext cx="354756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Collaboration &amp; Design &amp; Doc</a:t>
              </a:r>
              <a:endPara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pic>
        <p:nvPicPr>
          <p:cNvPr id="1036" name="Picture 12" descr="Slack - Free social media icons">
            <a:extLst>
              <a:ext uri="{FF2B5EF4-FFF2-40B4-BE49-F238E27FC236}">
                <a16:creationId xmlns:a16="http://schemas.microsoft.com/office/drawing/2014/main" id="{BEA56632-BF60-7D20-A6EE-E963E11A40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9632" y="5056781"/>
            <a:ext cx="451936" cy="451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2" descr="깃허브 - 무료 브랜드 및 로고개 아이콘">
            <a:extLst>
              <a:ext uri="{FF2B5EF4-FFF2-40B4-BE49-F238E27FC236}">
                <a16:creationId xmlns:a16="http://schemas.microsoft.com/office/drawing/2014/main" id="{497D847F-3A8C-B57C-F950-BB04D28970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9374" y="5040834"/>
            <a:ext cx="529453" cy="529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1" name="Picture 4">
            <a:extLst>
              <a:ext uri="{FF2B5EF4-FFF2-40B4-BE49-F238E27FC236}">
                <a16:creationId xmlns:a16="http://schemas.microsoft.com/office/drawing/2014/main" id="{35D9337B-91F3-84AB-8B2F-73928AEA08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2373" y="5055125"/>
            <a:ext cx="554124" cy="515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6">
            <a:extLst>
              <a:ext uri="{FF2B5EF4-FFF2-40B4-BE49-F238E27FC236}">
                <a16:creationId xmlns:a16="http://schemas.microsoft.com/office/drawing/2014/main" id="{1071C0FE-9B2F-9BF6-EEF0-5E4AF64799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722" y="5047979"/>
            <a:ext cx="554036" cy="515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3" name="Picture 8">
            <a:extLst>
              <a:ext uri="{FF2B5EF4-FFF2-40B4-BE49-F238E27FC236}">
                <a16:creationId xmlns:a16="http://schemas.microsoft.com/office/drawing/2014/main" id="{0B6E570C-9333-EE58-B698-6582AA301C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8167" y="3225853"/>
            <a:ext cx="560660" cy="560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10" descr="MobaXterm (@MobaXterm) / Twitter">
            <a:extLst>
              <a:ext uri="{FF2B5EF4-FFF2-40B4-BE49-F238E27FC236}">
                <a16:creationId xmlns:a16="http://schemas.microsoft.com/office/drawing/2014/main" id="{6E3131F9-8B52-DF81-C190-7C6031EA28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5224" y="3277017"/>
            <a:ext cx="577964" cy="577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7" name="Picture 16" descr="설치없이 작업 컴 만들기 5. 아래한글(HWP) 뷰어 대신 브라우저로 보기 : 네이버 블로그">
            <a:extLst>
              <a:ext uri="{FF2B5EF4-FFF2-40B4-BE49-F238E27FC236}">
                <a16:creationId xmlns:a16="http://schemas.microsoft.com/office/drawing/2014/main" id="{2B6E3487-072C-B388-AC88-1A9083C7CB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5516" y="5047979"/>
            <a:ext cx="531478" cy="515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52" name="그룹 1051">
            <a:extLst>
              <a:ext uri="{FF2B5EF4-FFF2-40B4-BE49-F238E27FC236}">
                <a16:creationId xmlns:a16="http://schemas.microsoft.com/office/drawing/2014/main" id="{4CB62E6F-247F-51E1-1AFC-EEF3F6FDD04D}"/>
              </a:ext>
            </a:extLst>
          </p:cNvPr>
          <p:cNvGrpSpPr/>
          <p:nvPr/>
        </p:nvGrpSpPr>
        <p:grpSpPr>
          <a:xfrm>
            <a:off x="1207248" y="2719387"/>
            <a:ext cx="4171950" cy="1495425"/>
            <a:chOff x="1207248" y="954880"/>
            <a:chExt cx="4171950" cy="1495425"/>
          </a:xfrm>
        </p:grpSpPr>
        <p:sp>
          <p:nvSpPr>
            <p:cNvPr id="1054" name="사각형: 둥근 모서리 1053">
              <a:extLst>
                <a:ext uri="{FF2B5EF4-FFF2-40B4-BE49-F238E27FC236}">
                  <a16:creationId xmlns:a16="http://schemas.microsoft.com/office/drawing/2014/main" id="{FCB1BDB4-9019-2C11-2906-D653084A90F0}"/>
                </a:ext>
              </a:extLst>
            </p:cNvPr>
            <p:cNvSpPr/>
            <p:nvPr/>
          </p:nvSpPr>
          <p:spPr>
            <a:xfrm>
              <a:off x="1207248" y="954880"/>
              <a:ext cx="4171950" cy="149542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055" name="TextBox 1054">
              <a:extLst>
                <a:ext uri="{FF2B5EF4-FFF2-40B4-BE49-F238E27FC236}">
                  <a16:creationId xmlns:a16="http://schemas.microsoft.com/office/drawing/2014/main" id="{BA5A6061-5CE1-CA85-77FA-137D90BAEA87}"/>
                </a:ext>
              </a:extLst>
            </p:cNvPr>
            <p:cNvSpPr txBox="1"/>
            <p:nvPr/>
          </p:nvSpPr>
          <p:spPr>
            <a:xfrm>
              <a:off x="1384348" y="1020247"/>
              <a:ext cx="78868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Data</a:t>
              </a:r>
              <a:endPara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pic>
        <p:nvPicPr>
          <p:cNvPr id="1056" name="Picture 4" descr="python, 수직, 로고 아이콘">
            <a:extLst>
              <a:ext uri="{FF2B5EF4-FFF2-40B4-BE49-F238E27FC236}">
                <a16:creationId xmlns:a16="http://schemas.microsoft.com/office/drawing/2014/main" id="{7EA0CE8D-5E53-1344-30FF-9D5E38D7B3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0073" y="3211241"/>
            <a:ext cx="549227" cy="614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7" name="Picture 28" descr="3,107 Sql Icon Illustrations &amp; Clip Art - iStock">
            <a:extLst>
              <a:ext uri="{FF2B5EF4-FFF2-40B4-BE49-F238E27FC236}">
                <a16:creationId xmlns:a16="http://schemas.microsoft.com/office/drawing/2014/main" id="{F45F91E3-9C28-15CA-E90E-B88B236573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0385" y="3142496"/>
            <a:ext cx="614549" cy="738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8" name="Picture 30" descr="Rstudio 아이콘 에 Super Flat Remix V1.08 Apps">
            <a:extLst>
              <a:ext uri="{FF2B5EF4-FFF2-40B4-BE49-F238E27FC236}">
                <a16:creationId xmlns:a16="http://schemas.microsoft.com/office/drawing/2014/main" id="{0BB0691E-A1AF-40AF-49AF-A70BF1169D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989" y="3169416"/>
            <a:ext cx="697707" cy="697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9" name="Picture 26" descr="Streamlit · GitHub">
            <a:extLst>
              <a:ext uri="{FF2B5EF4-FFF2-40B4-BE49-F238E27FC236}">
                <a16:creationId xmlns:a16="http://schemas.microsoft.com/office/drawing/2014/main" id="{EACD0E88-4A7D-8684-802F-2AAFEEE02E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1622" y="3139144"/>
            <a:ext cx="713988" cy="713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8436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깃허브 - 무료 브랜드 및 로고개 아이콘">
            <a:extLst>
              <a:ext uri="{FF2B5EF4-FFF2-40B4-BE49-F238E27FC236}">
                <a16:creationId xmlns:a16="http://schemas.microsoft.com/office/drawing/2014/main" id="{F0AD00C3-7B59-313F-11E4-7613298B2D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4740964"/>
            <a:ext cx="1126435" cy="1126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2FF369A6-045F-503C-C4A9-9180E39110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9776" y="3189089"/>
            <a:ext cx="990599" cy="920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7BB893F8-889B-240C-E3E1-6FC9695203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8839" y="4040274"/>
            <a:ext cx="554036" cy="515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66804918-250D-1C56-D893-42831A1E77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5125" y="1909760"/>
            <a:ext cx="771525" cy="7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MobaXterm (@MobaXterm) / Twitter">
            <a:extLst>
              <a:ext uri="{FF2B5EF4-FFF2-40B4-BE49-F238E27FC236}">
                <a16:creationId xmlns:a16="http://schemas.microsoft.com/office/drawing/2014/main" id="{5A3C25CC-CAC6-7F0F-080B-88B8848C54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1" y="4569030"/>
            <a:ext cx="704849" cy="704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Streamlit – Revolutionizing Data App Creation – Towards AI">
            <a:extLst>
              <a:ext uri="{FF2B5EF4-FFF2-40B4-BE49-F238E27FC236}">
                <a16:creationId xmlns:a16="http://schemas.microsoft.com/office/drawing/2014/main" id="{5A1601E7-AA83-432E-FBB5-66D9F1CFB8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0325" y="1877125"/>
            <a:ext cx="1305682" cy="780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설치없이 작업 컴 만들기 5. 아래한글(HWP) 뷰어 대신 브라우저로 보기 : 네이버 블로그">
            <a:extLst>
              <a:ext uri="{FF2B5EF4-FFF2-40B4-BE49-F238E27FC236}">
                <a16:creationId xmlns:a16="http://schemas.microsoft.com/office/drawing/2014/main" id="{25B6C161-0F84-8618-CDF2-07D8840B9B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4525" y="2376486"/>
            <a:ext cx="2171700" cy="2105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18" descr="Brand • Streamlit">
            <a:extLst>
              <a:ext uri="{FF2B5EF4-FFF2-40B4-BE49-F238E27FC236}">
                <a16:creationId xmlns:a16="http://schemas.microsoft.com/office/drawing/2014/main" id="{EA25CEA4-BD63-E886-140C-9885C3796A9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" name="AutoShape 20" descr="Brand • Streamlit">
            <a:extLst>
              <a:ext uri="{FF2B5EF4-FFF2-40B4-BE49-F238E27FC236}">
                <a16:creationId xmlns:a16="http://schemas.microsoft.com/office/drawing/2014/main" id="{E335B616-B221-DDB0-5B66-6A8016F01A7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070" name="Picture 22" descr="Api Reference Streamlit 0 - Streamlit Svg Png,Next Icon Jpg - free  transparent png images - pngaaa.com">
            <a:extLst>
              <a:ext uri="{FF2B5EF4-FFF2-40B4-BE49-F238E27FC236}">
                <a16:creationId xmlns:a16="http://schemas.microsoft.com/office/drawing/2014/main" id="{3DB55A19-798E-4C7E-1389-5E0A6C9589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9108" y="4574483"/>
            <a:ext cx="1307889" cy="591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2" name="Picture 24" descr="API Reference - Streamlit Docs">
            <a:extLst>
              <a:ext uri="{FF2B5EF4-FFF2-40B4-BE49-F238E27FC236}">
                <a16:creationId xmlns:a16="http://schemas.microsoft.com/office/drawing/2014/main" id="{A1F5BDB2-2D62-4E8A-1BF4-BE53FAA809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937" y="960239"/>
            <a:ext cx="4699000" cy="2466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4" name="Picture 26" descr="Streamlit · GitHub">
            <a:extLst>
              <a:ext uri="{FF2B5EF4-FFF2-40B4-BE49-F238E27FC236}">
                <a16:creationId xmlns:a16="http://schemas.microsoft.com/office/drawing/2014/main" id="{3B0FB51D-06D3-364B-98A2-B83F8C8DAD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1675" y="1423986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6" name="Picture 28" descr="3,107 Sql Icon Illustrations &amp; Clip Art - iStock">
            <a:extLst>
              <a:ext uri="{FF2B5EF4-FFF2-40B4-BE49-F238E27FC236}">
                <a16:creationId xmlns:a16="http://schemas.microsoft.com/office/drawing/2014/main" id="{D4B9AB99-C9BB-625C-C7F0-9831C8735F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347" y="1642372"/>
            <a:ext cx="1121529" cy="1348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8" name="Picture 30" descr="Rstudio 아이콘 에 Super Flat Remix V1.08 Apps">
            <a:extLst>
              <a:ext uri="{FF2B5EF4-FFF2-40B4-BE49-F238E27FC236}">
                <a16:creationId xmlns:a16="http://schemas.microsoft.com/office/drawing/2014/main" id="{32A733BB-4F5C-46C9-A143-8B708F4806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5857" y="3605215"/>
            <a:ext cx="1143001" cy="114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34258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12</Words>
  <Application>Microsoft Office PowerPoint</Application>
  <PresentationFormat>와이드스크린</PresentationFormat>
  <Paragraphs>5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나눔고딕</vt:lpstr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우 상욱</dc:creator>
  <cp:lastModifiedBy>우 상욱</cp:lastModifiedBy>
  <cp:revision>1</cp:revision>
  <dcterms:created xsi:type="dcterms:W3CDTF">2023-01-02T18:40:59Z</dcterms:created>
  <dcterms:modified xsi:type="dcterms:W3CDTF">2023-01-02T19:19:34Z</dcterms:modified>
</cp:coreProperties>
</file>