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69" r:id="rId4"/>
    <p:sldId id="264" r:id="rId5"/>
    <p:sldId id="265" r:id="rId6"/>
    <p:sldId id="259" r:id="rId7"/>
    <p:sldId id="271" r:id="rId8"/>
    <p:sldId id="272" r:id="rId9"/>
    <p:sldId id="273" r:id="rId10"/>
    <p:sldId id="270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17" autoAdjust="0"/>
  </p:normalViewPr>
  <p:slideViewPr>
    <p:cSldViewPr snapToGrid="0">
      <p:cViewPr varScale="1">
        <p:scale>
          <a:sx n="152" d="100"/>
          <a:sy n="152" d="100"/>
        </p:scale>
        <p:origin x="2539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810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8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68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39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2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5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61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92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하계 </a:t>
            </a:r>
            <a:r>
              <a:rPr lang="en-US" altLang="ko-KR" sz="2500" b="1" dirty="0">
                <a:solidFill>
                  <a:srgbClr val="19264B"/>
                </a:solidFill>
              </a:rPr>
              <a:t>DA 4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2022.07.05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</a:rPr>
              <a:t>장준혁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후 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659D1-A314-DCB1-8FCE-CA8A2747EF6A}"/>
              </a:ext>
            </a:extLst>
          </p:cNvPr>
          <p:cNvSpPr txBox="1"/>
          <p:nvPr/>
        </p:nvSpPr>
        <p:spPr>
          <a:xfrm>
            <a:off x="1727589" y="2142962"/>
            <a:ext cx="7754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매주 수요일 저녁 </a:t>
            </a:r>
            <a:r>
              <a:rPr lang="en-US" altLang="ko-KR" sz="2000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10</a:t>
            </a:r>
            <a:r>
              <a:rPr lang="ko-KR" altLang="en-US" sz="2000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시 </a:t>
            </a:r>
            <a:r>
              <a:rPr lang="ko-KR" altLang="en-US" sz="2000" b="1" i="0" dirty="0" err="1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비대면</a:t>
            </a:r>
            <a:r>
              <a:rPr lang="ko-KR" altLang="en-US" sz="2000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회의 진행</a:t>
            </a:r>
            <a:r>
              <a:rPr lang="en-US" altLang="ko-KR" sz="2000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!</a:t>
            </a:r>
          </a:p>
          <a:p>
            <a:pPr algn="l"/>
            <a:endParaRPr lang="en-US" altLang="ko-KR" sz="2000" b="1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algn="l"/>
            <a:r>
              <a:rPr lang="ko-KR" altLang="en-US" sz="2000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제출 마감일 </a:t>
            </a:r>
            <a:r>
              <a:rPr lang="en-US" altLang="ko-KR" sz="2000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8/5 </a:t>
            </a:r>
            <a:r>
              <a:rPr lang="ko-KR" altLang="en-US" sz="2000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까지 완성을 목표 </a:t>
            </a:r>
            <a:endParaRPr lang="en-US" altLang="ko-KR" sz="2000" b="0" i="0" dirty="0">
              <a:solidFill>
                <a:srgbClr val="000000"/>
              </a:solidFill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25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EC4DC6-106C-FDB5-6F77-A076DDE908B8}"/>
              </a:ext>
            </a:extLst>
          </p:cNvPr>
          <p:cNvSpPr txBox="1"/>
          <p:nvPr/>
        </p:nvSpPr>
        <p:spPr>
          <a:xfrm>
            <a:off x="2450645" y="1986974"/>
            <a:ext cx="7754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i="0" dirty="0">
                <a:solidFill>
                  <a:schemeClr val="tx1"/>
                </a:solidFill>
                <a:effectLst/>
                <a:latin typeface="Noto Sans KR"/>
              </a:rPr>
              <a:t>감사합니다</a:t>
            </a:r>
            <a:r>
              <a:rPr lang="en-US" altLang="ko-KR" sz="7000" b="1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06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70875" y="36402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31CEA-E915-4F98-B2AB-745F357400C4}"/>
              </a:ext>
            </a:extLst>
          </p:cNvPr>
          <p:cNvSpPr txBox="1"/>
          <p:nvPr/>
        </p:nvSpPr>
        <p:spPr>
          <a:xfrm>
            <a:off x="1333137" y="1162050"/>
            <a:ext cx="6477725" cy="254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신용카드 사기 거래 탐지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경진대회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지도학습 및 비지도학습 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후 일정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F76A5C-5E66-C143-4F0F-C47C25E7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1040"/>
            <a:ext cx="4847762" cy="2868797"/>
          </a:xfrm>
          <a:prstGeom prst="rect">
            <a:avLst/>
          </a:prstGeom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4304ED45-790D-6921-FBBF-8995DE425554}"/>
              </a:ext>
            </a:extLst>
          </p:cNvPr>
          <p:cNvSpPr txBox="1"/>
          <p:nvPr/>
        </p:nvSpPr>
        <p:spPr>
          <a:xfrm>
            <a:off x="1300270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9163C-8E41-1E9D-6A70-7632457F1F07}"/>
              </a:ext>
            </a:extLst>
          </p:cNvPr>
          <p:cNvSpPr txBox="1"/>
          <p:nvPr/>
        </p:nvSpPr>
        <p:spPr>
          <a:xfrm>
            <a:off x="1102430" y="1785637"/>
            <a:ext cx="366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김유선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–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기계공학부</a:t>
            </a:r>
            <a:endParaRPr lang="en-US" altLang="ko-KR" sz="2000" b="0" i="0" dirty="0">
              <a:solidFill>
                <a:srgbClr val="000000"/>
              </a:solidFill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algn="l"/>
            <a:r>
              <a:rPr lang="ko-KR" altLang="en-US" sz="2000" dirty="0" err="1">
                <a:latin typeface="NanumGothic ExtraBold" panose="020B0600000101010101" charset="-127"/>
                <a:ea typeface="NanumGothic ExtraBold" panose="020B0600000101010101" charset="-127"/>
              </a:rPr>
              <a:t>김휘중</a:t>
            </a:r>
            <a:r>
              <a:rPr lang="ko-KR" altLang="en-US" sz="2000" dirty="0"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en-US" altLang="ko-KR" sz="2000" dirty="0">
                <a:latin typeface="NanumGothic ExtraBold" panose="020B0600000101010101" charset="-127"/>
                <a:ea typeface="NanumGothic ExtraBold" panose="020B0600000101010101" charset="-127"/>
              </a:rPr>
              <a:t>– </a:t>
            </a:r>
            <a:r>
              <a:rPr lang="ko-KR" altLang="en-US" sz="2000" dirty="0">
                <a:latin typeface="NanumGothic ExtraBold" panose="020B0600000101010101" charset="-127"/>
                <a:ea typeface="NanumGothic ExtraBold" panose="020B0600000101010101" charset="-127"/>
              </a:rPr>
              <a:t>경영학과</a:t>
            </a:r>
            <a:endParaRPr lang="en-US" altLang="ko-KR" sz="2000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박상우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–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통계학과</a:t>
            </a:r>
            <a:endParaRPr lang="en-US" altLang="ko-KR" sz="2000" b="0" i="0" dirty="0">
              <a:solidFill>
                <a:srgbClr val="000000"/>
              </a:solidFill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algn="l"/>
            <a:r>
              <a:rPr lang="ko-KR" altLang="en-US" sz="2000" dirty="0">
                <a:latin typeface="NanumGothic ExtraBold" panose="020B0600000101010101" charset="-127"/>
                <a:ea typeface="NanumGothic ExtraBold" panose="020B0600000101010101" charset="-127"/>
              </a:rPr>
              <a:t>장준혁 </a:t>
            </a:r>
            <a:r>
              <a:rPr lang="en-US" altLang="ko-KR" sz="2000" dirty="0">
                <a:latin typeface="NanumGothic ExtraBold" panose="020B0600000101010101" charset="-127"/>
                <a:ea typeface="NanumGothic ExtraBold" panose="020B0600000101010101" charset="-127"/>
              </a:rPr>
              <a:t>- </a:t>
            </a:r>
            <a:r>
              <a:rPr lang="ko-KR" altLang="en-US" sz="2000" dirty="0">
                <a:latin typeface="NanumGothic ExtraBold" panose="020B0600000101010101" charset="-127"/>
                <a:ea typeface="NanumGothic ExtraBold" panose="020B0600000101010101" charset="-127"/>
              </a:rPr>
              <a:t>에너지시스템공학과</a:t>
            </a:r>
            <a:endParaRPr lang="en-US" altLang="ko-KR" sz="2000" b="0" i="0" dirty="0">
              <a:solidFill>
                <a:srgbClr val="000000"/>
              </a:solidFill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51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00270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신용카드 사기 거래 탐지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경진대회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C3E8B-F80C-1347-2BA1-31F9C9B3E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38288"/>
            <a:ext cx="7288592" cy="1633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47104B-CEEA-9E78-1936-A4FE485D3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2964480"/>
            <a:ext cx="7288592" cy="16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00270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Data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확인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72B67-DE91-9B6C-4252-B38FBF52AEF4}"/>
              </a:ext>
            </a:extLst>
          </p:cNvPr>
          <p:cNvSpPr txBox="1"/>
          <p:nvPr/>
        </p:nvSpPr>
        <p:spPr>
          <a:xfrm>
            <a:off x="1353963" y="576164"/>
            <a:ext cx="77540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2800" b="1" i="0" dirty="0">
              <a:effectLst/>
              <a:latin typeface="NotoSansKR"/>
            </a:endParaRPr>
          </a:p>
          <a:p>
            <a:pPr algn="l"/>
            <a:r>
              <a:rPr lang="ko-KR" altLang="en-US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학습</a:t>
            </a:r>
            <a:r>
              <a:rPr lang="en-US" altLang="ko-KR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(Train) </a:t>
            </a:r>
            <a:r>
              <a:rPr lang="ko-KR" altLang="en-US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데이터셋 </a:t>
            </a:r>
            <a:r>
              <a:rPr lang="en-US" altLang="ko-KR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(113842</a:t>
            </a:r>
            <a:r>
              <a:rPr lang="ko-KR" altLang="en-US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개</a:t>
            </a:r>
            <a:r>
              <a:rPr lang="en-US" altLang="ko-KR" b="1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)</a:t>
            </a:r>
            <a:endParaRPr lang="ko-KR" altLang="en-US" b="0" i="0" dirty="0">
              <a:effectLst/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파일명</a:t>
            </a: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: train.csv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설명</a:t>
            </a: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: </a:t>
            </a:r>
            <a:r>
              <a:rPr lang="ko-KR" altLang="en-US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정상</a:t>
            </a: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, </a:t>
            </a:r>
            <a:r>
              <a:rPr lang="ko-KR" altLang="en-US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사기 거래의 여부를 알 수 없는</a:t>
            </a: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(</a:t>
            </a:r>
            <a:r>
              <a:rPr lang="ko-KR" altLang="en-US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대부분 정상 거래</a:t>
            </a: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) </a:t>
            </a:r>
            <a:r>
              <a:rPr lang="ko-KR" altLang="en-US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신용 카드 데이터 </a:t>
            </a: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(Unlabeled)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ID : </a:t>
            </a:r>
            <a:r>
              <a:rPr lang="ko-KR" altLang="en-US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신용 카드 거래 </a:t>
            </a: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Column ('V1', 'V2', 'V3', ... ,'V30) : </a:t>
            </a:r>
            <a:r>
              <a:rPr lang="ko-KR" altLang="en-US" b="0" i="0" dirty="0" err="1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비식별화된</a:t>
            </a:r>
            <a:r>
              <a:rPr lang="ko-KR" altLang="en-US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 신용 카드 거래 </a:t>
            </a:r>
            <a:r>
              <a:rPr lang="en-US" altLang="ko-KR" b="0" i="0" dirty="0"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Feature</a:t>
            </a:r>
          </a:p>
          <a:p>
            <a:b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65571F-481C-24FD-2C1D-3864678A6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51" y="2313837"/>
            <a:ext cx="3780950" cy="269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7A4EC9-FDC9-AF5F-2058-B7DC3CE62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196" y="2313837"/>
            <a:ext cx="3722842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6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지도학습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780F0A-7DC1-25AA-811B-0221D5D49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502" y="788796"/>
            <a:ext cx="2307523" cy="41286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E8061D-778D-3242-DD81-3E9DB1D9BD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65"/>
          <a:stretch/>
        </p:blipFill>
        <p:spPr>
          <a:xfrm>
            <a:off x="1408964" y="788796"/>
            <a:ext cx="3745840" cy="4215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지도학습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B42767-D5B6-CDBA-4177-4DAA15403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376" y="845454"/>
            <a:ext cx="2402299" cy="42152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62ECD4-3E91-7B61-B34D-C7A787FB8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046" y="845453"/>
            <a:ext cx="2912300" cy="42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비지도학습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0A39B-22DC-FAB8-0BB2-53AB8EF0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98" y="1080198"/>
            <a:ext cx="3803593" cy="2983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C5A975-F50E-D856-26B7-E4B0D0D49D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8" t="1877" r="2443" b="905"/>
          <a:stretch/>
        </p:blipFill>
        <p:spPr>
          <a:xfrm>
            <a:off x="6146947" y="1135039"/>
            <a:ext cx="2032186" cy="2527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369A46-E544-01D7-6836-F5D9A47FA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713" y="3976511"/>
            <a:ext cx="2409406" cy="4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비지도학습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C53921-13FC-4FD4-C8D5-BF78A48F9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220" y="992257"/>
            <a:ext cx="7215124" cy="5208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96DF90-6F79-0511-1F07-BD4D1C0A6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544" y="1768510"/>
            <a:ext cx="5012833" cy="27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66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144</Words>
  <Application>Microsoft Office PowerPoint</Application>
  <PresentationFormat>화면 슬라이드 쇼(16:9)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Helvetica Neue</vt:lpstr>
      <vt:lpstr>NanumGothic ExtraBold</vt:lpstr>
      <vt:lpstr>Noto Sans KR</vt:lpstr>
      <vt:lpstr>NotoSansKR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박상우</cp:lastModifiedBy>
  <cp:revision>21</cp:revision>
  <dcterms:modified xsi:type="dcterms:W3CDTF">2022-07-25T12:02:07Z</dcterms:modified>
</cp:coreProperties>
</file>