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Raleway Bold" panose="020B0604020202020204" charset="0"/>
      <p:regular r:id="rId21"/>
    </p:embeddedFont>
    <p:embeddedFont>
      <p:font typeface="Times New Roman Bold" panose="02020803070505020304" pitchFamily="18" charset="0"/>
      <p:bold r:id="rId22"/>
    </p:embeddedFont>
    <p:embeddedFont>
      <p:font typeface="Times New Roman Medium" panose="020B0604020202020204" charset="0"/>
      <p:regular r:id="rId23"/>
    </p:embeddedFont>
    <p:embeddedFont>
      <p:font typeface="Bobby Jones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76" autoAdjust="0"/>
    <p:restoredTop sz="94622" autoAdjust="0"/>
  </p:normalViewPr>
  <p:slideViewPr>
    <p:cSldViewPr>
      <p:cViewPr varScale="1">
        <p:scale>
          <a:sx n="54" d="100"/>
          <a:sy n="54" d="100"/>
        </p:scale>
        <p:origin x="34" y="30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05755" y="3331717"/>
            <a:ext cx="18939059" cy="1464829"/>
            <a:chOff x="0" y="0"/>
            <a:chExt cx="4988065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065" cy="385799"/>
            </a:xfrm>
            <a:custGeom>
              <a:avLst/>
              <a:gdLst/>
              <a:ahLst/>
              <a:cxnLst/>
              <a:rect l="l" t="t" r="r" b="b"/>
              <a:pathLst>
                <a:path w="4988065" h="385799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1394226" y="1431741"/>
            <a:ext cx="6379233" cy="8140553"/>
          </a:xfrm>
          <a:custGeom>
            <a:avLst/>
            <a:gdLst/>
            <a:ahLst/>
            <a:cxnLst/>
            <a:rect l="l" t="t" r="r" b="b"/>
            <a:pathLst>
              <a:path w="6379233" h="8140553">
                <a:moveTo>
                  <a:pt x="0" y="0"/>
                </a:moveTo>
                <a:lnTo>
                  <a:pt x="6379233" y="0"/>
                </a:lnTo>
                <a:lnTo>
                  <a:pt x="6379233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010810" y="-155024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2417225" y="6172200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549672"/>
            <a:ext cx="9450300" cy="1137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509"/>
              </a:lnSpc>
            </a:pPr>
            <a:r>
              <a:rPr lang="en-US" sz="7220" b="1">
                <a:solidFill>
                  <a:srgbClr val="F4F4F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Phone Book by C </a:t>
            </a:r>
          </a:p>
        </p:txBody>
      </p:sp>
      <p:sp>
        <p:nvSpPr>
          <p:cNvPr id="10" name="Freeform 10"/>
          <p:cNvSpPr/>
          <p:nvPr/>
        </p:nvSpPr>
        <p:spPr>
          <a:xfrm>
            <a:off x="9263774" y="-842039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856933" y="3174284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205755" y="1028700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624363" y="5229225"/>
            <a:ext cx="8571344" cy="4885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3"/>
              </a:lnSpc>
            </a:pPr>
            <a:r>
              <a:rPr lang="en-US" sz="62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TEAM MEMBER:</a:t>
            </a:r>
          </a:p>
          <a:p>
            <a:pPr algn="ctr">
              <a:lnSpc>
                <a:spcPts val="6423"/>
              </a:lnSpc>
            </a:pPr>
            <a:r>
              <a:rPr lang="en-US" sz="62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Apsara Limbu (05)</a:t>
            </a:r>
          </a:p>
          <a:p>
            <a:pPr algn="ctr">
              <a:lnSpc>
                <a:spcPts val="6423"/>
              </a:lnSpc>
            </a:pPr>
            <a:r>
              <a:rPr lang="en-US" sz="62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Husnera Khatun (13)</a:t>
            </a:r>
          </a:p>
          <a:p>
            <a:pPr algn="ctr">
              <a:lnSpc>
                <a:spcPts val="6423"/>
              </a:lnSpc>
            </a:pPr>
            <a:r>
              <a:rPr lang="en-US" sz="62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Sangya Sakha (18)</a:t>
            </a:r>
          </a:p>
          <a:p>
            <a:pPr algn="ctr">
              <a:lnSpc>
                <a:spcPts val="6423"/>
              </a:lnSpc>
            </a:pPr>
            <a:r>
              <a:rPr lang="en-US" sz="62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Bimala Shahi (31)</a:t>
            </a:r>
          </a:p>
          <a:p>
            <a:pPr algn="ctr">
              <a:lnSpc>
                <a:spcPts val="6423"/>
              </a:lnSpc>
              <a:spcBef>
                <a:spcPct val="0"/>
              </a:spcBef>
            </a:pPr>
            <a:r>
              <a:rPr lang="en-US" sz="629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Prashansa Hamal (35)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0815" y="0"/>
            <a:ext cx="17967185" cy="1028700"/>
            <a:chOff x="0" y="0"/>
            <a:chExt cx="4732098" cy="2709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32098" cy="270933"/>
            </a:xfrm>
            <a:custGeom>
              <a:avLst/>
              <a:gdLst/>
              <a:ahLst/>
              <a:cxnLst/>
              <a:rect l="l" t="t" r="r" b="b"/>
              <a:pathLst>
                <a:path w="4732098" h="270933">
                  <a:moveTo>
                    <a:pt x="0" y="0"/>
                  </a:moveTo>
                  <a:lnTo>
                    <a:pt x="4732098" y="0"/>
                  </a:lnTo>
                  <a:lnTo>
                    <a:pt x="47320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732098" cy="2899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59"/>
                </a:lnSpc>
              </a:pPr>
              <a:r>
                <a:rPr lang="en-US" sz="3999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Outputs After updating  the contact</a:t>
              </a: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44898" y="2041356"/>
            <a:ext cx="15937569" cy="3445044"/>
          </a:xfrm>
          <a:custGeom>
            <a:avLst/>
            <a:gdLst/>
            <a:ahLst/>
            <a:cxnLst/>
            <a:rect l="l" t="t" r="r" b="b"/>
            <a:pathLst>
              <a:path w="15937569" h="3445044">
                <a:moveTo>
                  <a:pt x="0" y="0"/>
                </a:moveTo>
                <a:lnTo>
                  <a:pt x="15937569" y="0"/>
                </a:lnTo>
                <a:lnTo>
                  <a:pt x="15937569" y="3445044"/>
                </a:lnTo>
                <a:lnTo>
                  <a:pt x="0" y="34450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183" b="-10424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27572" y="6615430"/>
            <a:ext cx="15172221" cy="3475735"/>
          </a:xfrm>
          <a:custGeom>
            <a:avLst/>
            <a:gdLst/>
            <a:ahLst/>
            <a:cxnLst/>
            <a:rect l="l" t="t" r="r" b="b"/>
            <a:pathLst>
              <a:path w="15172221" h="3475735">
                <a:moveTo>
                  <a:pt x="0" y="0"/>
                </a:moveTo>
                <a:lnTo>
                  <a:pt x="15172221" y="0"/>
                </a:lnTo>
                <a:lnTo>
                  <a:pt x="15172221" y="3475735"/>
                </a:lnTo>
                <a:lnTo>
                  <a:pt x="0" y="34757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5110" b="-5110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744898" y="1355664"/>
            <a:ext cx="4426767" cy="114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Already saved list </a:t>
            </a:r>
          </a:p>
          <a:p>
            <a:pPr algn="ctr">
              <a:lnSpc>
                <a:spcPts val="4159"/>
              </a:lnSpc>
              <a:spcBef>
                <a:spcPct val="0"/>
              </a:spcBef>
            </a:pPr>
            <a:endParaRPr lang="en-US" sz="3999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20815" y="5810250"/>
            <a:ext cx="4332982" cy="114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After Update</a:t>
            </a:r>
          </a:p>
          <a:p>
            <a:pPr algn="ctr">
              <a:lnSpc>
                <a:spcPts val="4159"/>
              </a:lnSpc>
              <a:spcBef>
                <a:spcPct val="0"/>
              </a:spcBef>
            </a:pPr>
            <a:endParaRPr lang="en-US" sz="3999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73" y="2018321"/>
            <a:ext cx="15943431" cy="34100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0815" y="0"/>
            <a:ext cx="17967185" cy="1375410"/>
            <a:chOff x="0" y="0"/>
            <a:chExt cx="4732098" cy="3622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32098" cy="362248"/>
            </a:xfrm>
            <a:custGeom>
              <a:avLst/>
              <a:gdLst/>
              <a:ahLst/>
              <a:cxnLst/>
              <a:rect l="l" t="t" r="r" b="b"/>
              <a:pathLst>
                <a:path w="4732098" h="362248">
                  <a:moveTo>
                    <a:pt x="0" y="0"/>
                  </a:moveTo>
                  <a:lnTo>
                    <a:pt x="4732098" y="0"/>
                  </a:lnTo>
                  <a:lnTo>
                    <a:pt x="4732098" y="362248"/>
                  </a:lnTo>
                  <a:lnTo>
                    <a:pt x="0" y="362248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732098" cy="381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59"/>
                </a:lnSpc>
              </a:pPr>
              <a:r>
                <a:rPr lang="en-US" sz="3999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Delete whole phonebook(delete all contacts present in phonebook)</a:t>
              </a:r>
            </a:p>
            <a:p>
              <a:pPr algn="ctr">
                <a:lnSpc>
                  <a:spcPts val="4159"/>
                </a:lnSpc>
              </a:pPr>
              <a:endParaRPr lang="en-US" sz="3999" b="1">
                <a:solidFill>
                  <a:srgbClr val="FEFEFE">
                    <a:alpha val="71765"/>
                  </a:srgbClr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2246692"/>
            <a:ext cx="16025373" cy="5793616"/>
          </a:xfrm>
          <a:custGeom>
            <a:avLst/>
            <a:gdLst/>
            <a:ahLst/>
            <a:cxnLst/>
            <a:rect l="l" t="t" r="r" b="b"/>
            <a:pathLst>
              <a:path w="16025373" h="5793616">
                <a:moveTo>
                  <a:pt x="0" y="0"/>
                </a:moveTo>
                <a:lnTo>
                  <a:pt x="16025373" y="0"/>
                </a:lnTo>
                <a:lnTo>
                  <a:pt x="16025373" y="5793616"/>
                </a:lnTo>
                <a:lnTo>
                  <a:pt x="0" y="57936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1359" r="-12426" b="-2923"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0815" y="0"/>
            <a:ext cx="17967185" cy="1375410"/>
            <a:chOff x="0" y="0"/>
            <a:chExt cx="4732098" cy="3622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32098" cy="362248"/>
            </a:xfrm>
            <a:custGeom>
              <a:avLst/>
              <a:gdLst/>
              <a:ahLst/>
              <a:cxnLst/>
              <a:rect l="l" t="t" r="r" b="b"/>
              <a:pathLst>
                <a:path w="4732098" h="362248">
                  <a:moveTo>
                    <a:pt x="0" y="0"/>
                  </a:moveTo>
                  <a:lnTo>
                    <a:pt x="4732098" y="0"/>
                  </a:lnTo>
                  <a:lnTo>
                    <a:pt x="4732098" y="362248"/>
                  </a:lnTo>
                  <a:lnTo>
                    <a:pt x="0" y="362248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732098" cy="381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59"/>
                </a:lnSpc>
              </a:pPr>
              <a:r>
                <a:rPr lang="en-US" sz="3999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Exits Book Phone</a:t>
              </a:r>
            </a:p>
            <a:p>
              <a:pPr algn="ctr">
                <a:lnSpc>
                  <a:spcPts val="4159"/>
                </a:lnSpc>
              </a:pPr>
              <a:endParaRPr lang="en-US" sz="3999" b="1">
                <a:solidFill>
                  <a:srgbClr val="FEFEFE">
                    <a:alpha val="71765"/>
                  </a:srgbClr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38265" y="1961018"/>
            <a:ext cx="15184066" cy="7297282"/>
          </a:xfrm>
          <a:custGeom>
            <a:avLst/>
            <a:gdLst/>
            <a:ahLst/>
            <a:cxnLst/>
            <a:rect l="l" t="t" r="r" b="b"/>
            <a:pathLst>
              <a:path w="15184066" h="7297282">
                <a:moveTo>
                  <a:pt x="0" y="0"/>
                </a:moveTo>
                <a:lnTo>
                  <a:pt x="15184066" y="0"/>
                </a:lnTo>
                <a:lnTo>
                  <a:pt x="15184066" y="7297282"/>
                </a:lnTo>
                <a:lnTo>
                  <a:pt x="0" y="72972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60" t="-6275" r="-146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0815" y="0"/>
            <a:ext cx="17967185" cy="1375410"/>
            <a:chOff x="0" y="0"/>
            <a:chExt cx="4732098" cy="3622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32098" cy="362248"/>
            </a:xfrm>
            <a:custGeom>
              <a:avLst/>
              <a:gdLst/>
              <a:ahLst/>
              <a:cxnLst/>
              <a:rect l="l" t="t" r="r" b="b"/>
              <a:pathLst>
                <a:path w="4732098" h="362248">
                  <a:moveTo>
                    <a:pt x="0" y="0"/>
                  </a:moveTo>
                  <a:lnTo>
                    <a:pt x="4732098" y="0"/>
                  </a:lnTo>
                  <a:lnTo>
                    <a:pt x="4732098" y="362248"/>
                  </a:lnTo>
                  <a:lnTo>
                    <a:pt x="0" y="362248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732098" cy="381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52"/>
                </a:lnSpc>
              </a:pPr>
              <a:r>
                <a:rPr lang="en-US" sz="3800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Error handling </a:t>
              </a: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29680" y="2634176"/>
            <a:ext cx="14549454" cy="7570528"/>
          </a:xfrm>
          <a:custGeom>
            <a:avLst/>
            <a:gdLst/>
            <a:ahLst/>
            <a:cxnLst/>
            <a:rect l="l" t="t" r="r" b="b"/>
            <a:pathLst>
              <a:path w="14549454" h="7570528">
                <a:moveTo>
                  <a:pt x="0" y="0"/>
                </a:moveTo>
                <a:lnTo>
                  <a:pt x="14549455" y="0"/>
                </a:lnTo>
                <a:lnTo>
                  <a:pt x="14549455" y="7570528"/>
                </a:lnTo>
                <a:lnTo>
                  <a:pt x="0" y="75705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4672" r="-5975" b="-6790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1629606"/>
            <a:ext cx="15949062" cy="100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Implementing error handling mechanisms ia crucial to ensure the program runs smoothly smoothly and can handel unexpected inputs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136063" y="619543"/>
            <a:ext cx="14728021" cy="1510342"/>
            <a:chOff x="0" y="0"/>
            <a:chExt cx="3878985" cy="3977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78985" cy="397786"/>
            </a:xfrm>
            <a:custGeom>
              <a:avLst/>
              <a:gdLst/>
              <a:ahLst/>
              <a:cxnLst/>
              <a:rect l="l" t="t" r="r" b="b"/>
              <a:pathLst>
                <a:path w="3878985" h="397786">
                  <a:moveTo>
                    <a:pt x="0" y="0"/>
                  </a:moveTo>
                  <a:lnTo>
                    <a:pt x="3878985" y="0"/>
                  </a:lnTo>
                  <a:lnTo>
                    <a:pt x="3878985" y="397786"/>
                  </a:lnTo>
                  <a:lnTo>
                    <a:pt x="0" y="397786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878985" cy="435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652"/>
                </a:lnSpc>
              </a:pPr>
              <a:r>
                <a:rPr lang="en-US" sz="7358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Summary /Conclusion?? ??</a:t>
              </a: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15019" y="2460427"/>
            <a:ext cx="16430916" cy="365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80"/>
              </a:lnSpc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summary of the project highlights the key aspects of developing a C language application, focusing on practical skills, user interaction, and data management In this project I will explain how you can make a project in c language. This project is loosely coupled project (one function is not depend on another one ).</a:t>
            </a:r>
          </a:p>
          <a:p>
            <a:pPr algn="just">
              <a:lnSpc>
                <a:spcPts val="4680"/>
              </a:lnSpc>
            </a:pPr>
            <a:endParaRPr lang="en-US"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99196" y="6095167"/>
            <a:ext cx="14178114" cy="2710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2"/>
              </a:lnSpc>
            </a:pPr>
            <a:r>
              <a:rPr lang="en-US" sz="49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use these things in my project </a:t>
            </a:r>
          </a:p>
          <a:p>
            <a:pPr marL="1069623" lvl="1" indent="-534812" algn="l">
              <a:lnSpc>
                <a:spcPts val="5152"/>
              </a:lnSpc>
              <a:buFont typeface="Arial"/>
              <a:buChar char="•"/>
            </a:pPr>
            <a:r>
              <a:rPr lang="en-US" sz="49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Structures </a:t>
            </a:r>
          </a:p>
          <a:p>
            <a:pPr marL="1069623" lvl="1" indent="-534812" algn="l">
              <a:lnSpc>
                <a:spcPts val="5152"/>
              </a:lnSpc>
              <a:buFont typeface="Arial"/>
              <a:buChar char="•"/>
            </a:pPr>
            <a:r>
              <a:rPr lang="en-US" sz="49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handling </a:t>
            </a:r>
          </a:p>
          <a:p>
            <a:pPr marL="1069623" lvl="1" indent="-534812" algn="l">
              <a:lnSpc>
                <a:spcPts val="5152"/>
              </a:lnSpc>
              <a:buFont typeface="Arial"/>
              <a:buChar char="•"/>
            </a:pPr>
            <a:r>
              <a:rPr lang="en-US" sz="49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String manipulation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588548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543611" y="3404967"/>
            <a:ext cx="2549517" cy="2585062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292572" y="1391105"/>
            <a:ext cx="12507984" cy="7504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45531" y="1638545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1" y="0"/>
                </a:lnTo>
                <a:lnTo>
                  <a:pt x="3083621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395590" y="5254128"/>
            <a:ext cx="3083622" cy="3126612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38863" y="117764"/>
            <a:ext cx="6511517" cy="1908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93"/>
              </a:lnSpc>
            </a:pPr>
            <a:r>
              <a:rPr lang="en-US" sz="6628" b="1">
                <a:solidFill>
                  <a:srgbClr val="0630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  <a:p>
            <a:pPr algn="l">
              <a:lnSpc>
                <a:spcPts val="6893"/>
              </a:lnSpc>
              <a:spcBef>
                <a:spcPct val="0"/>
              </a:spcBef>
            </a:pPr>
            <a:endParaRPr lang="en-US" sz="6628" b="1">
              <a:solidFill>
                <a:srgbClr val="06305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8863" y="1212360"/>
            <a:ext cx="17033577" cy="10851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 to C Projects </a:t>
            </a: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  It Introduces how to create a project in the C programming language, emphasizing the importance of practical implementation and problem solving skills .</a:t>
            </a: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 </a:t>
            </a: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Ideas</a:t>
            </a: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 Various project ideas are suggested to help students understand the application of C programming concepts.</a:t>
            </a:r>
          </a:p>
          <a:p>
            <a:pPr algn="l">
              <a:lnSpc>
                <a:spcPts val="3171"/>
              </a:lnSpc>
            </a:pPr>
            <a:endParaRPr lang="en-US" sz="2599" b="1">
              <a:solidFill>
                <a:srgbClr val="063050"/>
              </a:solidFill>
              <a:latin typeface="Times New Roman Medium"/>
              <a:ea typeface="Times New Roman Medium"/>
              <a:cs typeface="Times New Roman Medium"/>
              <a:sym typeface="Times New Roman Medium"/>
            </a:endParaRP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Basic Operations</a:t>
            </a: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The project involves operations such as adding, updating, and deleting contacts, which are fundamental tasks in many applications .</a:t>
            </a:r>
          </a:p>
          <a:p>
            <a:pPr algn="l">
              <a:lnSpc>
                <a:spcPts val="3171"/>
              </a:lnSpc>
            </a:pPr>
            <a:endParaRPr lang="en-US" sz="2599" b="1">
              <a:solidFill>
                <a:srgbClr val="063050"/>
              </a:solidFill>
              <a:latin typeface="Times New Roman Medium"/>
              <a:ea typeface="Times New Roman Medium"/>
              <a:cs typeface="Times New Roman Medium"/>
              <a:sym typeface="Times New Roman Medium"/>
            </a:endParaRP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Function Implementation</a:t>
            </a: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Functions are crucial in structuring the code. Best practices include avoiding global variables and ensuring functions have clear arguments .</a:t>
            </a:r>
          </a:p>
          <a:p>
            <a:pPr algn="l">
              <a:lnSpc>
                <a:spcPts val="3171"/>
              </a:lnSpc>
            </a:pPr>
            <a:endParaRPr lang="en-US" sz="2599" b="1">
              <a:solidFill>
                <a:srgbClr val="063050"/>
              </a:solidFill>
              <a:latin typeface="Times New Roman Medium"/>
              <a:ea typeface="Times New Roman Medium"/>
              <a:cs typeface="Times New Roman Medium"/>
              <a:sym typeface="Times New Roman Medium"/>
            </a:endParaRP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Input Handling</a:t>
            </a: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The program is designed to take user input effectively, ensuring that the system can handle various data types and formats . </a:t>
            </a:r>
          </a:p>
          <a:p>
            <a:pPr algn="l">
              <a:lnSpc>
                <a:spcPts val="3171"/>
              </a:lnSpc>
            </a:pPr>
            <a:endParaRPr lang="en-US" sz="2599" b="1">
              <a:solidFill>
                <a:srgbClr val="063050"/>
              </a:solidFill>
              <a:latin typeface="Times New Roman Medium"/>
              <a:ea typeface="Times New Roman Medium"/>
              <a:cs typeface="Times New Roman Medium"/>
              <a:sym typeface="Times New Roman Medium"/>
            </a:endParaRP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Data Management</a:t>
            </a: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Emphasis is placed on managing data efficiently, including storing and retrieving contact details, which is essential for any application dealing with user information .</a:t>
            </a:r>
          </a:p>
          <a:p>
            <a:pPr algn="l">
              <a:lnSpc>
                <a:spcPts val="3171"/>
              </a:lnSpc>
            </a:pPr>
            <a:r>
              <a:rPr lang="en-US" sz="2599" b="1">
                <a:solidFill>
                  <a:srgbClr val="063050"/>
                </a:solidFill>
                <a:latin typeface="Times New Roman Medium"/>
                <a:ea typeface="Times New Roman Medium"/>
                <a:cs typeface="Times New Roman Medium"/>
                <a:sym typeface="Times New Roman Medium"/>
              </a:rPr>
              <a:t> </a:t>
            </a:r>
          </a:p>
          <a:p>
            <a:pPr algn="l">
              <a:lnSpc>
                <a:spcPts val="3171"/>
              </a:lnSpc>
            </a:pPr>
            <a:endParaRPr lang="en-US" sz="2599" b="1">
              <a:solidFill>
                <a:srgbClr val="063050"/>
              </a:solidFill>
              <a:latin typeface="Times New Roman Medium"/>
              <a:ea typeface="Times New Roman Medium"/>
              <a:cs typeface="Times New Roman Medium"/>
              <a:sym typeface="Times New Roman Medium"/>
            </a:endParaRPr>
          </a:p>
          <a:p>
            <a:pPr algn="l">
              <a:lnSpc>
                <a:spcPts val="3171"/>
              </a:lnSpc>
            </a:pPr>
            <a:endParaRPr lang="en-US" sz="2599" b="1">
              <a:solidFill>
                <a:srgbClr val="063050"/>
              </a:solidFill>
              <a:latin typeface="Times New Roman Medium"/>
              <a:ea typeface="Times New Roman Medium"/>
              <a:cs typeface="Times New Roman Medium"/>
              <a:sym typeface="Times New Roman Medium"/>
            </a:endParaRPr>
          </a:p>
          <a:p>
            <a:pPr algn="l">
              <a:lnSpc>
                <a:spcPts val="3171"/>
              </a:lnSpc>
            </a:pPr>
            <a:endParaRPr lang="en-US" sz="2599" b="1">
              <a:solidFill>
                <a:srgbClr val="063050"/>
              </a:solidFill>
              <a:latin typeface="Times New Roman Medium"/>
              <a:ea typeface="Times New Roman Medium"/>
              <a:cs typeface="Times New Roman Medium"/>
              <a:sym typeface="Times New Roman Medium"/>
            </a:endParaRPr>
          </a:p>
          <a:p>
            <a:pPr algn="l">
              <a:lnSpc>
                <a:spcPts val="3171"/>
              </a:lnSpc>
            </a:pPr>
            <a:endParaRPr lang="en-US" sz="2599" b="1">
              <a:solidFill>
                <a:srgbClr val="063050"/>
              </a:solidFill>
              <a:latin typeface="Times New Roman Medium"/>
              <a:ea typeface="Times New Roman Medium"/>
              <a:cs typeface="Times New Roman Medium"/>
              <a:sym typeface="Times New Roma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079541" y="642300"/>
            <a:ext cx="14728021" cy="1464829"/>
            <a:chOff x="0" y="0"/>
            <a:chExt cx="3878985" cy="38579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78985" cy="385799"/>
            </a:xfrm>
            <a:custGeom>
              <a:avLst/>
              <a:gdLst/>
              <a:ahLst/>
              <a:cxnLst/>
              <a:rect l="l" t="t" r="r" b="b"/>
              <a:pathLst>
                <a:path w="3878985" h="385799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1540811" y="5143500"/>
            <a:ext cx="5128848" cy="5710256"/>
          </a:xfrm>
          <a:custGeom>
            <a:avLst/>
            <a:gdLst/>
            <a:ahLst/>
            <a:cxnLst/>
            <a:rect l="l" t="t" r="r" b="b"/>
            <a:pathLst>
              <a:path w="5128848" h="5710256">
                <a:moveTo>
                  <a:pt x="0" y="0"/>
                </a:moveTo>
                <a:lnTo>
                  <a:pt x="5128848" y="0"/>
                </a:lnTo>
                <a:lnTo>
                  <a:pt x="5128848" y="5710256"/>
                </a:lnTo>
                <a:lnTo>
                  <a:pt x="0" y="5710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85911" y="6642330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345434" y="873354"/>
            <a:ext cx="8542286" cy="974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sz="6221" b="1">
                <a:solidFill>
                  <a:srgbClr val="F0F7FE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Overview:</a:t>
            </a:r>
          </a:p>
        </p:txBody>
      </p:sp>
      <p:sp>
        <p:nvSpPr>
          <p:cNvPr id="10" name="Freeform 10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230921" y="3145145"/>
            <a:ext cx="16057079" cy="2465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4"/>
              </a:lnSpc>
            </a:pPr>
            <a:r>
              <a:rPr lang="en-US" sz="3686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In this project you will find a very good implementation of file handling using C programming. Below are some overview of this app below are the topic which I implement in this project:</a:t>
            </a:r>
          </a:p>
          <a:p>
            <a:pPr algn="l">
              <a:lnSpc>
                <a:spcPts val="3834"/>
              </a:lnSpc>
            </a:pPr>
            <a:endParaRPr lang="en-US" sz="3686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  <a:p>
            <a:pPr algn="l">
              <a:lnSpc>
                <a:spcPts val="3834"/>
              </a:lnSpc>
            </a:pPr>
            <a:endParaRPr lang="en-US" sz="3686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927373" y="5124450"/>
            <a:ext cx="14728021" cy="3653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1)Serialization</a:t>
            </a:r>
          </a:p>
          <a:p>
            <a:pPr algn="l">
              <a:lnSpc>
                <a:spcPts val="4680"/>
              </a:lnSpc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2)Storing and retriving block of data into a file</a:t>
            </a:r>
          </a:p>
          <a:p>
            <a:pPr algn="l">
              <a:lnSpc>
                <a:spcPts val="4680"/>
              </a:lnSpc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3)Secure data by converting it into binary format</a:t>
            </a:r>
          </a:p>
          <a:p>
            <a:pPr algn="l">
              <a:lnSpc>
                <a:spcPts val="4680"/>
              </a:lnSpc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4)Pointers</a:t>
            </a:r>
          </a:p>
          <a:p>
            <a:pPr algn="l">
              <a:lnSpc>
                <a:spcPts val="4680"/>
              </a:lnSpc>
            </a:pPr>
            <a:endParaRPr lang="en-US"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680"/>
              </a:lnSpc>
              <a:spcBef>
                <a:spcPct val="0"/>
              </a:spcBef>
            </a:pPr>
            <a:endParaRPr lang="en-US" sz="4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136063" y="619543"/>
            <a:ext cx="14728021" cy="1510342"/>
            <a:chOff x="0" y="0"/>
            <a:chExt cx="3878985" cy="3977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78985" cy="397786"/>
            </a:xfrm>
            <a:custGeom>
              <a:avLst/>
              <a:gdLst/>
              <a:ahLst/>
              <a:cxnLst/>
              <a:rect l="l" t="t" r="r" b="b"/>
              <a:pathLst>
                <a:path w="3878985" h="397786">
                  <a:moveTo>
                    <a:pt x="0" y="0"/>
                  </a:moveTo>
                  <a:lnTo>
                    <a:pt x="3878985" y="0"/>
                  </a:lnTo>
                  <a:lnTo>
                    <a:pt x="3878985" y="397786"/>
                  </a:lnTo>
                  <a:lnTo>
                    <a:pt x="0" y="397786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878985" cy="435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652"/>
                </a:lnSpc>
              </a:pPr>
              <a:r>
                <a:rPr lang="en-US" sz="7358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Objectives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-1540811" y="5143500"/>
            <a:ext cx="5128848" cy="5710256"/>
          </a:xfrm>
          <a:custGeom>
            <a:avLst/>
            <a:gdLst/>
            <a:ahLst/>
            <a:cxnLst/>
            <a:rect l="l" t="t" r="r" b="b"/>
            <a:pathLst>
              <a:path w="5128848" h="5710256">
                <a:moveTo>
                  <a:pt x="0" y="0"/>
                </a:moveTo>
                <a:lnTo>
                  <a:pt x="5128848" y="0"/>
                </a:lnTo>
                <a:lnTo>
                  <a:pt x="5128848" y="5710256"/>
                </a:lnTo>
                <a:lnTo>
                  <a:pt x="0" y="5710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85911" y="6642330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30921" y="2553062"/>
            <a:ext cx="16057079" cy="1008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4"/>
              </a:lnSpc>
            </a:pPr>
            <a:r>
              <a:rPr lang="en-US" sz="3686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In this project we can save contacts and do these operations in it using file 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88037" y="3403599"/>
            <a:ext cx="14276047" cy="4834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2" lvl="1" indent="-485776" algn="just">
              <a:lnSpc>
                <a:spcPts val="4680"/>
              </a:lnSpc>
              <a:buAutoNum type="arabicPeriod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all contacts. </a:t>
            </a:r>
          </a:p>
          <a:p>
            <a:pPr marL="971552" lvl="1" indent="-485776" algn="just">
              <a:lnSpc>
                <a:spcPts val="4680"/>
              </a:lnSpc>
              <a:buAutoNum type="arabicPeriod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 contact. </a:t>
            </a:r>
          </a:p>
          <a:p>
            <a:pPr marL="971552" lvl="1" indent="-485776" algn="just">
              <a:lnSpc>
                <a:spcPts val="4680"/>
              </a:lnSpc>
              <a:buAutoNum type="arabicPeriod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a contact.</a:t>
            </a:r>
          </a:p>
          <a:p>
            <a:pPr marL="971552" lvl="1" indent="-485776" algn="just">
              <a:lnSpc>
                <a:spcPts val="4680"/>
              </a:lnSpc>
              <a:buAutoNum type="arabicPeriod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details of any contact number. ?</a:t>
            </a:r>
          </a:p>
          <a:p>
            <a:pPr marL="971552" lvl="1" indent="-485776" algn="just">
              <a:lnSpc>
                <a:spcPts val="4680"/>
              </a:lnSpc>
              <a:buAutoNum type="arabicPeriod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details of any contact. </a:t>
            </a:r>
          </a:p>
          <a:p>
            <a:pPr marL="971552" lvl="1" indent="-485776" algn="just">
              <a:lnSpc>
                <a:spcPts val="4680"/>
              </a:lnSpc>
              <a:buAutoNum type="arabicPeriod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whole phonebook (delete all contacts present in                                                               phonebook)</a:t>
            </a:r>
          </a:p>
          <a:p>
            <a:pPr marL="971552" lvl="1" indent="-485776" algn="just">
              <a:lnSpc>
                <a:spcPts val="4680"/>
              </a:lnSpc>
              <a:buAutoNum type="arabicPeriod"/>
            </a:pPr>
            <a:r>
              <a:rPr lang="en-US" sz="4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Exits Phonebook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0815" y="0"/>
            <a:ext cx="17967185" cy="1510342"/>
            <a:chOff x="0" y="0"/>
            <a:chExt cx="4732098" cy="3977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32098" cy="397786"/>
            </a:xfrm>
            <a:custGeom>
              <a:avLst/>
              <a:gdLst/>
              <a:ahLst/>
              <a:cxnLst/>
              <a:rect l="l" t="t" r="r" b="b"/>
              <a:pathLst>
                <a:path w="4732098" h="397786">
                  <a:moveTo>
                    <a:pt x="0" y="0"/>
                  </a:moveTo>
                  <a:lnTo>
                    <a:pt x="4732098" y="0"/>
                  </a:lnTo>
                  <a:lnTo>
                    <a:pt x="4732098" y="397786"/>
                  </a:lnTo>
                  <a:lnTo>
                    <a:pt x="0" y="397786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32098" cy="435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652"/>
                </a:lnSpc>
              </a:pPr>
              <a:r>
                <a:rPr lang="en-US" sz="7358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Flowchart</a:t>
              </a: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72942" y="1863111"/>
            <a:ext cx="17815058" cy="6715442"/>
          </a:xfrm>
          <a:custGeom>
            <a:avLst/>
            <a:gdLst/>
            <a:ahLst/>
            <a:cxnLst/>
            <a:rect l="l" t="t" r="r" b="b"/>
            <a:pathLst>
              <a:path w="17815058" h="6715442">
                <a:moveTo>
                  <a:pt x="0" y="0"/>
                </a:moveTo>
                <a:lnTo>
                  <a:pt x="17815058" y="0"/>
                </a:lnTo>
                <a:lnTo>
                  <a:pt x="17815058" y="6715442"/>
                </a:lnTo>
                <a:lnTo>
                  <a:pt x="0" y="67154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0" r="-26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154992"/>
            <a:ext cx="17967185" cy="1747416"/>
            <a:chOff x="0" y="0"/>
            <a:chExt cx="4732098" cy="4602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32098" cy="460225"/>
            </a:xfrm>
            <a:custGeom>
              <a:avLst/>
              <a:gdLst/>
              <a:ahLst/>
              <a:cxnLst/>
              <a:rect l="l" t="t" r="r" b="b"/>
              <a:pathLst>
                <a:path w="4732098" h="460225">
                  <a:moveTo>
                    <a:pt x="0" y="0"/>
                  </a:moveTo>
                  <a:lnTo>
                    <a:pt x="4732098" y="0"/>
                  </a:lnTo>
                  <a:lnTo>
                    <a:pt x="4732098" y="460225"/>
                  </a:lnTo>
                  <a:lnTo>
                    <a:pt x="0" y="460225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732098" cy="498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652"/>
                </a:lnSpc>
              </a:pPr>
              <a:r>
                <a:rPr lang="en-US" sz="7358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Front Interface</a:t>
              </a: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0617" y="2075384"/>
            <a:ext cx="15801810" cy="7681596"/>
          </a:xfrm>
          <a:custGeom>
            <a:avLst/>
            <a:gdLst/>
            <a:ahLst/>
            <a:cxnLst/>
            <a:rect l="l" t="t" r="r" b="b"/>
            <a:pathLst>
              <a:path w="15801810" h="7681596">
                <a:moveTo>
                  <a:pt x="0" y="0"/>
                </a:moveTo>
                <a:lnTo>
                  <a:pt x="15801809" y="0"/>
                </a:lnTo>
                <a:lnTo>
                  <a:pt x="15801809" y="7681596"/>
                </a:lnTo>
                <a:lnTo>
                  <a:pt x="0" y="76815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847" t="-1068" b="-106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10617" y="2056334"/>
            <a:ext cx="9932343" cy="624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You can select operation you want to perform.?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17967185" cy="1747416"/>
            <a:chOff x="0" y="0"/>
            <a:chExt cx="4732098" cy="4602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32098" cy="460225"/>
            </a:xfrm>
            <a:custGeom>
              <a:avLst/>
              <a:gdLst/>
              <a:ahLst/>
              <a:cxnLst/>
              <a:rect l="l" t="t" r="r" b="b"/>
              <a:pathLst>
                <a:path w="4732098" h="460225">
                  <a:moveTo>
                    <a:pt x="0" y="0"/>
                  </a:moveTo>
                  <a:lnTo>
                    <a:pt x="4732098" y="0"/>
                  </a:lnTo>
                  <a:lnTo>
                    <a:pt x="4732098" y="460225"/>
                  </a:lnTo>
                  <a:lnTo>
                    <a:pt x="0" y="460225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732098" cy="479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59"/>
                </a:lnSpc>
              </a:pPr>
              <a:r>
                <a:rPr lang="en-US" sz="3999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Listing data present in the phone book console app?</a:t>
              </a: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03047" y="2425624"/>
            <a:ext cx="14430356" cy="6832676"/>
          </a:xfrm>
          <a:custGeom>
            <a:avLst/>
            <a:gdLst/>
            <a:ahLst/>
            <a:cxnLst/>
            <a:rect l="l" t="t" r="r" b="b"/>
            <a:pathLst>
              <a:path w="14430356" h="6832676">
                <a:moveTo>
                  <a:pt x="0" y="0"/>
                </a:moveTo>
                <a:lnTo>
                  <a:pt x="14430356" y="0"/>
                </a:lnTo>
                <a:lnTo>
                  <a:pt x="14430356" y="6832676"/>
                </a:lnTo>
                <a:lnTo>
                  <a:pt x="0" y="68326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3855" b="-3855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40241" y="0"/>
            <a:ext cx="15625111" cy="1375410"/>
            <a:chOff x="0" y="0"/>
            <a:chExt cx="4115256" cy="3622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15256" cy="362248"/>
            </a:xfrm>
            <a:custGeom>
              <a:avLst/>
              <a:gdLst/>
              <a:ahLst/>
              <a:cxnLst/>
              <a:rect l="l" t="t" r="r" b="b"/>
              <a:pathLst>
                <a:path w="4115256" h="362248">
                  <a:moveTo>
                    <a:pt x="0" y="0"/>
                  </a:moveTo>
                  <a:lnTo>
                    <a:pt x="4115256" y="0"/>
                  </a:lnTo>
                  <a:lnTo>
                    <a:pt x="4115256" y="362248"/>
                  </a:lnTo>
                  <a:lnTo>
                    <a:pt x="0" y="362248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115256" cy="3812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59"/>
                </a:lnSpc>
              </a:pPr>
              <a:r>
                <a:rPr lang="en-US" sz="3999" b="1">
                  <a:solidFill>
                    <a:srgbClr val="FEFEFE">
                      <a:alpha val="71765"/>
                    </a:srgbClr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Adding data into the phone book?</a:t>
              </a:r>
            </a:p>
            <a:p>
              <a:pPr algn="ctr">
                <a:lnSpc>
                  <a:spcPts val="4159"/>
                </a:lnSpc>
              </a:pPr>
              <a:endParaRPr lang="en-US" sz="3999" b="1">
                <a:solidFill>
                  <a:srgbClr val="FEFEFE">
                    <a:alpha val="71765"/>
                  </a:srgbClr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72766" y="2312190"/>
            <a:ext cx="15070026" cy="3960413"/>
          </a:xfrm>
          <a:custGeom>
            <a:avLst/>
            <a:gdLst/>
            <a:ahLst/>
            <a:cxnLst/>
            <a:rect l="l" t="t" r="r" b="b"/>
            <a:pathLst>
              <a:path w="15070026" h="3960413">
                <a:moveTo>
                  <a:pt x="0" y="0"/>
                </a:moveTo>
                <a:lnTo>
                  <a:pt x="15070025" y="0"/>
                </a:lnTo>
                <a:lnTo>
                  <a:pt x="15070025" y="3960413"/>
                </a:lnTo>
                <a:lnTo>
                  <a:pt x="0" y="3960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67" r="-2892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27607" y="6463808"/>
            <a:ext cx="14815184" cy="3614724"/>
          </a:xfrm>
          <a:custGeom>
            <a:avLst/>
            <a:gdLst/>
            <a:ahLst/>
            <a:cxnLst/>
            <a:rect l="l" t="t" r="r" b="b"/>
            <a:pathLst>
              <a:path w="14815184" h="3614724">
                <a:moveTo>
                  <a:pt x="0" y="0"/>
                </a:moveTo>
                <a:lnTo>
                  <a:pt x="14815184" y="0"/>
                </a:lnTo>
                <a:lnTo>
                  <a:pt x="14815184" y="3614724"/>
                </a:lnTo>
                <a:lnTo>
                  <a:pt x="0" y="36147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5538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1311142" y="1466687"/>
            <a:ext cx="15070026" cy="16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you can easily add any number of data here</a:t>
            </a:r>
          </a:p>
          <a:p>
            <a:pPr algn="ctr">
              <a:lnSpc>
                <a:spcPts val="4159"/>
              </a:lnSpc>
            </a:pPr>
            <a:endParaRPr lang="en-US" sz="3999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ctr">
              <a:lnSpc>
                <a:spcPts val="4159"/>
              </a:lnSpc>
              <a:spcBef>
                <a:spcPct val="0"/>
              </a:spcBef>
            </a:pPr>
            <a:endParaRPr lang="en-US" sz="3999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887720" y="-811995"/>
            <a:ext cx="4313283" cy="4373418"/>
          </a:xfrm>
          <a:custGeom>
            <a:avLst/>
            <a:gdLst/>
            <a:ahLst/>
            <a:cxnLst/>
            <a:rect l="l" t="t" r="r" b="b"/>
            <a:pathLst>
              <a:path w="4313283" h="4373418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20815" y="0"/>
            <a:ext cx="17967185" cy="1210628"/>
            <a:chOff x="0" y="0"/>
            <a:chExt cx="4732098" cy="31884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732098" cy="318848"/>
            </a:xfrm>
            <a:custGeom>
              <a:avLst/>
              <a:gdLst/>
              <a:ahLst/>
              <a:cxnLst/>
              <a:rect l="l" t="t" r="r" b="b"/>
              <a:pathLst>
                <a:path w="4732098" h="318848">
                  <a:moveTo>
                    <a:pt x="0" y="0"/>
                  </a:moveTo>
                  <a:lnTo>
                    <a:pt x="4732098" y="0"/>
                  </a:lnTo>
                  <a:lnTo>
                    <a:pt x="4732098" y="318848"/>
                  </a:lnTo>
                  <a:lnTo>
                    <a:pt x="0" y="318848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4732098" cy="337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3500">
                  <a:solidFill>
                    <a:srgbClr val="FEFEFE">
                      <a:alpha val="71765"/>
                    </a:srgbClr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Searching by Phone number?</a:t>
              </a:r>
            </a:p>
            <a:p>
              <a:pPr algn="ctr">
                <a:lnSpc>
                  <a:spcPts val="3640"/>
                </a:lnSpc>
              </a:pPr>
              <a:endParaRPr lang="en-US" sz="3500">
                <a:solidFill>
                  <a:srgbClr val="FEFEFE">
                    <a:alpha val="71765"/>
                  </a:srgbClr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7" name="Freeform 7"/>
          <p:cNvSpPr/>
          <p:nvPr/>
        </p:nvSpPr>
        <p:spPr>
          <a:xfrm flipH="1" flipV="1">
            <a:off x="14158001" y="6463808"/>
            <a:ext cx="6775868" cy="41148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55707" y="1939229"/>
            <a:ext cx="16938485" cy="8048302"/>
          </a:xfrm>
          <a:custGeom>
            <a:avLst/>
            <a:gdLst/>
            <a:ahLst/>
            <a:cxnLst/>
            <a:rect l="l" t="t" r="r" b="b"/>
            <a:pathLst>
              <a:path w="16938485" h="8048302">
                <a:moveTo>
                  <a:pt x="0" y="0"/>
                </a:moveTo>
                <a:lnTo>
                  <a:pt x="16938486" y="0"/>
                </a:lnTo>
                <a:lnTo>
                  <a:pt x="16938486" y="8048303"/>
                </a:lnTo>
                <a:lnTo>
                  <a:pt x="0" y="80483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616" r="-3528" b="-7327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822870" y="1355664"/>
            <a:ext cx="13446632" cy="114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you can easily search between any detail present into the file</a:t>
            </a:r>
          </a:p>
          <a:p>
            <a:pPr algn="ctr">
              <a:lnSpc>
                <a:spcPts val="4159"/>
              </a:lnSpc>
              <a:spcBef>
                <a:spcPct val="0"/>
              </a:spcBef>
            </a:pPr>
            <a:endParaRPr lang="en-US" sz="3999" b="1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470</Words>
  <Application>Microsoft Office PowerPoint</Application>
  <PresentationFormat>Custom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Raleway Bold</vt:lpstr>
      <vt:lpstr>Times New Roman Bold</vt:lpstr>
      <vt:lpstr>Times New Roman</vt:lpstr>
      <vt:lpstr>Times New Roman Medium</vt:lpstr>
      <vt:lpstr>Bobby Jones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creator>Sangya</dc:creator>
  <cp:lastModifiedBy>Sangya</cp:lastModifiedBy>
  <cp:revision>4</cp:revision>
  <dcterms:created xsi:type="dcterms:W3CDTF">2006-08-16T00:00:00Z</dcterms:created>
  <dcterms:modified xsi:type="dcterms:W3CDTF">2025-02-16T17:56:52Z</dcterms:modified>
  <dc:identifier>DAGfRWb_wy0</dc:identifier>
</cp:coreProperties>
</file>