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81" r:id="rId12"/>
    <p:sldId id="269" r:id="rId13"/>
    <p:sldId id="283" r:id="rId14"/>
    <p:sldId id="271" r:id="rId15"/>
    <p:sldId id="270" r:id="rId16"/>
    <p:sldId id="273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989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C13BC-371B-40F5-BC8B-1D2690114ED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1FD8A1-25A2-42CD-B07B-002F8675067C}">
      <dgm:prSet/>
      <dgm:spPr/>
      <dgm:t>
        <a:bodyPr/>
        <a:lstStyle/>
        <a:p>
          <a:pPr rtl="0"/>
          <a:r>
            <a:rPr lang="en-US" dirty="0" smtClean="0"/>
            <a:t>Project Title: </a:t>
          </a:r>
          <a:br>
            <a:rPr lang="en-US" dirty="0" smtClean="0"/>
          </a:br>
          <a:r>
            <a:rPr lang="en-US" dirty="0" smtClean="0"/>
            <a:t>How to make a Phone Book using C programming project based on file handling </a:t>
          </a:r>
          <a:br>
            <a:rPr lang="en-US" dirty="0" smtClean="0"/>
          </a:br>
          <a:endParaRPr lang="en-US" dirty="0"/>
        </a:p>
      </dgm:t>
    </dgm:pt>
    <dgm:pt modelId="{6762B8B6-E221-4A72-A565-748BAA6D9E2E}" type="parTrans" cxnId="{C47C431C-95DD-4538-99DE-86D6C78BD204}">
      <dgm:prSet/>
      <dgm:spPr/>
      <dgm:t>
        <a:bodyPr/>
        <a:lstStyle/>
        <a:p>
          <a:endParaRPr lang="en-US"/>
        </a:p>
      </dgm:t>
    </dgm:pt>
    <dgm:pt modelId="{E2DEE36E-641B-46FE-A809-F3ADE0884292}" type="sibTrans" cxnId="{C47C431C-95DD-4538-99DE-86D6C78BD204}">
      <dgm:prSet/>
      <dgm:spPr/>
      <dgm:t>
        <a:bodyPr/>
        <a:lstStyle/>
        <a:p>
          <a:endParaRPr lang="en-US"/>
        </a:p>
      </dgm:t>
    </dgm:pt>
    <dgm:pt modelId="{D7F5744B-3F07-4A00-B4CE-B091FAB7315E}" type="pres">
      <dgm:prSet presAssocID="{657C13BC-371B-40F5-BC8B-1D2690114ED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5EBFF-5B1E-4F15-B88C-C9CB82E554F1}" type="pres">
      <dgm:prSet presAssocID="{061FD8A1-25A2-42CD-B07B-002F8675067C}" presName="circle1" presStyleLbl="node1" presStyleIdx="0" presStyleCnt="1"/>
      <dgm:spPr/>
    </dgm:pt>
    <dgm:pt modelId="{B357DB94-E95D-4CF6-81E7-B758058A40F6}" type="pres">
      <dgm:prSet presAssocID="{061FD8A1-25A2-42CD-B07B-002F8675067C}" presName="space" presStyleCnt="0"/>
      <dgm:spPr/>
    </dgm:pt>
    <dgm:pt modelId="{331B7014-20ED-4B50-A613-A5C3EC144E92}" type="pres">
      <dgm:prSet presAssocID="{061FD8A1-25A2-42CD-B07B-002F8675067C}" presName="rect1" presStyleLbl="alignAcc1" presStyleIdx="0" presStyleCnt="1" custLinFactNeighborX="831" custLinFactNeighborY="-1221"/>
      <dgm:spPr/>
      <dgm:t>
        <a:bodyPr/>
        <a:lstStyle/>
        <a:p>
          <a:endParaRPr lang="en-US"/>
        </a:p>
      </dgm:t>
    </dgm:pt>
    <dgm:pt modelId="{9FEFCBD1-2029-44AC-A2F2-E6DACA43AF5C}" type="pres">
      <dgm:prSet presAssocID="{061FD8A1-25A2-42CD-B07B-002F8675067C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94F62C-E1B1-4BD9-83B5-C7FD1CBA23FF}" type="presOf" srcId="{061FD8A1-25A2-42CD-B07B-002F8675067C}" destId="{331B7014-20ED-4B50-A613-A5C3EC144E92}" srcOrd="0" destOrd="0" presId="urn:microsoft.com/office/officeart/2005/8/layout/target3"/>
    <dgm:cxn modelId="{F573AA2D-CF41-4686-8CB6-3A650F1155B3}" type="presOf" srcId="{657C13BC-371B-40F5-BC8B-1D2690114ED8}" destId="{D7F5744B-3F07-4A00-B4CE-B091FAB7315E}" srcOrd="0" destOrd="0" presId="urn:microsoft.com/office/officeart/2005/8/layout/target3"/>
    <dgm:cxn modelId="{31CA489F-9D28-4500-B250-28C55B5D413A}" type="presOf" srcId="{061FD8A1-25A2-42CD-B07B-002F8675067C}" destId="{9FEFCBD1-2029-44AC-A2F2-E6DACA43AF5C}" srcOrd="1" destOrd="0" presId="urn:microsoft.com/office/officeart/2005/8/layout/target3"/>
    <dgm:cxn modelId="{C47C431C-95DD-4538-99DE-86D6C78BD204}" srcId="{657C13BC-371B-40F5-BC8B-1D2690114ED8}" destId="{061FD8A1-25A2-42CD-B07B-002F8675067C}" srcOrd="0" destOrd="0" parTransId="{6762B8B6-E221-4A72-A565-748BAA6D9E2E}" sibTransId="{E2DEE36E-641B-46FE-A809-F3ADE0884292}"/>
    <dgm:cxn modelId="{E7E0CA1C-5E20-4D08-A7B6-84B01AF235AE}" type="presParOf" srcId="{D7F5744B-3F07-4A00-B4CE-B091FAB7315E}" destId="{25D5EBFF-5B1E-4F15-B88C-C9CB82E554F1}" srcOrd="0" destOrd="0" presId="urn:microsoft.com/office/officeart/2005/8/layout/target3"/>
    <dgm:cxn modelId="{3205574A-A39B-4FD7-A853-860A1CF1F2C3}" type="presParOf" srcId="{D7F5744B-3F07-4A00-B4CE-B091FAB7315E}" destId="{B357DB94-E95D-4CF6-81E7-B758058A40F6}" srcOrd="1" destOrd="0" presId="urn:microsoft.com/office/officeart/2005/8/layout/target3"/>
    <dgm:cxn modelId="{C1E96EB6-F367-4341-9D0C-A7E3443DE629}" type="presParOf" srcId="{D7F5744B-3F07-4A00-B4CE-B091FAB7315E}" destId="{331B7014-20ED-4B50-A613-A5C3EC144E92}" srcOrd="2" destOrd="0" presId="urn:microsoft.com/office/officeart/2005/8/layout/target3"/>
    <dgm:cxn modelId="{FD4723DD-071A-47B1-AC78-45A4A6652236}" type="presParOf" srcId="{D7F5744B-3F07-4A00-B4CE-B091FAB7315E}" destId="{9FEFCBD1-2029-44AC-A2F2-E6DACA43AF5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A13D0-2EA9-4776-B358-5FF43ADE4A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8F888-6FA7-45E2-BB29-DCB734FDBBF3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pPr rtl="0"/>
          <a:r>
            <a:rPr lang="en-US" smtClean="0"/>
            <a:t>Team Member:</a:t>
          </a:r>
          <a:endParaRPr lang="en-US"/>
        </a:p>
      </dgm:t>
    </dgm:pt>
    <dgm:pt modelId="{AAC744F5-E27E-42DC-BEB6-0EACB48AED6E}" type="parTrans" cxnId="{12833EC2-7D82-44C4-A60A-2DE41ED208CC}">
      <dgm:prSet/>
      <dgm:spPr/>
      <dgm:t>
        <a:bodyPr/>
        <a:lstStyle/>
        <a:p>
          <a:endParaRPr lang="en-US"/>
        </a:p>
      </dgm:t>
    </dgm:pt>
    <dgm:pt modelId="{1504DB42-A795-4411-99A7-09D395C50509}" type="sibTrans" cxnId="{12833EC2-7D82-44C4-A60A-2DE41ED208CC}">
      <dgm:prSet/>
      <dgm:spPr/>
      <dgm:t>
        <a:bodyPr/>
        <a:lstStyle/>
        <a:p>
          <a:endParaRPr lang="en-US"/>
        </a:p>
      </dgm:t>
    </dgm:pt>
    <dgm:pt modelId="{4CE1835C-24DC-485F-B7E5-F5D7241376D2}">
      <dgm:prSet/>
      <dgm:spPr/>
      <dgm:t>
        <a:bodyPr/>
        <a:lstStyle/>
        <a:p>
          <a:pPr rtl="0"/>
          <a:r>
            <a:rPr lang="en-US" dirty="0" smtClean="0"/>
            <a:t>Sangya </a:t>
          </a:r>
          <a:r>
            <a:rPr lang="en-US" dirty="0" err="1" smtClean="0"/>
            <a:t>Sakha</a:t>
          </a:r>
          <a:endParaRPr lang="en-US" dirty="0"/>
        </a:p>
      </dgm:t>
    </dgm:pt>
    <dgm:pt modelId="{63B690FC-F180-422E-B716-2B4162AF17EB}" type="parTrans" cxnId="{83B1C8DA-9F04-4561-A724-7476442B44A5}">
      <dgm:prSet/>
      <dgm:spPr/>
      <dgm:t>
        <a:bodyPr/>
        <a:lstStyle/>
        <a:p>
          <a:endParaRPr lang="en-US"/>
        </a:p>
      </dgm:t>
    </dgm:pt>
    <dgm:pt modelId="{CDB3D38A-2B9E-4E22-9DEB-807D9C349DDA}" type="sibTrans" cxnId="{83B1C8DA-9F04-4561-A724-7476442B44A5}">
      <dgm:prSet/>
      <dgm:spPr/>
      <dgm:t>
        <a:bodyPr/>
        <a:lstStyle/>
        <a:p>
          <a:endParaRPr lang="en-US"/>
        </a:p>
      </dgm:t>
    </dgm:pt>
    <dgm:pt modelId="{66A2A490-1A15-41A0-89F5-0B6B25D66DCC}">
      <dgm:prSet/>
      <dgm:spPr/>
      <dgm:t>
        <a:bodyPr/>
        <a:lstStyle/>
        <a:p>
          <a:pPr rtl="0"/>
          <a:r>
            <a:rPr lang="en-US" dirty="0" err="1" smtClean="0"/>
            <a:t>Prashansa</a:t>
          </a:r>
          <a:r>
            <a:rPr lang="en-US" dirty="0" smtClean="0"/>
            <a:t> </a:t>
          </a:r>
          <a:r>
            <a:rPr lang="en-US" dirty="0" err="1" smtClean="0"/>
            <a:t>Himal</a:t>
          </a:r>
          <a:endParaRPr lang="en-US" dirty="0"/>
        </a:p>
      </dgm:t>
    </dgm:pt>
    <dgm:pt modelId="{1E63091F-769F-4434-A3ED-7E7263193F57}" type="parTrans" cxnId="{71D38D1F-2C9F-4E54-8AD8-FD89BB629DAB}">
      <dgm:prSet/>
      <dgm:spPr/>
      <dgm:t>
        <a:bodyPr/>
        <a:lstStyle/>
        <a:p>
          <a:endParaRPr lang="en-US"/>
        </a:p>
      </dgm:t>
    </dgm:pt>
    <dgm:pt modelId="{83E06915-EAE1-4919-8F29-61A0C34E286C}" type="sibTrans" cxnId="{71D38D1F-2C9F-4E54-8AD8-FD89BB629DAB}">
      <dgm:prSet/>
      <dgm:spPr/>
      <dgm:t>
        <a:bodyPr/>
        <a:lstStyle/>
        <a:p>
          <a:endParaRPr lang="en-US"/>
        </a:p>
      </dgm:t>
    </dgm:pt>
    <dgm:pt modelId="{96681F42-A656-47FB-93E0-C65B918F97B2}">
      <dgm:prSet/>
      <dgm:spPr/>
      <dgm:t>
        <a:bodyPr/>
        <a:lstStyle/>
        <a:p>
          <a:pPr rtl="0"/>
          <a:r>
            <a:rPr lang="en-US" smtClean="0"/>
            <a:t>Bimala Shahi</a:t>
          </a:r>
          <a:endParaRPr lang="en-US"/>
        </a:p>
      </dgm:t>
    </dgm:pt>
    <dgm:pt modelId="{6D66699F-A411-445F-816B-8FA7FE126C16}" type="parTrans" cxnId="{30607D0B-3302-4FED-9EC9-3303B001F3B8}">
      <dgm:prSet/>
      <dgm:spPr/>
      <dgm:t>
        <a:bodyPr/>
        <a:lstStyle/>
        <a:p>
          <a:endParaRPr lang="en-US"/>
        </a:p>
      </dgm:t>
    </dgm:pt>
    <dgm:pt modelId="{B4728F06-AC3F-4632-851C-16DDA5D3834B}" type="sibTrans" cxnId="{30607D0B-3302-4FED-9EC9-3303B001F3B8}">
      <dgm:prSet/>
      <dgm:spPr/>
      <dgm:t>
        <a:bodyPr/>
        <a:lstStyle/>
        <a:p>
          <a:endParaRPr lang="en-US"/>
        </a:p>
      </dgm:t>
    </dgm:pt>
    <dgm:pt modelId="{41E91322-5606-40A0-B969-D2D20E7026E4}">
      <dgm:prSet/>
      <dgm:spPr/>
      <dgm:t>
        <a:bodyPr/>
        <a:lstStyle/>
        <a:p>
          <a:pPr rtl="0"/>
          <a:r>
            <a:rPr lang="en-US" dirty="0" err="1" smtClean="0"/>
            <a:t>Apsara</a:t>
          </a:r>
          <a:r>
            <a:rPr lang="en-US" dirty="0" smtClean="0"/>
            <a:t> </a:t>
          </a:r>
          <a:r>
            <a:rPr lang="en-US" dirty="0" err="1" smtClean="0"/>
            <a:t>Limbu</a:t>
          </a:r>
          <a:endParaRPr lang="en-US" dirty="0"/>
        </a:p>
      </dgm:t>
    </dgm:pt>
    <dgm:pt modelId="{796C7AFB-F757-49BC-9F7C-02E2EEEBFAA9}" type="parTrans" cxnId="{CCB90F07-C2CC-45B4-9505-7145D198D8C8}">
      <dgm:prSet/>
      <dgm:spPr/>
      <dgm:t>
        <a:bodyPr/>
        <a:lstStyle/>
        <a:p>
          <a:endParaRPr lang="en-US"/>
        </a:p>
      </dgm:t>
    </dgm:pt>
    <dgm:pt modelId="{E0580405-B929-445A-A5A7-E4DD3C386B93}" type="sibTrans" cxnId="{CCB90F07-C2CC-45B4-9505-7145D198D8C8}">
      <dgm:prSet/>
      <dgm:spPr/>
      <dgm:t>
        <a:bodyPr/>
        <a:lstStyle/>
        <a:p>
          <a:endParaRPr lang="en-US"/>
        </a:p>
      </dgm:t>
    </dgm:pt>
    <dgm:pt modelId="{B545C7B5-B40B-4BC8-BA93-51357D0BE84D}" type="pres">
      <dgm:prSet presAssocID="{FE6A13D0-2EA9-4776-B358-5FF43ADE4A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F13BA1F-3C9F-4535-830D-4020E726BDE2}" type="pres">
      <dgm:prSet presAssocID="{FB48F888-6FA7-45E2-BB29-DCB734FDBBF3}" presName="thickLine" presStyleLbl="alignNode1" presStyleIdx="0" presStyleCnt="5"/>
      <dgm:spPr/>
    </dgm:pt>
    <dgm:pt modelId="{31278E90-EEAA-4AF7-9816-9C197F4D7382}" type="pres">
      <dgm:prSet presAssocID="{FB48F888-6FA7-45E2-BB29-DCB734FDBBF3}" presName="horz1" presStyleCnt="0"/>
      <dgm:spPr/>
    </dgm:pt>
    <dgm:pt modelId="{22D7C281-588C-4CF2-A3E5-6903F97BED4B}" type="pres">
      <dgm:prSet presAssocID="{FB48F888-6FA7-45E2-BB29-DCB734FDBBF3}" presName="tx1" presStyleLbl="revTx" presStyleIdx="0" presStyleCnt="5" custLinFactNeighborY="-50662"/>
      <dgm:spPr/>
      <dgm:t>
        <a:bodyPr/>
        <a:lstStyle/>
        <a:p>
          <a:endParaRPr lang="en-US"/>
        </a:p>
      </dgm:t>
    </dgm:pt>
    <dgm:pt modelId="{DCF57745-0E89-47B8-8B25-1B1854B76963}" type="pres">
      <dgm:prSet presAssocID="{FB48F888-6FA7-45E2-BB29-DCB734FDBBF3}" presName="vert1" presStyleCnt="0"/>
      <dgm:spPr/>
    </dgm:pt>
    <dgm:pt modelId="{CE32769B-5052-433E-A9AD-829B232A6265}" type="pres">
      <dgm:prSet presAssocID="{4CE1835C-24DC-485F-B7E5-F5D7241376D2}" presName="thickLine" presStyleLbl="alignNode1" presStyleIdx="1" presStyleCnt="5"/>
      <dgm:spPr/>
    </dgm:pt>
    <dgm:pt modelId="{E432BC78-9E02-437C-8008-2B5DA2E8AD50}" type="pres">
      <dgm:prSet presAssocID="{4CE1835C-24DC-485F-B7E5-F5D7241376D2}" presName="horz1" presStyleCnt="0"/>
      <dgm:spPr/>
    </dgm:pt>
    <dgm:pt modelId="{FF48A037-811C-48C6-98AB-5E7FFE338B17}" type="pres">
      <dgm:prSet presAssocID="{4CE1835C-24DC-485F-B7E5-F5D7241376D2}" presName="tx1" presStyleLbl="revTx" presStyleIdx="1" presStyleCnt="5"/>
      <dgm:spPr/>
      <dgm:t>
        <a:bodyPr/>
        <a:lstStyle/>
        <a:p>
          <a:endParaRPr lang="en-US"/>
        </a:p>
      </dgm:t>
    </dgm:pt>
    <dgm:pt modelId="{C0F3FB6D-B204-4349-8CCE-039A845E74EE}" type="pres">
      <dgm:prSet presAssocID="{4CE1835C-24DC-485F-B7E5-F5D7241376D2}" presName="vert1" presStyleCnt="0"/>
      <dgm:spPr/>
    </dgm:pt>
    <dgm:pt modelId="{A9D604FC-9C8D-4252-A84F-5D13FD4C9804}" type="pres">
      <dgm:prSet presAssocID="{66A2A490-1A15-41A0-89F5-0B6B25D66DCC}" presName="thickLine" presStyleLbl="alignNode1" presStyleIdx="2" presStyleCnt="5"/>
      <dgm:spPr/>
    </dgm:pt>
    <dgm:pt modelId="{35FFC5E3-D500-4A44-BBDB-0F6CF3E50829}" type="pres">
      <dgm:prSet presAssocID="{66A2A490-1A15-41A0-89F5-0B6B25D66DCC}" presName="horz1" presStyleCnt="0"/>
      <dgm:spPr/>
    </dgm:pt>
    <dgm:pt modelId="{3BA0D09E-2D3D-4DB9-BB00-428DD1FFC316}" type="pres">
      <dgm:prSet presAssocID="{66A2A490-1A15-41A0-89F5-0B6B25D66DCC}" presName="tx1" presStyleLbl="revTx" presStyleIdx="2" presStyleCnt="5"/>
      <dgm:spPr/>
      <dgm:t>
        <a:bodyPr/>
        <a:lstStyle/>
        <a:p>
          <a:endParaRPr lang="en-US"/>
        </a:p>
      </dgm:t>
    </dgm:pt>
    <dgm:pt modelId="{8F7A1729-F5B9-47B4-846B-ACE04F2E20F0}" type="pres">
      <dgm:prSet presAssocID="{66A2A490-1A15-41A0-89F5-0B6B25D66DCC}" presName="vert1" presStyleCnt="0"/>
      <dgm:spPr/>
    </dgm:pt>
    <dgm:pt modelId="{4E5A0718-1054-4B5B-91AF-9853D9E8296B}" type="pres">
      <dgm:prSet presAssocID="{96681F42-A656-47FB-93E0-C65B918F97B2}" presName="thickLine" presStyleLbl="alignNode1" presStyleIdx="3" presStyleCnt="5"/>
      <dgm:spPr/>
    </dgm:pt>
    <dgm:pt modelId="{07EC6095-ECF8-4408-993C-677AC6D5BAF2}" type="pres">
      <dgm:prSet presAssocID="{96681F42-A656-47FB-93E0-C65B918F97B2}" presName="horz1" presStyleCnt="0"/>
      <dgm:spPr/>
    </dgm:pt>
    <dgm:pt modelId="{2107AE4B-BEF1-4153-9016-07C8A6148623}" type="pres">
      <dgm:prSet presAssocID="{96681F42-A656-47FB-93E0-C65B918F97B2}" presName="tx1" presStyleLbl="revTx" presStyleIdx="3" presStyleCnt="5"/>
      <dgm:spPr/>
      <dgm:t>
        <a:bodyPr/>
        <a:lstStyle/>
        <a:p>
          <a:endParaRPr lang="en-US"/>
        </a:p>
      </dgm:t>
    </dgm:pt>
    <dgm:pt modelId="{FE96A5B4-54AB-44E6-BF68-40EA474E7164}" type="pres">
      <dgm:prSet presAssocID="{96681F42-A656-47FB-93E0-C65B918F97B2}" presName="vert1" presStyleCnt="0"/>
      <dgm:spPr/>
    </dgm:pt>
    <dgm:pt modelId="{61AE84C4-D2F3-4F79-99BA-147578C31827}" type="pres">
      <dgm:prSet presAssocID="{41E91322-5606-40A0-B969-D2D20E7026E4}" presName="thickLine" presStyleLbl="alignNode1" presStyleIdx="4" presStyleCnt="5"/>
      <dgm:spPr/>
    </dgm:pt>
    <dgm:pt modelId="{DFC2FFD6-3B93-460F-9EE3-90411343B858}" type="pres">
      <dgm:prSet presAssocID="{41E91322-5606-40A0-B969-D2D20E7026E4}" presName="horz1" presStyleCnt="0"/>
      <dgm:spPr/>
    </dgm:pt>
    <dgm:pt modelId="{0219EBB7-ECBB-4337-9C8B-7418393E1076}" type="pres">
      <dgm:prSet presAssocID="{41E91322-5606-40A0-B969-D2D20E7026E4}" presName="tx1" presStyleLbl="revTx" presStyleIdx="4" presStyleCnt="5"/>
      <dgm:spPr/>
      <dgm:t>
        <a:bodyPr/>
        <a:lstStyle/>
        <a:p>
          <a:endParaRPr lang="en-US"/>
        </a:p>
      </dgm:t>
    </dgm:pt>
    <dgm:pt modelId="{2BEEAADA-512F-4D6A-B4D3-397658AD721B}" type="pres">
      <dgm:prSet presAssocID="{41E91322-5606-40A0-B969-D2D20E7026E4}" presName="vert1" presStyleCnt="0"/>
      <dgm:spPr/>
    </dgm:pt>
  </dgm:ptLst>
  <dgm:cxnLst>
    <dgm:cxn modelId="{FD27920B-B24F-482E-83D9-14AE581A3B27}" type="presOf" srcId="{66A2A490-1A15-41A0-89F5-0B6B25D66DCC}" destId="{3BA0D09E-2D3D-4DB9-BB00-428DD1FFC316}" srcOrd="0" destOrd="0" presId="urn:microsoft.com/office/officeart/2008/layout/LinedList"/>
    <dgm:cxn modelId="{BEAD5297-BDE3-4E57-A81E-9BE0DAC22BE4}" type="presOf" srcId="{FE6A13D0-2EA9-4776-B358-5FF43ADE4A93}" destId="{B545C7B5-B40B-4BC8-BA93-51357D0BE84D}" srcOrd="0" destOrd="0" presId="urn:microsoft.com/office/officeart/2008/layout/LinedList"/>
    <dgm:cxn modelId="{30607D0B-3302-4FED-9EC9-3303B001F3B8}" srcId="{FE6A13D0-2EA9-4776-B358-5FF43ADE4A93}" destId="{96681F42-A656-47FB-93E0-C65B918F97B2}" srcOrd="3" destOrd="0" parTransId="{6D66699F-A411-445F-816B-8FA7FE126C16}" sibTransId="{B4728F06-AC3F-4632-851C-16DDA5D3834B}"/>
    <dgm:cxn modelId="{12833EC2-7D82-44C4-A60A-2DE41ED208CC}" srcId="{FE6A13D0-2EA9-4776-B358-5FF43ADE4A93}" destId="{FB48F888-6FA7-45E2-BB29-DCB734FDBBF3}" srcOrd="0" destOrd="0" parTransId="{AAC744F5-E27E-42DC-BEB6-0EACB48AED6E}" sibTransId="{1504DB42-A795-4411-99A7-09D395C50509}"/>
    <dgm:cxn modelId="{67B83C17-29F0-451D-9F5B-63EB77315CCB}" type="presOf" srcId="{FB48F888-6FA7-45E2-BB29-DCB734FDBBF3}" destId="{22D7C281-588C-4CF2-A3E5-6903F97BED4B}" srcOrd="0" destOrd="0" presId="urn:microsoft.com/office/officeart/2008/layout/LinedList"/>
    <dgm:cxn modelId="{CCB90F07-C2CC-45B4-9505-7145D198D8C8}" srcId="{FE6A13D0-2EA9-4776-B358-5FF43ADE4A93}" destId="{41E91322-5606-40A0-B969-D2D20E7026E4}" srcOrd="4" destOrd="0" parTransId="{796C7AFB-F757-49BC-9F7C-02E2EEEBFAA9}" sibTransId="{E0580405-B929-445A-A5A7-E4DD3C386B93}"/>
    <dgm:cxn modelId="{546EC7E8-D041-4139-AFE4-352B9BC5168F}" type="presOf" srcId="{96681F42-A656-47FB-93E0-C65B918F97B2}" destId="{2107AE4B-BEF1-4153-9016-07C8A6148623}" srcOrd="0" destOrd="0" presId="urn:microsoft.com/office/officeart/2008/layout/LinedList"/>
    <dgm:cxn modelId="{71D38D1F-2C9F-4E54-8AD8-FD89BB629DAB}" srcId="{FE6A13D0-2EA9-4776-B358-5FF43ADE4A93}" destId="{66A2A490-1A15-41A0-89F5-0B6B25D66DCC}" srcOrd="2" destOrd="0" parTransId="{1E63091F-769F-4434-A3ED-7E7263193F57}" sibTransId="{83E06915-EAE1-4919-8F29-61A0C34E286C}"/>
    <dgm:cxn modelId="{F5F10182-81D9-4B2E-B1E1-C837EFA85F80}" type="presOf" srcId="{4CE1835C-24DC-485F-B7E5-F5D7241376D2}" destId="{FF48A037-811C-48C6-98AB-5E7FFE338B17}" srcOrd="0" destOrd="0" presId="urn:microsoft.com/office/officeart/2008/layout/LinedList"/>
    <dgm:cxn modelId="{83B1C8DA-9F04-4561-A724-7476442B44A5}" srcId="{FE6A13D0-2EA9-4776-B358-5FF43ADE4A93}" destId="{4CE1835C-24DC-485F-B7E5-F5D7241376D2}" srcOrd="1" destOrd="0" parTransId="{63B690FC-F180-422E-B716-2B4162AF17EB}" sibTransId="{CDB3D38A-2B9E-4E22-9DEB-807D9C349DDA}"/>
    <dgm:cxn modelId="{DBD5F7E6-580C-41DE-9E6F-B5CBF0F879FC}" type="presOf" srcId="{41E91322-5606-40A0-B969-D2D20E7026E4}" destId="{0219EBB7-ECBB-4337-9C8B-7418393E1076}" srcOrd="0" destOrd="0" presId="urn:microsoft.com/office/officeart/2008/layout/LinedList"/>
    <dgm:cxn modelId="{275292AF-7F4F-4AB5-BF22-5850A042E0A1}" type="presParOf" srcId="{B545C7B5-B40B-4BC8-BA93-51357D0BE84D}" destId="{8F13BA1F-3C9F-4535-830D-4020E726BDE2}" srcOrd="0" destOrd="0" presId="urn:microsoft.com/office/officeart/2008/layout/LinedList"/>
    <dgm:cxn modelId="{201B8985-8826-4762-A7DB-BF6D8D5DFB3C}" type="presParOf" srcId="{B545C7B5-B40B-4BC8-BA93-51357D0BE84D}" destId="{31278E90-EEAA-4AF7-9816-9C197F4D7382}" srcOrd="1" destOrd="0" presId="urn:microsoft.com/office/officeart/2008/layout/LinedList"/>
    <dgm:cxn modelId="{3803783E-9D54-44F3-A6E0-96921A037B8E}" type="presParOf" srcId="{31278E90-EEAA-4AF7-9816-9C197F4D7382}" destId="{22D7C281-588C-4CF2-A3E5-6903F97BED4B}" srcOrd="0" destOrd="0" presId="urn:microsoft.com/office/officeart/2008/layout/LinedList"/>
    <dgm:cxn modelId="{12EECCE1-AFD0-43C2-B508-8DA570C0C8FA}" type="presParOf" srcId="{31278E90-EEAA-4AF7-9816-9C197F4D7382}" destId="{DCF57745-0E89-47B8-8B25-1B1854B76963}" srcOrd="1" destOrd="0" presId="urn:microsoft.com/office/officeart/2008/layout/LinedList"/>
    <dgm:cxn modelId="{1502B0B8-D14D-48B1-8E7E-60E5F9C39D9E}" type="presParOf" srcId="{B545C7B5-B40B-4BC8-BA93-51357D0BE84D}" destId="{CE32769B-5052-433E-A9AD-829B232A6265}" srcOrd="2" destOrd="0" presId="urn:microsoft.com/office/officeart/2008/layout/LinedList"/>
    <dgm:cxn modelId="{2A59090D-6728-4874-8771-0248E8E10DBA}" type="presParOf" srcId="{B545C7B5-B40B-4BC8-BA93-51357D0BE84D}" destId="{E432BC78-9E02-437C-8008-2B5DA2E8AD50}" srcOrd="3" destOrd="0" presId="urn:microsoft.com/office/officeart/2008/layout/LinedList"/>
    <dgm:cxn modelId="{C6030A96-0E3A-4DFA-B989-387658894C18}" type="presParOf" srcId="{E432BC78-9E02-437C-8008-2B5DA2E8AD50}" destId="{FF48A037-811C-48C6-98AB-5E7FFE338B17}" srcOrd="0" destOrd="0" presId="urn:microsoft.com/office/officeart/2008/layout/LinedList"/>
    <dgm:cxn modelId="{652691E4-25C2-4D50-9EF4-4B56E9327CB3}" type="presParOf" srcId="{E432BC78-9E02-437C-8008-2B5DA2E8AD50}" destId="{C0F3FB6D-B204-4349-8CCE-039A845E74EE}" srcOrd="1" destOrd="0" presId="urn:microsoft.com/office/officeart/2008/layout/LinedList"/>
    <dgm:cxn modelId="{EB77AFE5-8D3C-4E0E-90E0-5360538D742A}" type="presParOf" srcId="{B545C7B5-B40B-4BC8-BA93-51357D0BE84D}" destId="{A9D604FC-9C8D-4252-A84F-5D13FD4C9804}" srcOrd="4" destOrd="0" presId="urn:microsoft.com/office/officeart/2008/layout/LinedList"/>
    <dgm:cxn modelId="{D66435D3-35CD-4031-8922-D71E2A252EE9}" type="presParOf" srcId="{B545C7B5-B40B-4BC8-BA93-51357D0BE84D}" destId="{35FFC5E3-D500-4A44-BBDB-0F6CF3E50829}" srcOrd="5" destOrd="0" presId="urn:microsoft.com/office/officeart/2008/layout/LinedList"/>
    <dgm:cxn modelId="{4968817A-1859-472C-AB01-F143FC0ECBA5}" type="presParOf" srcId="{35FFC5E3-D500-4A44-BBDB-0F6CF3E50829}" destId="{3BA0D09E-2D3D-4DB9-BB00-428DD1FFC316}" srcOrd="0" destOrd="0" presId="urn:microsoft.com/office/officeart/2008/layout/LinedList"/>
    <dgm:cxn modelId="{5204E47E-FAB6-4925-8E11-2B5A92F74448}" type="presParOf" srcId="{35FFC5E3-D500-4A44-BBDB-0F6CF3E50829}" destId="{8F7A1729-F5B9-47B4-846B-ACE04F2E20F0}" srcOrd="1" destOrd="0" presId="urn:microsoft.com/office/officeart/2008/layout/LinedList"/>
    <dgm:cxn modelId="{AEF7369A-59F5-430F-9550-86053245E985}" type="presParOf" srcId="{B545C7B5-B40B-4BC8-BA93-51357D0BE84D}" destId="{4E5A0718-1054-4B5B-91AF-9853D9E8296B}" srcOrd="6" destOrd="0" presId="urn:microsoft.com/office/officeart/2008/layout/LinedList"/>
    <dgm:cxn modelId="{2E2006BA-B1A7-4AFB-AB64-CE57FB097BA5}" type="presParOf" srcId="{B545C7B5-B40B-4BC8-BA93-51357D0BE84D}" destId="{07EC6095-ECF8-4408-993C-677AC6D5BAF2}" srcOrd="7" destOrd="0" presId="urn:microsoft.com/office/officeart/2008/layout/LinedList"/>
    <dgm:cxn modelId="{4C8EFADD-9CA6-4D86-A9D1-1B3EA4DD8748}" type="presParOf" srcId="{07EC6095-ECF8-4408-993C-677AC6D5BAF2}" destId="{2107AE4B-BEF1-4153-9016-07C8A6148623}" srcOrd="0" destOrd="0" presId="urn:microsoft.com/office/officeart/2008/layout/LinedList"/>
    <dgm:cxn modelId="{0A9BFC52-B7ED-42CC-AD65-ECAB9B1372A5}" type="presParOf" srcId="{07EC6095-ECF8-4408-993C-677AC6D5BAF2}" destId="{FE96A5B4-54AB-44E6-BF68-40EA474E7164}" srcOrd="1" destOrd="0" presId="urn:microsoft.com/office/officeart/2008/layout/LinedList"/>
    <dgm:cxn modelId="{082A7377-3452-4162-AAF4-EBD5D8119CD3}" type="presParOf" srcId="{B545C7B5-B40B-4BC8-BA93-51357D0BE84D}" destId="{61AE84C4-D2F3-4F79-99BA-147578C31827}" srcOrd="8" destOrd="0" presId="urn:microsoft.com/office/officeart/2008/layout/LinedList"/>
    <dgm:cxn modelId="{0EA46889-BF28-4651-87B8-B86658D8DF78}" type="presParOf" srcId="{B545C7B5-B40B-4BC8-BA93-51357D0BE84D}" destId="{DFC2FFD6-3B93-460F-9EE3-90411343B858}" srcOrd="9" destOrd="0" presId="urn:microsoft.com/office/officeart/2008/layout/LinedList"/>
    <dgm:cxn modelId="{87A2696C-0CB7-4213-A334-239F5AD077FB}" type="presParOf" srcId="{DFC2FFD6-3B93-460F-9EE3-90411343B858}" destId="{0219EBB7-ECBB-4337-9C8B-7418393E1076}" srcOrd="0" destOrd="0" presId="urn:microsoft.com/office/officeart/2008/layout/LinedList"/>
    <dgm:cxn modelId="{4F6B7BD0-CF85-4152-9219-290F4E5A3823}" type="presParOf" srcId="{DFC2FFD6-3B93-460F-9EE3-90411343B858}" destId="{2BEEAADA-512F-4D6A-B4D3-397658AD72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CFBA7B-8094-47C9-8D37-6893C7A833A7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59372-FA2E-49DD-9010-D7062C22E23F}">
      <dgm:prSet/>
      <dgm:spPr/>
      <dgm:t>
        <a:bodyPr/>
        <a:lstStyle/>
        <a:p>
          <a:pPr algn="r" rtl="0"/>
          <a:r>
            <a:rPr lang="en-US" dirty="0" smtClean="0"/>
            <a:t>Codes </a:t>
          </a:r>
          <a:endParaRPr lang="en-US" dirty="0"/>
        </a:p>
      </dgm:t>
    </dgm:pt>
    <dgm:pt modelId="{5C9C871B-AF31-4462-A307-BFE6F8E6278E}" type="parTrans" cxnId="{3D5B947D-03BD-44A7-8116-AD1ACF7C37B6}">
      <dgm:prSet/>
      <dgm:spPr/>
      <dgm:t>
        <a:bodyPr/>
        <a:lstStyle/>
        <a:p>
          <a:endParaRPr lang="en-US"/>
        </a:p>
      </dgm:t>
    </dgm:pt>
    <dgm:pt modelId="{1816B6AF-9FEF-40B9-9BE1-1AFD85D3420F}" type="sibTrans" cxnId="{3D5B947D-03BD-44A7-8116-AD1ACF7C37B6}">
      <dgm:prSet/>
      <dgm:spPr/>
      <dgm:t>
        <a:bodyPr/>
        <a:lstStyle/>
        <a:p>
          <a:endParaRPr lang="en-US"/>
        </a:p>
      </dgm:t>
    </dgm:pt>
    <dgm:pt modelId="{D0B3F7ED-DAA7-4CAE-8BBE-9719AF63CB44}" type="pres">
      <dgm:prSet presAssocID="{E3CFBA7B-8094-47C9-8D37-6893C7A833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FC0418-EDD7-4F1F-9DDB-CD7C56890124}" type="pres">
      <dgm:prSet presAssocID="{83359372-FA2E-49DD-9010-D7062C22E23F}" presName="linNode" presStyleCnt="0"/>
      <dgm:spPr/>
    </dgm:pt>
    <dgm:pt modelId="{15AD23C9-C2A9-4F4B-9580-4DF2873F8195}" type="pres">
      <dgm:prSet presAssocID="{83359372-FA2E-49DD-9010-D7062C22E23F}" presName="parentText" presStyleLbl="node1" presStyleIdx="0" presStyleCnt="1" custScaleX="61903" custLinFactNeighborX="95303" custLinFactNeighborY="-2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B947D-03BD-44A7-8116-AD1ACF7C37B6}" srcId="{E3CFBA7B-8094-47C9-8D37-6893C7A833A7}" destId="{83359372-FA2E-49DD-9010-D7062C22E23F}" srcOrd="0" destOrd="0" parTransId="{5C9C871B-AF31-4462-A307-BFE6F8E6278E}" sibTransId="{1816B6AF-9FEF-40B9-9BE1-1AFD85D3420F}"/>
    <dgm:cxn modelId="{13AEC365-63FA-4F66-9D3A-C441F599D02A}" type="presOf" srcId="{83359372-FA2E-49DD-9010-D7062C22E23F}" destId="{15AD23C9-C2A9-4F4B-9580-4DF2873F8195}" srcOrd="0" destOrd="0" presId="urn:microsoft.com/office/officeart/2005/8/layout/vList5"/>
    <dgm:cxn modelId="{CCEDE7F1-C826-4FC1-B684-32B49E6F344A}" type="presOf" srcId="{E3CFBA7B-8094-47C9-8D37-6893C7A833A7}" destId="{D0B3F7ED-DAA7-4CAE-8BBE-9719AF63CB44}" srcOrd="0" destOrd="0" presId="urn:microsoft.com/office/officeart/2005/8/layout/vList5"/>
    <dgm:cxn modelId="{2AA4FE19-139F-4675-B15E-E60EEBCD0E14}" type="presParOf" srcId="{D0B3F7ED-DAA7-4CAE-8BBE-9719AF63CB44}" destId="{84FC0418-EDD7-4F1F-9DDB-CD7C56890124}" srcOrd="0" destOrd="0" presId="urn:microsoft.com/office/officeart/2005/8/layout/vList5"/>
    <dgm:cxn modelId="{2930FFC8-1C71-45AF-B521-75CC83AB2E37}" type="presParOf" srcId="{84FC0418-EDD7-4F1F-9DDB-CD7C56890124}" destId="{15AD23C9-C2A9-4F4B-9580-4DF2873F819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5EBFF-5B1E-4F15-B88C-C9CB82E554F1}">
      <dsp:nvSpPr>
        <dsp:cNvPr id="0" name=""/>
        <dsp:cNvSpPr/>
      </dsp:nvSpPr>
      <dsp:spPr>
        <a:xfrm>
          <a:off x="0" y="0"/>
          <a:ext cx="2102472" cy="210247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B7014-20ED-4B50-A613-A5C3EC144E92}">
      <dsp:nvSpPr>
        <dsp:cNvPr id="0" name=""/>
        <dsp:cNvSpPr/>
      </dsp:nvSpPr>
      <dsp:spPr>
        <a:xfrm>
          <a:off x="1051236" y="0"/>
          <a:ext cx="7568677" cy="21024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Project Title: </a:t>
          </a:r>
          <a:br>
            <a:rPr lang="en-US" sz="2900" kern="1200" dirty="0" smtClean="0"/>
          </a:br>
          <a:r>
            <a:rPr lang="en-US" sz="2900" kern="1200" dirty="0" smtClean="0"/>
            <a:t>How to make a Phone Book using C programming project based on file handling </a:t>
          </a:r>
          <a:br>
            <a:rPr lang="en-US" sz="2900" kern="1200" dirty="0" smtClean="0"/>
          </a:br>
          <a:endParaRPr lang="en-US" sz="2900" kern="1200" dirty="0"/>
        </a:p>
      </dsp:txBody>
      <dsp:txXfrm>
        <a:off x="1051236" y="0"/>
        <a:ext cx="7568677" cy="2102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3BA1F-3C9F-4535-830D-4020E726BDE2}">
      <dsp:nvSpPr>
        <dsp:cNvPr id="0" name=""/>
        <dsp:cNvSpPr/>
      </dsp:nvSpPr>
      <dsp:spPr>
        <a:xfrm>
          <a:off x="0" y="365"/>
          <a:ext cx="4229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7C281-588C-4CF2-A3E5-6903F97BED4B}">
      <dsp:nvSpPr>
        <dsp:cNvPr id="0" name=""/>
        <dsp:cNvSpPr/>
      </dsp:nvSpPr>
      <dsp:spPr>
        <a:xfrm>
          <a:off x="0" y="0"/>
          <a:ext cx="4229100" cy="598785"/>
        </a:xfrm>
        <a:prstGeom prst="rect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Team Member:</a:t>
          </a:r>
          <a:endParaRPr lang="en-US" sz="2800" kern="1200"/>
        </a:p>
      </dsp:txBody>
      <dsp:txXfrm>
        <a:off x="0" y="0"/>
        <a:ext cx="4229100" cy="598785"/>
      </dsp:txXfrm>
    </dsp:sp>
    <dsp:sp modelId="{CE32769B-5052-433E-A9AD-829B232A6265}">
      <dsp:nvSpPr>
        <dsp:cNvPr id="0" name=""/>
        <dsp:cNvSpPr/>
      </dsp:nvSpPr>
      <dsp:spPr>
        <a:xfrm>
          <a:off x="0" y="599151"/>
          <a:ext cx="4229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8A037-811C-48C6-98AB-5E7FFE338B17}">
      <dsp:nvSpPr>
        <dsp:cNvPr id="0" name=""/>
        <dsp:cNvSpPr/>
      </dsp:nvSpPr>
      <dsp:spPr>
        <a:xfrm>
          <a:off x="0" y="599151"/>
          <a:ext cx="4229100" cy="59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Sangya </a:t>
          </a:r>
          <a:r>
            <a:rPr lang="en-US" sz="2800" kern="1200" dirty="0" err="1" smtClean="0"/>
            <a:t>Sakha</a:t>
          </a:r>
          <a:endParaRPr lang="en-US" sz="2800" kern="1200" dirty="0"/>
        </a:p>
      </dsp:txBody>
      <dsp:txXfrm>
        <a:off x="0" y="599151"/>
        <a:ext cx="4229100" cy="598785"/>
      </dsp:txXfrm>
    </dsp:sp>
    <dsp:sp modelId="{A9D604FC-9C8D-4252-A84F-5D13FD4C9804}">
      <dsp:nvSpPr>
        <dsp:cNvPr id="0" name=""/>
        <dsp:cNvSpPr/>
      </dsp:nvSpPr>
      <dsp:spPr>
        <a:xfrm>
          <a:off x="0" y="1197937"/>
          <a:ext cx="4229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0D09E-2D3D-4DB9-BB00-428DD1FFC316}">
      <dsp:nvSpPr>
        <dsp:cNvPr id="0" name=""/>
        <dsp:cNvSpPr/>
      </dsp:nvSpPr>
      <dsp:spPr>
        <a:xfrm>
          <a:off x="0" y="1197937"/>
          <a:ext cx="4229100" cy="59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Prashansa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Himal</a:t>
          </a:r>
          <a:endParaRPr lang="en-US" sz="2800" kern="1200" dirty="0"/>
        </a:p>
      </dsp:txBody>
      <dsp:txXfrm>
        <a:off x="0" y="1197937"/>
        <a:ext cx="4229100" cy="598785"/>
      </dsp:txXfrm>
    </dsp:sp>
    <dsp:sp modelId="{4E5A0718-1054-4B5B-91AF-9853D9E8296B}">
      <dsp:nvSpPr>
        <dsp:cNvPr id="0" name=""/>
        <dsp:cNvSpPr/>
      </dsp:nvSpPr>
      <dsp:spPr>
        <a:xfrm>
          <a:off x="0" y="1796722"/>
          <a:ext cx="4229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7AE4B-BEF1-4153-9016-07C8A6148623}">
      <dsp:nvSpPr>
        <dsp:cNvPr id="0" name=""/>
        <dsp:cNvSpPr/>
      </dsp:nvSpPr>
      <dsp:spPr>
        <a:xfrm>
          <a:off x="0" y="1796722"/>
          <a:ext cx="4229100" cy="59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Bimala Shahi</a:t>
          </a:r>
          <a:endParaRPr lang="en-US" sz="2800" kern="1200"/>
        </a:p>
      </dsp:txBody>
      <dsp:txXfrm>
        <a:off x="0" y="1796722"/>
        <a:ext cx="4229100" cy="598785"/>
      </dsp:txXfrm>
    </dsp:sp>
    <dsp:sp modelId="{61AE84C4-D2F3-4F79-99BA-147578C31827}">
      <dsp:nvSpPr>
        <dsp:cNvPr id="0" name=""/>
        <dsp:cNvSpPr/>
      </dsp:nvSpPr>
      <dsp:spPr>
        <a:xfrm>
          <a:off x="0" y="2395508"/>
          <a:ext cx="4229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9EBB7-ECBB-4337-9C8B-7418393E1076}">
      <dsp:nvSpPr>
        <dsp:cNvPr id="0" name=""/>
        <dsp:cNvSpPr/>
      </dsp:nvSpPr>
      <dsp:spPr>
        <a:xfrm>
          <a:off x="0" y="2395508"/>
          <a:ext cx="4229100" cy="59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Apsara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Limbu</a:t>
          </a:r>
          <a:endParaRPr lang="en-US" sz="2800" kern="1200" dirty="0"/>
        </a:p>
      </dsp:txBody>
      <dsp:txXfrm>
        <a:off x="0" y="2395508"/>
        <a:ext cx="4229100" cy="598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D23C9-C2A9-4F4B-9580-4DF2873F8195}">
      <dsp:nvSpPr>
        <dsp:cNvPr id="0" name=""/>
        <dsp:cNvSpPr/>
      </dsp:nvSpPr>
      <dsp:spPr>
        <a:xfrm>
          <a:off x="6289884" y="0"/>
          <a:ext cx="1915774" cy="6751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Codes </a:t>
          </a:r>
          <a:endParaRPr lang="en-US" sz="3500" kern="1200" dirty="0"/>
        </a:p>
      </dsp:txBody>
      <dsp:txXfrm>
        <a:off x="6322844" y="32960"/>
        <a:ext cx="1849854" cy="609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3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09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9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83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7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5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5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2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6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94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9204127"/>
              </p:ext>
            </p:extLst>
          </p:nvPr>
        </p:nvGraphicFramePr>
        <p:xfrm>
          <a:off x="1507067" y="800748"/>
          <a:ext cx="8619913" cy="2102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1235131"/>
              </p:ext>
            </p:extLst>
          </p:nvPr>
        </p:nvGraphicFramePr>
        <p:xfrm>
          <a:off x="4892041" y="3314700"/>
          <a:ext cx="4229100" cy="2994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741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00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Searching by Phone number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615"/>
            <a:ext cx="8596668" cy="4401748"/>
          </a:xfrm>
        </p:spPr>
        <p:txBody>
          <a:bodyPr/>
          <a:lstStyle/>
          <a:p>
            <a:r>
              <a:rPr lang="en-US" dirty="0"/>
              <a:t>you can easily search between any detail present into the file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6" y="2139351"/>
            <a:ext cx="8215085" cy="41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/>
          <a:lstStyle/>
          <a:p>
            <a:r>
              <a:rPr lang="en-US" dirty="0" smtClean="0"/>
              <a:t>Remove person by phone number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" r="18449"/>
          <a:stretch/>
        </p:blipFill>
        <p:spPr>
          <a:xfrm>
            <a:off x="496200" y="1473199"/>
            <a:ext cx="8958936" cy="4073381"/>
          </a:xfrm>
        </p:spPr>
      </p:pic>
    </p:spTree>
    <p:extLst>
      <p:ext uri="{BB962C8B-B14F-4D97-AF65-F5344CB8AC3E}">
        <p14:creationId xmlns:p14="http://schemas.microsoft.com/office/powerpoint/2010/main" val="28975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655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pdate </a:t>
            </a:r>
            <a:r>
              <a:rPr lang="en-US" dirty="0"/>
              <a:t>details of any contact.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 smtClean="0"/>
              <a:t>Whenever </a:t>
            </a:r>
            <a:r>
              <a:rPr lang="en-US" dirty="0"/>
              <a:t>you add any data it will store that data into a binary file so you can access it any time. You may also delete or update any person detail in it.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8" y="2420652"/>
            <a:ext cx="8416159" cy="40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75758"/>
            <a:ext cx="8596312" cy="20741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1" y="4302797"/>
            <a:ext cx="8416159" cy="21210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6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Outputs After updating  the contact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Already saved list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334" y="3823144"/>
            <a:ext cx="2773680" cy="40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After Update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5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/>
              <a:t>whole </a:t>
            </a:r>
            <a:r>
              <a:rPr lang="en-US" dirty="0" smtClean="0"/>
              <a:t>phonebook(delete </a:t>
            </a:r>
            <a:r>
              <a:rPr lang="en-US" dirty="0"/>
              <a:t>all contacts present in phonebook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0" b="81368"/>
          <a:stretch/>
        </p:blipFill>
        <p:spPr bwMode="auto">
          <a:xfrm>
            <a:off x="677334" y="2575492"/>
            <a:ext cx="8318599" cy="3052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3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Exits Book Phone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78087" r="26589" b="367"/>
          <a:stretch/>
        </p:blipFill>
        <p:spPr bwMode="auto">
          <a:xfrm>
            <a:off x="677334" y="1593783"/>
            <a:ext cx="8469961" cy="4207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83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/Conclusion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summary of the project highlights the key aspects of developing a C language application, focusing on practical skills, user interaction, and data management In this project I will explain how you can make a project in c language. This project is loosely coupled project (one function is not depend on another one 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 use these things in my project </a:t>
            </a:r>
          </a:p>
          <a:p>
            <a:pPr lvl="0"/>
            <a:r>
              <a:rPr lang="en-US" dirty="0"/>
              <a:t>structures </a:t>
            </a:r>
          </a:p>
          <a:p>
            <a:pPr lvl="0"/>
            <a:r>
              <a:rPr lang="en-US" dirty="0"/>
              <a:t>file handling </a:t>
            </a:r>
          </a:p>
          <a:p>
            <a:pPr lvl="0"/>
            <a:r>
              <a:rPr lang="en-US" dirty="0"/>
              <a:t>string manipulation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57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5584459"/>
              </p:ext>
            </p:extLst>
          </p:nvPr>
        </p:nvGraphicFramePr>
        <p:xfrm>
          <a:off x="318583" y="235224"/>
          <a:ext cx="8596668" cy="675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366" y="572819"/>
            <a:ext cx="10759034" cy="5894022"/>
          </a:xfrm>
        </p:spPr>
        <p:txBody>
          <a:bodyPr numCol="3" spcCol="822960">
            <a:noAutofit/>
          </a:bodyPr>
          <a:lstStyle/>
          <a:p>
            <a:pPr marL="0" indent="0">
              <a:buNone/>
            </a:pPr>
            <a:r>
              <a:rPr lang="en-US" sz="1400" b="1" dirty="0"/>
              <a:t>#include &lt;</a:t>
            </a:r>
            <a:r>
              <a:rPr lang="en-US" sz="1400" b="1" dirty="0" err="1"/>
              <a:t>stdio.h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#include &lt;</a:t>
            </a:r>
            <a:r>
              <a:rPr lang="en-US" sz="1400" b="1" dirty="0" err="1"/>
              <a:t>stdlib.h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#include &lt;</a:t>
            </a:r>
            <a:r>
              <a:rPr lang="en-US" sz="1400" b="1" dirty="0" err="1"/>
              <a:t>string.h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 err="1"/>
              <a:t>struct</a:t>
            </a:r>
            <a:r>
              <a:rPr lang="en-US" sz="1400" b="1" dirty="0"/>
              <a:t> person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/>
              <a:t>    char name[30];</a:t>
            </a:r>
          </a:p>
          <a:p>
            <a:pPr marL="0" indent="0">
              <a:buNone/>
            </a:pPr>
            <a:r>
              <a:rPr lang="en-US" sz="1400" b="1" dirty="0"/>
              <a:t>    char </a:t>
            </a:r>
            <a:r>
              <a:rPr lang="en-US" sz="1400" b="1" dirty="0" err="1"/>
              <a:t>country_code</a:t>
            </a:r>
            <a:r>
              <a:rPr lang="en-US" sz="1400" b="1" dirty="0"/>
              <a:t>[4];</a:t>
            </a:r>
          </a:p>
          <a:p>
            <a:pPr marL="0" indent="0">
              <a:buNone/>
            </a:pPr>
            <a:r>
              <a:rPr lang="en-US" sz="1400" b="1" dirty="0"/>
              <a:t>    long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mble_no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/>
              <a:t>    char sex[8];</a:t>
            </a:r>
          </a:p>
          <a:p>
            <a:pPr marL="0" indent="0">
              <a:buNone/>
            </a:pPr>
            <a:r>
              <a:rPr lang="en-US" sz="1400" b="1" dirty="0"/>
              <a:t>    char mail[100];</a:t>
            </a:r>
          </a:p>
          <a:p>
            <a:pPr marL="0" indent="0">
              <a:buNone/>
            </a:pPr>
            <a:r>
              <a:rPr lang="en-US" sz="1400" b="1" dirty="0"/>
              <a:t>};</a:t>
            </a:r>
          </a:p>
          <a:p>
            <a:pPr marL="0" indent="0">
              <a:buNone/>
            </a:pPr>
            <a:r>
              <a:rPr lang="en-US" sz="1400" b="1" dirty="0" smtClean="0"/>
              <a:t>// </a:t>
            </a:r>
            <a:r>
              <a:rPr lang="en-US" sz="1400" b="1" dirty="0"/>
              <a:t>Defining person data </a:t>
            </a:r>
            <a:r>
              <a:rPr lang="en-US" sz="1400" b="1" dirty="0" err="1" smtClean="0"/>
              <a:t>type.typedef</a:t>
            </a:r>
            <a:r>
              <a:rPr lang="en-US" sz="1400" b="1" dirty="0" smtClean="0"/>
              <a:t> </a:t>
            </a:r>
            <a:r>
              <a:rPr lang="en-US" sz="1400" b="1" dirty="0" err="1"/>
              <a:t>struct</a:t>
            </a:r>
            <a:r>
              <a:rPr lang="en-US" sz="1400" b="1" dirty="0"/>
              <a:t> person </a:t>
            </a:r>
            <a:r>
              <a:rPr lang="en-US" sz="1400" b="1" dirty="0" err="1"/>
              <a:t>person</a:t>
            </a:r>
            <a:r>
              <a:rPr lang="en-US" sz="1400" b="1" dirty="0" smtClean="0"/>
              <a:t>;</a:t>
            </a:r>
            <a:br>
              <a:rPr lang="en-US" sz="1400" b="1" dirty="0" smtClean="0"/>
            </a:br>
            <a:r>
              <a:rPr lang="en-US" sz="1400" b="1" dirty="0" smtClean="0"/>
              <a:t>// </a:t>
            </a:r>
            <a:r>
              <a:rPr lang="en-US" sz="1400" b="1" dirty="0"/>
              <a:t>All function </a:t>
            </a:r>
            <a:r>
              <a:rPr lang="en-US" sz="1400" b="1" dirty="0" smtClean="0"/>
              <a:t>declaration.</a:t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/>
              <a:t>start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remove_all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print_menu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add_person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list_record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search_person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remove_person</a:t>
            </a:r>
            <a:r>
              <a:rPr lang="en-US" sz="1400" b="1" dirty="0" smtClean="0"/>
              <a:t>();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update_person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 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take_input</a:t>
            </a:r>
            <a:r>
              <a:rPr lang="en-US" sz="1400" b="1" dirty="0"/>
              <a:t>(person *p);</a:t>
            </a:r>
          </a:p>
          <a:p>
            <a:pPr marL="0" indent="0">
              <a:buNone/>
            </a:pPr>
            <a:r>
              <a:rPr lang="en-US" sz="1400" b="1" dirty="0" smtClean="0"/>
              <a:t>// </a:t>
            </a:r>
            <a:r>
              <a:rPr lang="en-US" sz="1400" b="1" dirty="0"/>
              <a:t>Program starts here.</a:t>
            </a:r>
          </a:p>
          <a:p>
            <a:pPr marL="0" indent="0"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main()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/>
              <a:t>    start();</a:t>
            </a:r>
          </a:p>
          <a:p>
            <a:pPr marL="0" indent="0">
              <a:buNone/>
            </a:pPr>
            <a:r>
              <a:rPr lang="en-US" sz="1400" b="1" dirty="0"/>
              <a:t>    return 0;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// </a:t>
            </a:r>
            <a:r>
              <a:rPr lang="en-US" sz="1400" b="1" dirty="0"/>
              <a:t>This function will start our program.</a:t>
            </a:r>
          </a:p>
          <a:p>
            <a:pPr marL="0" indent="0">
              <a:buNone/>
            </a:pPr>
            <a:r>
              <a:rPr lang="en-US" sz="1400" b="1" dirty="0"/>
              <a:t>void start()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int</a:t>
            </a:r>
            <a:r>
              <a:rPr lang="en-US" sz="1400" b="1" dirty="0"/>
              <a:t> choice;</a:t>
            </a:r>
          </a:p>
          <a:p>
            <a:pPr marL="0" indent="0">
              <a:buNone/>
            </a:pPr>
            <a:r>
              <a:rPr lang="en-US" sz="1400" b="1" dirty="0"/>
              <a:t>    while(1)</a:t>
            </a:r>
          </a:p>
          <a:p>
            <a:pPr marL="0" indent="0"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400" b="1" dirty="0" err="1" smtClean="0"/>
              <a:t>print_menu</a:t>
            </a:r>
            <a:r>
              <a:rPr lang="en-US" sz="1400" b="1" dirty="0" smtClean="0"/>
              <a:t>();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400" b="1" dirty="0" err="1"/>
              <a:t>scanf</a:t>
            </a:r>
            <a:r>
              <a:rPr lang="en-US" sz="1400" b="1" dirty="0"/>
              <a:t>("%</a:t>
            </a:r>
            <a:r>
              <a:rPr lang="en-US" sz="1400" b="1" dirty="0" err="1"/>
              <a:t>d",&amp;choice</a:t>
            </a:r>
            <a:r>
              <a:rPr lang="en-US" sz="1400" b="1" dirty="0"/>
              <a:t>);</a:t>
            </a:r>
          </a:p>
          <a:p>
            <a:pPr marL="0" indent="0">
              <a:buNone/>
            </a:pPr>
            <a:r>
              <a:rPr lang="en-US" sz="1400" b="1" dirty="0"/>
              <a:t>        </a:t>
            </a:r>
            <a:r>
              <a:rPr lang="en-US" sz="1400" b="1" dirty="0" smtClean="0"/>
              <a:t>switch(choice</a:t>
            </a:r>
            <a:r>
              <a:rPr lang="en-US" sz="1400" b="1" dirty="0"/>
              <a:t>)</a:t>
            </a:r>
          </a:p>
          <a:p>
            <a:pPr marL="0" indent="0">
              <a:buNone/>
            </a:pPr>
            <a:r>
              <a:rPr lang="en-US" sz="1400" b="1" dirty="0"/>
              <a:t>        </a:t>
            </a:r>
            <a:r>
              <a:rPr lang="en-US" sz="1400" b="1" dirty="0" smtClean="0"/>
              <a:t>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400" b="1" dirty="0" smtClean="0"/>
              <a:t>           {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        case 1: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list_record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break;</a:t>
            </a:r>
          </a:p>
          <a:p>
            <a:pPr marL="0" indent="0">
              <a:buNone/>
            </a:pPr>
            <a:r>
              <a:rPr lang="en-US" sz="1400" b="1" dirty="0"/>
              <a:t>            case 2: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add_person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break;</a:t>
            </a:r>
          </a:p>
          <a:p>
            <a:pPr marL="0" indent="0">
              <a:buNone/>
            </a:pPr>
            <a:r>
              <a:rPr lang="en-US" sz="1400" b="1" dirty="0"/>
              <a:t>            case 3: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search_person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break;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4355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6862" y="381965"/>
            <a:ext cx="10283891" cy="636607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               case </a:t>
            </a:r>
            <a:r>
              <a:rPr lang="en-US" sz="1400" dirty="0"/>
              <a:t>4: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remove_person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break;</a:t>
            </a:r>
          </a:p>
          <a:p>
            <a:pPr marL="0" indent="0">
              <a:buNone/>
            </a:pPr>
            <a:r>
              <a:rPr lang="en-US" sz="1400" dirty="0"/>
              <a:t>            case 5: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update_person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break;</a:t>
            </a:r>
          </a:p>
          <a:p>
            <a:pPr marL="0" indent="0">
              <a:buNone/>
            </a:pPr>
            <a:r>
              <a:rPr lang="en-US" sz="1400" dirty="0"/>
              <a:t>            case 6: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remove_all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break;</a:t>
            </a:r>
          </a:p>
          <a:p>
            <a:pPr marL="0" indent="0">
              <a:buNone/>
            </a:pPr>
            <a:r>
              <a:rPr lang="en-US" sz="1400" dirty="0"/>
              <a:t>            default :</a:t>
            </a:r>
          </a:p>
          <a:p>
            <a:pPr marL="0" indent="0">
              <a:buNone/>
            </a:pPr>
            <a:r>
              <a:rPr lang="en-US" sz="1400" dirty="0"/>
              <a:t>                system("clear");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("Thanks for using </a:t>
            </a:r>
            <a:r>
              <a:rPr lang="en-US" sz="1400" dirty="0" smtClean="0"/>
              <a:t> phonebook </a:t>
            </a:r>
            <a:r>
              <a:rPr lang="en-US" sz="1400" dirty="0"/>
              <a:t>visit again : )\n");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exit(1);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// This will print main menu.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print_menu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system("clear");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("\t\t</a:t>
            </a:r>
            <a:r>
              <a:rPr lang="en-US" sz="1400" dirty="0" smtClean="0"/>
              <a:t>**************************************  **************************\</a:t>
            </a:r>
            <a:r>
              <a:rPr lang="en-US" sz="1400" dirty="0"/>
              <a:t>n");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("\t\t*                  Welcome TO </a:t>
            </a:r>
            <a:r>
              <a:rPr lang="en-US" sz="1400" dirty="0" smtClean="0"/>
              <a:t>My       </a:t>
            </a:r>
            <a:r>
              <a:rPr lang="en-US" sz="1400" dirty="0"/>
              <a:t>phone book                    *\n");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("\t\t****************************************************************\n\n");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("\t\t\t1) list record\n\n");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17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633" y="532437"/>
            <a:ext cx="8596668" cy="6041984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("\t\t\t2) Add person\n\n");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("\t\t\t3) Search person Details\n\n");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("\t\t\t4) Remove person\n\n");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("\t\t\t5) Update person\n\n");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("\t\t\t6) Delete all contacts\n\n");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("\t\t\t7) exit Phonebook\n\n\n");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("\t\t\t\</a:t>
            </a:r>
            <a:r>
              <a:rPr lang="en-US" dirty="0" err="1"/>
              <a:t>tEnter</a:t>
            </a:r>
            <a:r>
              <a:rPr lang="en-US" dirty="0"/>
              <a:t> your Choice : 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This function will add contact into phonebook.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add_person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system("clear");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("No record found for %d number\</a:t>
            </a:r>
            <a:r>
              <a:rPr lang="en-US" dirty="0" err="1"/>
              <a:t>n",phone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fclose</a:t>
            </a:r>
            <a:r>
              <a:rPr lang="en-US" dirty="0"/>
              <a:t>(temp);</a:t>
            </a:r>
          </a:p>
          <a:p>
            <a:pPr marL="0" indent="0">
              <a:buNone/>
            </a:pPr>
            <a:r>
              <a:rPr lang="en-US" dirty="0"/>
              <a:t>        remove("</a:t>
            </a:r>
            <a:r>
              <a:rPr lang="en-US" dirty="0" err="1"/>
              <a:t>phonebook_db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rename("temp","</a:t>
            </a:r>
            <a:r>
              <a:rPr lang="en-US" dirty="0" err="1"/>
              <a:t>phonebook_db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("Press any key to continue....\n");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This function will update contact information.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update_person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system("clear");</a:t>
            </a:r>
          </a:p>
          <a:p>
            <a:pPr marL="0" indent="0">
              <a:buNone/>
            </a:pPr>
            <a:r>
              <a:rPr lang="en-US" dirty="0"/>
              <a:t>    long </a:t>
            </a:r>
            <a:r>
              <a:rPr lang="en-US" dirty="0" err="1"/>
              <a:t>int</a:t>
            </a:r>
            <a:r>
              <a:rPr lang="en-US" dirty="0"/>
              <a:t> phone;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Phone number of the person you want to update details 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ld</a:t>
            </a:r>
            <a:r>
              <a:rPr lang="en-US" dirty="0"/>
              <a:t>",&amp;phone);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FILE *</a:t>
            </a:r>
            <a:r>
              <a:rPr lang="en-US" dirty="0" err="1"/>
              <a:t>fp</a:t>
            </a:r>
            <a:r>
              <a:rPr lang="en-US" dirty="0"/>
              <a:t>,*temp;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phonebook_db</a:t>
            </a:r>
            <a:r>
              <a:rPr lang="en-US" dirty="0"/>
              <a:t>", "</a:t>
            </a:r>
            <a:r>
              <a:rPr lang="en-US" dirty="0" err="1"/>
              <a:t>rb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temp = </a:t>
            </a:r>
            <a:r>
              <a:rPr lang="en-US" dirty="0" err="1"/>
              <a:t>fopen</a:t>
            </a:r>
            <a:r>
              <a:rPr lang="en-US" dirty="0"/>
              <a:t>("temp","</a:t>
            </a:r>
            <a:r>
              <a:rPr lang="en-US" dirty="0" err="1"/>
              <a:t>wb</a:t>
            </a:r>
            <a:r>
              <a:rPr lang="en-US" dirty="0"/>
              <a:t>+");</a:t>
            </a:r>
          </a:p>
        </p:txBody>
      </p:sp>
    </p:spTree>
    <p:extLst>
      <p:ext uri="{BB962C8B-B14F-4D97-AF65-F5344CB8AC3E}">
        <p14:creationId xmlns:p14="http://schemas.microsoft.com/office/powerpoint/2010/main" val="24904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Project Overview:</a:t>
            </a:r>
            <a:br>
              <a:rPr lang="en-US" sz="2700" b="1" dirty="0"/>
            </a:br>
            <a:r>
              <a:rPr lang="en-US" sz="2700" dirty="0"/>
              <a:t>-Making Phone Book using C project Base on </a:t>
            </a:r>
            <a:r>
              <a:rPr lang="en-US" sz="2700" dirty="0" err="1"/>
              <a:t>F</a:t>
            </a:r>
            <a:r>
              <a:rPr lang="en-US" sz="2700" dirty="0" err="1" smtClean="0"/>
              <a:t>ilehandling</a:t>
            </a:r>
            <a:r>
              <a:rPr lang="en-US" sz="2700" dirty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you will find a very good implementation of file handling using C programming. Below are some overview of this app below are the topic which I implement in this project.</a:t>
            </a:r>
          </a:p>
          <a:p>
            <a:pPr lvl="0"/>
            <a:r>
              <a:rPr lang="en-US" dirty="0"/>
              <a:t>serialization</a:t>
            </a:r>
          </a:p>
          <a:p>
            <a:pPr lvl="0"/>
            <a:r>
              <a:rPr lang="en-US" dirty="0"/>
              <a:t>storing and </a:t>
            </a:r>
            <a:r>
              <a:rPr lang="en-US" dirty="0" err="1"/>
              <a:t>retriving</a:t>
            </a:r>
            <a:r>
              <a:rPr lang="en-US" dirty="0"/>
              <a:t> block of data into a file</a:t>
            </a:r>
          </a:p>
          <a:p>
            <a:pPr lvl="0"/>
            <a:r>
              <a:rPr lang="en-US" dirty="0"/>
              <a:t>secure data by converting it into binary format</a:t>
            </a:r>
          </a:p>
          <a:p>
            <a:pPr lvl="0"/>
            <a:r>
              <a:rPr lang="en-US" dirty="0"/>
              <a:t>P</a:t>
            </a:r>
            <a:r>
              <a:rPr lang="en-US" dirty="0" smtClean="0"/>
              <a:t>ointers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88" y="389663"/>
            <a:ext cx="8596668" cy="6196332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if (</a:t>
            </a:r>
            <a:r>
              <a:rPr lang="en-US" dirty="0" err="1"/>
              <a:t>fp</a:t>
            </a:r>
            <a:r>
              <a:rPr lang="en-US" dirty="0"/>
              <a:t> == NULL)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("Error in file opening, </a:t>
            </a:r>
            <a:r>
              <a:rPr lang="en-US" dirty="0" err="1"/>
              <a:t>Plz</a:t>
            </a:r>
            <a:r>
              <a:rPr lang="en-US" dirty="0"/>
              <a:t> try again !\n");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("Press any key to continue....\n");</a:t>
            </a:r>
          </a:p>
          <a:p>
            <a:pPr marL="0" indent="0">
              <a:buNone/>
            </a:pPr>
            <a:r>
              <a:rPr lang="en-US" dirty="0"/>
              <a:t>        return;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flag = 0;</a:t>
            </a:r>
          </a:p>
          <a:p>
            <a:pPr marL="0" indent="0">
              <a:buNone/>
            </a:pPr>
            <a:r>
              <a:rPr lang="en-US" dirty="0"/>
              <a:t>        person p;</a:t>
            </a:r>
          </a:p>
          <a:p>
            <a:pPr marL="0" indent="0">
              <a:buNone/>
            </a:pPr>
            <a:r>
              <a:rPr lang="en-US" dirty="0"/>
              <a:t>        while (</a:t>
            </a:r>
            <a:r>
              <a:rPr lang="en-US" dirty="0" err="1"/>
              <a:t>fread</a:t>
            </a:r>
            <a:r>
              <a:rPr lang="en-US" dirty="0"/>
              <a:t>(&amp;p, </a:t>
            </a:r>
            <a:r>
              <a:rPr lang="en-US" dirty="0" err="1"/>
              <a:t>sizeof</a:t>
            </a:r>
            <a:r>
              <a:rPr lang="en-US" dirty="0"/>
              <a:t>(p), 1, </a:t>
            </a:r>
            <a:r>
              <a:rPr lang="en-US" dirty="0" err="1"/>
              <a:t>fp</a:t>
            </a:r>
            <a:r>
              <a:rPr lang="en-US" dirty="0"/>
              <a:t>) == 1)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if(</a:t>
            </a:r>
            <a:r>
              <a:rPr lang="en-US" dirty="0" err="1"/>
              <a:t>p.mble_no</a:t>
            </a:r>
            <a:r>
              <a:rPr lang="en-US" dirty="0"/>
              <a:t> == phone) </a:t>
            </a:r>
          </a:p>
          <a:p>
            <a:pPr marL="0" indent="0">
              <a:buNone/>
            </a:pPr>
            <a:r>
              <a:rPr lang="en-US" dirty="0"/>
              <a:t>            { 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take_input</a:t>
            </a:r>
            <a:r>
              <a:rPr lang="en-US" dirty="0"/>
              <a:t>(&amp;p);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fwrite</a:t>
            </a:r>
            <a:r>
              <a:rPr lang="en-US" dirty="0"/>
              <a:t>(&amp;p, </a:t>
            </a:r>
            <a:r>
              <a:rPr lang="en-US" dirty="0" err="1"/>
              <a:t>sizeof</a:t>
            </a:r>
            <a:r>
              <a:rPr lang="en-US" dirty="0"/>
              <a:t>(p), 1, temp);</a:t>
            </a:r>
          </a:p>
          <a:p>
            <a:pPr marL="0" indent="0">
              <a:buNone/>
            </a:pPr>
            <a:r>
              <a:rPr lang="en-US" dirty="0"/>
              <a:t>                system("clear");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("Data updated successfully\n");</a:t>
            </a:r>
          </a:p>
          <a:p>
            <a:pPr marL="0" indent="0">
              <a:buNone/>
            </a:pPr>
            <a:r>
              <a:rPr lang="en-US" dirty="0"/>
              <a:t>                flag = 1;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else </a:t>
            </a:r>
            <a:r>
              <a:rPr lang="en-US" dirty="0" err="1"/>
              <a:t>fwrite</a:t>
            </a:r>
            <a:r>
              <a:rPr lang="en-US" dirty="0"/>
              <a:t>(&amp;</a:t>
            </a:r>
            <a:r>
              <a:rPr lang="en-US" dirty="0" err="1"/>
              <a:t>p,sizeof</a:t>
            </a:r>
            <a:r>
              <a:rPr lang="en-US" dirty="0"/>
              <a:t>(p),1,temp);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if(flag == 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system("clear");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("No record found for %d number\</a:t>
            </a:r>
            <a:r>
              <a:rPr lang="en-US" dirty="0" err="1"/>
              <a:t>n",phone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fclose</a:t>
            </a:r>
            <a:r>
              <a:rPr lang="en-US" dirty="0"/>
              <a:t>(temp);</a:t>
            </a:r>
          </a:p>
          <a:p>
            <a:pPr marL="0" indent="0">
              <a:buNone/>
            </a:pPr>
            <a:r>
              <a:rPr lang="en-US" dirty="0"/>
              <a:t>        remove("</a:t>
            </a:r>
            <a:r>
              <a:rPr lang="en-US" dirty="0" err="1"/>
              <a:t>phonebook_db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rename("temp","</a:t>
            </a:r>
            <a:r>
              <a:rPr lang="en-US" dirty="0" err="1"/>
              <a:t>phonebook_db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("Press any key to continue....\n");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This function will clear all the data of phonebook.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remove_all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char choice;</a:t>
            </a:r>
          </a:p>
          <a:p>
            <a:pPr marL="0" indent="0">
              <a:buNone/>
            </a:pPr>
            <a:r>
              <a:rPr lang="en-US" dirty="0"/>
              <a:t>    system("clear");</a:t>
            </a:r>
          </a:p>
          <a:p>
            <a:pPr marL="0" indent="0">
              <a:buNone/>
            </a:pPr>
            <a:r>
              <a:rPr lang="en-US" dirty="0"/>
              <a:t>    remove("./</a:t>
            </a:r>
            <a:r>
              <a:rPr lang="en-US" dirty="0" err="1"/>
              <a:t>phonebook_db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("All data in the phonebook deleted successfully\n");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("Press any key to continue ... \n");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8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of this project </a:t>
            </a:r>
            <a:r>
              <a:rPr lang="en-US" dirty="0" smtClean="0"/>
              <a:t>(</a:t>
            </a:r>
            <a:r>
              <a:rPr lang="en-US" dirty="0"/>
              <a:t>objectives)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can save contacts and do these operations in it using file </a:t>
            </a:r>
            <a:br>
              <a:rPr lang="en-US" dirty="0"/>
            </a:br>
            <a:r>
              <a:rPr lang="en-US" dirty="0"/>
              <a:t>1) view all contacts. </a:t>
            </a:r>
            <a:br>
              <a:rPr lang="en-US" dirty="0"/>
            </a:br>
            <a:r>
              <a:rPr lang="en-US" dirty="0"/>
              <a:t>2) add a contact. </a:t>
            </a:r>
            <a:br>
              <a:rPr lang="en-US" dirty="0"/>
            </a:br>
            <a:r>
              <a:rPr lang="en-US" dirty="0"/>
              <a:t>3) remove a contact. </a:t>
            </a:r>
            <a:br>
              <a:rPr lang="en-US" dirty="0"/>
            </a:br>
            <a:r>
              <a:rPr lang="en-US" dirty="0"/>
              <a:t>4) search details of any contact number. </a:t>
            </a:r>
            <a:br>
              <a:rPr lang="en-US" dirty="0"/>
            </a:br>
            <a:r>
              <a:rPr lang="en-US" dirty="0"/>
              <a:t>5) update details of any contact. </a:t>
            </a:r>
            <a:br>
              <a:rPr lang="en-US" dirty="0"/>
            </a:br>
            <a:r>
              <a:rPr lang="en-US" dirty="0"/>
              <a:t>6) delete whole phonebook (delete all contacts present in phonebook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7)exits Phonebook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3931"/>
            <a:ext cx="8596668" cy="762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5932"/>
            <a:ext cx="8986928" cy="5691352"/>
          </a:xfrm>
        </p:spPr>
        <p:txBody>
          <a:bodyPr>
            <a:normAutofit/>
          </a:bodyPr>
          <a:lstStyle/>
          <a:p>
            <a:r>
              <a:rPr lang="en-US" dirty="0" smtClean="0"/>
              <a:t>-**</a:t>
            </a:r>
            <a:r>
              <a:rPr lang="en-US" dirty="0"/>
              <a:t>Introduction to C Projects**: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It I</a:t>
            </a:r>
            <a:r>
              <a:rPr lang="en-US" dirty="0" smtClean="0"/>
              <a:t>ntroduces </a:t>
            </a:r>
            <a:r>
              <a:rPr lang="en-US" dirty="0"/>
              <a:t>how to create a project in the C programming language, emphasizing the importance of practical implementation and problem-solving skills 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- **Project Ideas**: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Various </a:t>
            </a:r>
            <a:r>
              <a:rPr lang="en-US" dirty="0"/>
              <a:t>project ideas are suggested to help students understand the application of C programming concepts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- **Basic Operations</a:t>
            </a:r>
            <a:r>
              <a:rPr lang="en-US" dirty="0" smtClean="0"/>
              <a:t>**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project involves operations such as adding, updating, and deleting contacts, which are fundamental tasks in many applications 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-**</a:t>
            </a:r>
            <a:r>
              <a:rPr lang="en-US" dirty="0"/>
              <a:t>Function Implementation**: </a:t>
            </a:r>
          </a:p>
          <a:p>
            <a:pPr marL="0" indent="0">
              <a:buNone/>
            </a:pPr>
            <a:r>
              <a:rPr lang="en-US" dirty="0" smtClean="0"/>
              <a:t>Functions </a:t>
            </a:r>
            <a:r>
              <a:rPr lang="en-US" dirty="0"/>
              <a:t>are crucial in structuring the code. Best practices include avoiding global variables and ensuring functions have clear arguments 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441434"/>
            <a:ext cx="8596668" cy="168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797742" cy="57281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**User Input Handling**: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program is designed to take user input effectively, ensuring that the system can handle various data types and formats 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**Data Management**: </a:t>
            </a:r>
          </a:p>
          <a:p>
            <a:pPr marL="0" indent="0">
              <a:buNone/>
            </a:pPr>
            <a:r>
              <a:rPr lang="en-US" dirty="0" smtClean="0"/>
              <a:t>Emphasis </a:t>
            </a:r>
            <a:r>
              <a:rPr lang="en-US" dirty="0"/>
              <a:t>is placed on managing data efficiently, including storing and retrieving contact details, which is essential for any application dealing with user information 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- **Error Handling</a:t>
            </a:r>
            <a:r>
              <a:rPr lang="en-US" dirty="0" smtClean="0"/>
              <a:t>**: </a:t>
            </a:r>
          </a:p>
          <a:p>
            <a:pPr marL="0" indent="0">
              <a:buNone/>
            </a:pPr>
            <a:r>
              <a:rPr lang="en-US" dirty="0" smtClean="0"/>
              <a:t> Implementing error handling mechanisms is crucial to ensure the program runs smoothly and can handle unexpected inputs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**Final Touches**: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project concludes with the importance of testing and debugging to ensure the application works as intended, which is a vital part of software development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nebook_flowchar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359" y="1146174"/>
            <a:ext cx="10468304" cy="57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20262" y="268014"/>
            <a:ext cx="6700345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t="-4419" r="42244" b="51646"/>
          <a:stretch/>
        </p:blipFill>
        <p:spPr bwMode="auto">
          <a:xfrm>
            <a:off x="847999" y="1781281"/>
            <a:ext cx="8579779" cy="41623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3" y="609599"/>
            <a:ext cx="9475659" cy="1865365"/>
          </a:xfrm>
        </p:spPr>
        <p:txBody>
          <a:bodyPr>
            <a:normAutofit fontScale="90000"/>
          </a:bodyPr>
          <a:lstStyle/>
          <a:p>
            <a:r>
              <a:rPr lang="en-US" dirty="0"/>
              <a:t>Front </a:t>
            </a: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can select operation you want to perform.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Listing data present in the phone book console app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30400"/>
            <a:ext cx="8564879" cy="43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data into the phone book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897"/>
            <a:ext cx="8596668" cy="4622465"/>
          </a:xfrm>
        </p:spPr>
        <p:txBody>
          <a:bodyPr/>
          <a:lstStyle/>
          <a:p>
            <a:r>
              <a:rPr lang="en-US" dirty="0"/>
              <a:t>you can easily add any number of data here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42" r="19373" b="-1"/>
          <a:stretch/>
        </p:blipFill>
        <p:spPr bwMode="auto">
          <a:xfrm>
            <a:off x="326324" y="1930399"/>
            <a:ext cx="9259110" cy="23578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80240"/>
            <a:ext cx="8423538" cy="21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859</Words>
  <Application>Microsoft Office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PowerPoint Presentation</vt:lpstr>
      <vt:lpstr>Project Overview: -Making Phone Book using C project Base on Filehandling.  </vt:lpstr>
      <vt:lpstr>Agenda of this project (objectives) </vt:lpstr>
      <vt:lpstr>Introduction</vt:lpstr>
      <vt:lpstr>.</vt:lpstr>
      <vt:lpstr>PowerPoint Presentation</vt:lpstr>
      <vt:lpstr>Front Interface You can select operation you want to perform. </vt:lpstr>
      <vt:lpstr>Listing data present in the phone book console app </vt:lpstr>
      <vt:lpstr>Adding data into the phone book </vt:lpstr>
      <vt:lpstr>Searching by Phone number </vt:lpstr>
      <vt:lpstr>Remove person by phone number</vt:lpstr>
      <vt:lpstr>Update details of any contact. </vt:lpstr>
      <vt:lpstr>Outputs After updating  the contact  Already saved list </vt:lpstr>
      <vt:lpstr>Delete whole phonebook(delete all contacts present in phonebook)</vt:lpstr>
      <vt:lpstr>Exits Book Phone</vt:lpstr>
      <vt:lpstr>Summary /Conclusion   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 How to make a Phone Book using C programming project based on file handling</dc:title>
  <dc:creator>Sangya</dc:creator>
  <cp:lastModifiedBy>Sangya</cp:lastModifiedBy>
  <cp:revision>16</cp:revision>
  <dcterms:created xsi:type="dcterms:W3CDTF">2025-02-11T17:47:04Z</dcterms:created>
  <dcterms:modified xsi:type="dcterms:W3CDTF">2025-02-13T19:06:38Z</dcterms:modified>
</cp:coreProperties>
</file>