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6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Home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8000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Welcome to the 1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Institute of Electron Device Society 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iEDS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). The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iEDS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developed for efficient connections between students and professional researchers 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interested areas of the electron device society, e.g. from electronic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devices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optoelectronic/photonic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sensor devices. 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iEDS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event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highlights the following unique features: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Integrating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several short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courses given by global professionals under a specific theme.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short course designed to cover from basic textbook level knowledge to more advanced topics in the speaker’s expertise.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Including student poster and/or oral presentations, with best presentation awards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iEDS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we aim to create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dynamic connections between students and international experts.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 sincerely hope that these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essential nutrition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promote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students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play key roles in the on-going and up-coming science and technology boom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Sponsors:</a:t>
            </a:r>
          </a:p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South China University of Technology</a:t>
            </a:r>
          </a:p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 Electron Device Society</a:t>
            </a:r>
          </a:p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 ED Guangzhou Chapter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297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Lectures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(Alphabetical order)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6940" y="6096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Mansun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Chan,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 Fellow, Hong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Kong University of Science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Simon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Deleonibus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 Fellow, Secretary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IEEE Electron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Device Society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Hong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APS Fellow, McGill University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Wai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Tung Ng,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Toronto University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H.–S. Philip Wong,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 Fellow, Stanford University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Jianbin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HKIE Fellow,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Chinese University of Hong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Kong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Bin Yu,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 Fellow, State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University of New York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8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1367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Committee</a:t>
            </a:r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6940" y="7620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Lining Zhang </a:t>
            </a:r>
            <a:endParaRPr lang="en-US" altLang="zh-CN" dirty="0" smtClean="0"/>
          </a:p>
          <a:p>
            <a:r>
              <a:rPr lang="en-US" altLang="zh-CN" dirty="0" smtClean="0"/>
              <a:t>Hong </a:t>
            </a:r>
            <a:r>
              <a:rPr lang="en-US" altLang="zh-CN" dirty="0"/>
              <a:t>Kong University of Science and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Shaolin Zhou </a:t>
            </a:r>
            <a:endParaRPr lang="en-US" altLang="zh-CN" dirty="0" smtClean="0"/>
          </a:p>
          <a:p>
            <a:r>
              <a:rPr lang="en-US" altLang="zh-CN" dirty="0" smtClean="0"/>
              <a:t>South </a:t>
            </a:r>
            <a:r>
              <a:rPr lang="en-US" altLang="zh-CN" dirty="0"/>
              <a:t>China University of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Changjian</a:t>
            </a:r>
            <a:r>
              <a:rPr lang="en-US" altLang="zh-CN" dirty="0"/>
              <a:t> Zhou </a:t>
            </a:r>
            <a:endParaRPr lang="en-US" altLang="zh-CN" dirty="0" smtClean="0"/>
          </a:p>
          <a:p>
            <a:r>
              <a:rPr lang="en-US" altLang="zh-CN" dirty="0" smtClean="0"/>
              <a:t>South </a:t>
            </a:r>
            <a:r>
              <a:rPr lang="en-US" altLang="zh-CN" dirty="0"/>
              <a:t>China University of </a:t>
            </a:r>
            <a:r>
              <a:rPr lang="en-US" altLang="zh-CN" dirty="0" smtClean="0"/>
              <a:t>Technology</a:t>
            </a:r>
          </a:p>
          <a:p>
            <a:endParaRPr lang="en-US" altLang="zh-CN" dirty="0"/>
          </a:p>
          <a:p>
            <a:r>
              <a:rPr lang="en-US" altLang="zh-CN" dirty="0" smtClean="0"/>
              <a:t>Bin </a:t>
            </a:r>
            <a:r>
              <a:rPr lang="en-US" altLang="zh-CN" dirty="0"/>
              <a:t>Li </a:t>
            </a:r>
            <a:endParaRPr lang="en-US" altLang="zh-CN" dirty="0" smtClean="0"/>
          </a:p>
          <a:p>
            <a:r>
              <a:rPr lang="en-US" altLang="zh-CN" dirty="0" smtClean="0"/>
              <a:t>South </a:t>
            </a:r>
            <a:r>
              <a:rPr lang="en-US" altLang="zh-CN" dirty="0"/>
              <a:t>China University of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Mansun</a:t>
            </a:r>
            <a:r>
              <a:rPr lang="en-US" altLang="zh-CN" dirty="0"/>
              <a:t> Chan </a:t>
            </a:r>
            <a:endParaRPr lang="en-US" altLang="zh-CN" dirty="0" smtClean="0"/>
          </a:p>
          <a:p>
            <a:r>
              <a:rPr lang="en-US" altLang="zh-CN" dirty="0" smtClean="0"/>
              <a:t>Hong </a:t>
            </a:r>
            <a:r>
              <a:rPr lang="en-US" altLang="zh-CN" dirty="0"/>
              <a:t>Kong University of Science and </a:t>
            </a:r>
            <a:r>
              <a:rPr lang="en-US" altLang="zh-CN" dirty="0" smtClean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82642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245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besson</dc:creator>
  <cp:lastModifiedBy>besson</cp:lastModifiedBy>
  <cp:revision>21</cp:revision>
  <dcterms:created xsi:type="dcterms:W3CDTF">2006-08-16T00:00:00Z</dcterms:created>
  <dcterms:modified xsi:type="dcterms:W3CDTF">2017-04-23T07:10:18Z</dcterms:modified>
</cp:coreProperties>
</file>