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872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C30F-400E-4CE7-AAFB-2C23EEE95BF5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CCCB-CF28-458B-A75B-E42A30FA3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8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C30F-400E-4CE7-AAFB-2C23EEE95BF5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CCCB-CF28-458B-A75B-E42A30FA3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C30F-400E-4CE7-AAFB-2C23EEE95BF5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CCCB-CF28-458B-A75B-E42A30FA3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6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C30F-400E-4CE7-AAFB-2C23EEE95BF5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CCCB-CF28-458B-A75B-E42A30FA3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0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C30F-400E-4CE7-AAFB-2C23EEE95BF5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CCCB-CF28-458B-A75B-E42A30FA3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4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C30F-400E-4CE7-AAFB-2C23EEE95BF5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CCCB-CF28-458B-A75B-E42A30FA3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8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C30F-400E-4CE7-AAFB-2C23EEE95BF5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CCCB-CF28-458B-A75B-E42A30FA3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9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C30F-400E-4CE7-AAFB-2C23EEE95BF5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CCCB-CF28-458B-A75B-E42A30FA3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6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C30F-400E-4CE7-AAFB-2C23EEE95BF5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CCCB-CF28-458B-A75B-E42A30FA3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0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C30F-400E-4CE7-AAFB-2C23EEE95BF5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CCCB-CF28-458B-A75B-E42A30FA3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0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C30F-400E-4CE7-AAFB-2C23EEE95BF5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8CCCB-CF28-458B-A75B-E42A30FA3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8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C30F-400E-4CE7-AAFB-2C23EEE95BF5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8CCCB-CF28-458B-A75B-E42A30FA3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6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elnzhang@ust.h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eslzhou@scut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331" y="642796"/>
            <a:ext cx="2317687" cy="581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“guangzhou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77" y="642796"/>
            <a:ext cx="7556674" cy="38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85996" y="469155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Welcome. 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41972" y="841972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1418" y="1447022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Lecturers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1418" y="2048783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Program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385996" y="854019"/>
            <a:ext cx="7460055" cy="3252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The 1</a:t>
            </a:r>
            <a:r>
              <a:rPr lang="en-US" altLang="zh-CN" sz="2400" baseline="30000" dirty="0">
                <a:solidFill>
                  <a:srgbClr val="FF0000"/>
                </a:solidFill>
                <a:latin typeface="Airal"/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iral"/>
              </a:rPr>
              <a:t>Institute </a:t>
            </a: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of </a:t>
            </a:r>
            <a:r>
              <a:rPr lang="en-US" altLang="zh-CN" sz="2400" dirty="0" smtClean="0">
                <a:solidFill>
                  <a:srgbClr val="FF0000"/>
                </a:solidFill>
                <a:latin typeface="Airal"/>
              </a:rPr>
              <a:t>Electron Device Society                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Airal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latin typeface="Airal"/>
                <a:cs typeface="Times New Roman" panose="02020603050405020304" pitchFamily="18" charset="0"/>
              </a:rPr>
              <a:t>               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August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2-4, 2017, Guangzhou, China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1418" y="2699124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Committee</a:t>
            </a:r>
            <a:endParaRPr lang="zh-CN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1418" y="3299987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Contacts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818" y="144856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Home page: https://xxx/ieds/home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53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331" y="642796"/>
            <a:ext cx="2317687" cy="581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“guangzhou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77" y="642796"/>
            <a:ext cx="7556674" cy="38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85996" y="4691555"/>
            <a:ext cx="60891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H.–S. Philip Wong, Stanford University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Tung Ng, Toronto University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Deleonibus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Secretary of IEEE Electron Society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McGill University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Mansun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HongKong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Science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Technlogy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Yu, State University of New York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Jinbin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Chinese University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HongKong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41972" y="841972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1418" y="1447022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Lecturers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1418" y="2048783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Program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385996" y="854019"/>
            <a:ext cx="7460055" cy="3252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The 1</a:t>
            </a:r>
            <a:r>
              <a:rPr lang="en-US" altLang="zh-CN" sz="2400" baseline="30000" dirty="0">
                <a:solidFill>
                  <a:srgbClr val="FF0000"/>
                </a:solidFill>
                <a:latin typeface="Airal"/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iral"/>
              </a:rPr>
              <a:t>Institute </a:t>
            </a: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of </a:t>
            </a:r>
            <a:r>
              <a:rPr lang="en-US" altLang="zh-CN" sz="2400" dirty="0" smtClean="0">
                <a:solidFill>
                  <a:srgbClr val="FF0000"/>
                </a:solidFill>
                <a:latin typeface="Airal"/>
              </a:rPr>
              <a:t>Electron Device Society                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Airal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latin typeface="Airal"/>
                <a:cs typeface="Times New Roman" panose="02020603050405020304" pitchFamily="18" charset="0"/>
              </a:rPr>
              <a:t>               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August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2-4, 2017, Guangzhou, China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1418" y="2699124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Committee</a:t>
            </a:r>
            <a:endParaRPr lang="zh-CN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1418" y="3299987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Contacts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818" y="144856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Lecturers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51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331" y="642796"/>
            <a:ext cx="2317687" cy="581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“guangzhou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77" y="642796"/>
            <a:ext cx="7556674" cy="38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85996" y="4691555"/>
            <a:ext cx="88665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Day One:</a:t>
            </a:r>
            <a:endParaRPr lang="zh-CN" altLang="zh-CN" dirty="0"/>
          </a:p>
          <a:p>
            <a:r>
              <a:rPr lang="en-US" altLang="zh-CN" dirty="0"/>
              <a:t>Morning: Introduction and invited opening talk</a:t>
            </a:r>
          </a:p>
          <a:p>
            <a:r>
              <a:rPr lang="en-US" altLang="zh-CN" dirty="0"/>
              <a:t>Morning:: Short course by Simon </a:t>
            </a:r>
            <a:r>
              <a:rPr lang="en-US" altLang="zh-CN" dirty="0" err="1"/>
              <a:t>Deleonibus</a:t>
            </a:r>
            <a:r>
              <a:rPr lang="en-US" altLang="zh-CN" dirty="0"/>
              <a:t> on Nano CMOS Technology</a:t>
            </a:r>
          </a:p>
          <a:p>
            <a:r>
              <a:rPr lang="en-US" altLang="zh-CN" dirty="0"/>
              <a:t>Afternoon: Short course by </a:t>
            </a:r>
            <a:r>
              <a:rPr lang="en-US" altLang="zh-CN" dirty="0" err="1"/>
              <a:t>Mansun</a:t>
            </a:r>
            <a:r>
              <a:rPr lang="en-US" altLang="zh-CN" dirty="0"/>
              <a:t> Chan on Nano-engineering Research Methodology</a:t>
            </a:r>
            <a:endParaRPr lang="zh-CN" altLang="zh-CN" dirty="0"/>
          </a:p>
          <a:p>
            <a:r>
              <a:rPr lang="en-US" altLang="zh-CN" u="sng" dirty="0"/>
              <a:t>Day Two</a:t>
            </a:r>
            <a:r>
              <a:rPr lang="en-US" altLang="zh-CN" dirty="0"/>
              <a:t>:  </a:t>
            </a:r>
            <a:endParaRPr lang="zh-CN" altLang="zh-CN" dirty="0"/>
          </a:p>
          <a:p>
            <a:r>
              <a:rPr lang="en-US" altLang="zh-CN" dirty="0"/>
              <a:t>Morning: Short course by </a:t>
            </a:r>
            <a:r>
              <a:rPr lang="en-US" altLang="zh-CN" dirty="0" err="1"/>
              <a:t>WaiTung</a:t>
            </a:r>
            <a:r>
              <a:rPr lang="en-US" altLang="zh-CN" dirty="0"/>
              <a:t> Ng</a:t>
            </a:r>
            <a:endParaRPr lang="zh-CN" altLang="zh-CN" dirty="0"/>
          </a:p>
          <a:p>
            <a:r>
              <a:rPr lang="en-US" altLang="zh-CN" dirty="0"/>
              <a:t>Afternoon: Short course by Hong </a:t>
            </a:r>
            <a:r>
              <a:rPr lang="en-US" altLang="zh-CN" dirty="0" err="1"/>
              <a:t>Guo</a:t>
            </a:r>
            <a:r>
              <a:rPr lang="en-US" altLang="zh-CN" dirty="0"/>
              <a:t> on Theoretical </a:t>
            </a:r>
            <a:r>
              <a:rPr lang="en-US" altLang="zh-CN" dirty="0" err="1"/>
              <a:t>Nanoelectronics</a:t>
            </a:r>
            <a:endParaRPr lang="zh-CN" altLang="zh-CN" dirty="0"/>
          </a:p>
          <a:p>
            <a:r>
              <a:rPr lang="en-US" altLang="zh-CN" u="sng" dirty="0"/>
              <a:t>Day Three: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Morning: Short course by Bin Yu on </a:t>
            </a:r>
            <a:r>
              <a:rPr lang="en-US" altLang="zh-CN" dirty="0" err="1">
                <a:solidFill>
                  <a:srgbClr val="FF0000"/>
                </a:solidFill>
              </a:rPr>
              <a:t>Nanoscale</a:t>
            </a:r>
            <a:r>
              <a:rPr lang="en-US" altLang="zh-CN" dirty="0">
                <a:solidFill>
                  <a:srgbClr val="FF0000"/>
                </a:solidFill>
              </a:rPr>
              <a:t> Electronics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Afternoon: Short course by </a:t>
            </a:r>
            <a:r>
              <a:rPr lang="en-US" altLang="zh-CN" dirty="0" err="1">
                <a:solidFill>
                  <a:srgbClr val="FF0000"/>
                </a:solidFill>
              </a:rPr>
              <a:t>Jianbin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Xu</a:t>
            </a:r>
            <a:r>
              <a:rPr lang="en-US" altLang="zh-CN" dirty="0">
                <a:solidFill>
                  <a:srgbClr val="FF0000"/>
                </a:solidFill>
              </a:rPr>
              <a:t> on </a:t>
            </a:r>
            <a:r>
              <a:rPr lang="en-US" altLang="zh-CN" dirty="0" err="1">
                <a:solidFill>
                  <a:srgbClr val="FF0000"/>
                </a:solidFill>
              </a:rPr>
              <a:t>Nanoscale</a:t>
            </a:r>
            <a:r>
              <a:rPr lang="en-US" altLang="zh-CN" dirty="0">
                <a:solidFill>
                  <a:srgbClr val="FF0000"/>
                </a:solidFill>
              </a:rPr>
              <a:t> Photonics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u="sng" dirty="0"/>
              <a:t>Closing ceremony:</a:t>
            </a:r>
            <a:endParaRPr lang="zh-CN" altLang="zh-CN" dirty="0"/>
          </a:p>
          <a:p>
            <a:r>
              <a:rPr lang="en-US" altLang="zh-CN" dirty="0"/>
              <a:t>Best post award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41972" y="841972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1418" y="1447022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Lecturers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1418" y="2048783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Program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385996" y="854019"/>
            <a:ext cx="7460055" cy="3252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The 1</a:t>
            </a:r>
            <a:r>
              <a:rPr lang="en-US" altLang="zh-CN" sz="2400" baseline="30000" dirty="0">
                <a:solidFill>
                  <a:srgbClr val="FF0000"/>
                </a:solidFill>
                <a:latin typeface="Airal"/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iral"/>
              </a:rPr>
              <a:t>Institute </a:t>
            </a: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of </a:t>
            </a:r>
            <a:r>
              <a:rPr lang="en-US" altLang="zh-CN" sz="2400" dirty="0" smtClean="0">
                <a:solidFill>
                  <a:srgbClr val="FF0000"/>
                </a:solidFill>
                <a:latin typeface="Airal"/>
              </a:rPr>
              <a:t>Electron Device Society                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Airal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latin typeface="Airal"/>
                <a:cs typeface="Times New Roman" panose="02020603050405020304" pitchFamily="18" charset="0"/>
              </a:rPr>
              <a:t>               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August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2-4, 2017, Guangzhou, China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1418" y="2699124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Committee</a:t>
            </a:r>
            <a:endParaRPr lang="zh-CN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1418" y="3299987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Contacts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818" y="14485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Program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1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331" y="642796"/>
            <a:ext cx="2317687" cy="581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“guangzhou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77" y="642796"/>
            <a:ext cx="7556674" cy="38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85996" y="4691555"/>
            <a:ext cx="6630341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Lining Zhang (Hong Kong University of Science and Technology)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Shaolin Zhou (South China University of Technology)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Changjian</a:t>
            </a:r>
            <a:r>
              <a:rPr lang="en-US" altLang="zh-CN" dirty="0"/>
              <a:t> Zhou (South China University of Technology)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Bin Li (South China University of Technology)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Mansun</a:t>
            </a:r>
            <a:r>
              <a:rPr lang="en-US" altLang="zh-CN" dirty="0"/>
              <a:t> Chan (Hong Kong University of Science and Technology)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41972" y="841972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1418" y="1447022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Lecturers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1418" y="2048783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Program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385996" y="854019"/>
            <a:ext cx="7460055" cy="3252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The 1</a:t>
            </a:r>
            <a:r>
              <a:rPr lang="en-US" altLang="zh-CN" sz="2400" baseline="30000" dirty="0">
                <a:solidFill>
                  <a:srgbClr val="FF0000"/>
                </a:solidFill>
                <a:latin typeface="Airal"/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iral"/>
              </a:rPr>
              <a:t>Institute </a:t>
            </a: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of </a:t>
            </a:r>
            <a:r>
              <a:rPr lang="en-US" altLang="zh-CN" sz="2400" dirty="0" smtClean="0">
                <a:solidFill>
                  <a:srgbClr val="FF0000"/>
                </a:solidFill>
                <a:latin typeface="Airal"/>
              </a:rPr>
              <a:t>Electron Device Society                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Airal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latin typeface="Airal"/>
                <a:cs typeface="Times New Roman" panose="02020603050405020304" pitchFamily="18" charset="0"/>
              </a:rPr>
              <a:t>               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August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2-4, 2017, Guangzhou, China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1418" y="2699124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Committee</a:t>
            </a:r>
            <a:endParaRPr lang="zh-CN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1418" y="3299987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Contacts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818" y="1448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Committee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6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331" y="642796"/>
            <a:ext cx="2317687" cy="581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“guangzhou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77" y="642796"/>
            <a:ext cx="7556674" cy="38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85996" y="4691555"/>
            <a:ext cx="64171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Prof. Lining Zhang</a:t>
            </a:r>
            <a:endParaRPr lang="zh-CN" altLang="zh-CN" dirty="0"/>
          </a:p>
          <a:p>
            <a:r>
              <a:rPr lang="en-US" altLang="zh-CN" dirty="0"/>
              <a:t>Dept. of ECE, Hong Kong University of Science and Technology</a:t>
            </a:r>
            <a:endParaRPr lang="zh-CN" altLang="zh-CN" dirty="0"/>
          </a:p>
          <a:p>
            <a:r>
              <a:rPr lang="en-US" altLang="zh-CN" dirty="0"/>
              <a:t>Clear Water Bay, Kowloon, Hong Kong</a:t>
            </a:r>
            <a:endParaRPr lang="zh-CN" altLang="zh-CN" dirty="0"/>
          </a:p>
          <a:p>
            <a:r>
              <a:rPr lang="en-US" altLang="zh-CN" dirty="0"/>
              <a:t>Email: </a:t>
            </a:r>
            <a:r>
              <a:rPr lang="en-US" altLang="zh-CN" u="sng" dirty="0">
                <a:hlinkClick r:id="rId3"/>
              </a:rPr>
              <a:t>eelnzhang@ust.hk</a:t>
            </a:r>
            <a:endParaRPr lang="zh-CN" altLang="zh-CN" dirty="0"/>
          </a:p>
          <a:p>
            <a:r>
              <a:rPr lang="en-US" altLang="zh-CN" dirty="0"/>
              <a:t>Fax: +852-23581485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Prof. Shaolin Zhou</a:t>
            </a:r>
            <a:endParaRPr lang="zh-CN" altLang="zh-CN" dirty="0"/>
          </a:p>
          <a:p>
            <a:r>
              <a:rPr lang="en-US" altLang="zh-CN" dirty="0"/>
              <a:t>School of</a:t>
            </a:r>
            <a:r>
              <a:rPr lang="en-US" altLang="zh-CN" b="1" dirty="0"/>
              <a:t> </a:t>
            </a:r>
            <a:r>
              <a:rPr lang="en-US" altLang="zh-CN" dirty="0"/>
              <a:t>EIE, South China University of Technology</a:t>
            </a:r>
            <a:endParaRPr lang="zh-CN" altLang="zh-CN" dirty="0"/>
          </a:p>
          <a:p>
            <a:r>
              <a:rPr lang="en-US" altLang="zh-CN" dirty="0" err="1"/>
              <a:t>Tianhe</a:t>
            </a:r>
            <a:r>
              <a:rPr lang="en-US" altLang="zh-CN" dirty="0"/>
              <a:t> District, Guangzhou</a:t>
            </a:r>
            <a:endParaRPr lang="zh-CN" altLang="zh-CN" dirty="0"/>
          </a:p>
          <a:p>
            <a:r>
              <a:rPr lang="en-US" altLang="zh-CN" dirty="0"/>
              <a:t>Email: </a:t>
            </a:r>
            <a:r>
              <a:rPr lang="en-US" altLang="zh-CN" u="sng" dirty="0">
                <a:hlinkClick r:id="rId4"/>
              </a:rPr>
              <a:t>eeslzhou@scut.edu.cn</a:t>
            </a:r>
            <a:endParaRPr lang="zh-CN" altLang="zh-CN" dirty="0"/>
          </a:p>
        </p:txBody>
      </p:sp>
      <p:sp>
        <p:nvSpPr>
          <p:cNvPr id="8" name="Rounded Rectangle 7"/>
          <p:cNvSpPr/>
          <p:nvPr/>
        </p:nvSpPr>
        <p:spPr>
          <a:xfrm>
            <a:off x="841972" y="841972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1418" y="1447022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Lecturers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1418" y="2048783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Program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385996" y="854019"/>
            <a:ext cx="7460055" cy="3252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The 1</a:t>
            </a:r>
            <a:r>
              <a:rPr lang="en-US" altLang="zh-CN" sz="2400" baseline="30000" dirty="0">
                <a:solidFill>
                  <a:srgbClr val="FF0000"/>
                </a:solidFill>
                <a:latin typeface="Airal"/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iral"/>
              </a:rPr>
              <a:t>Institute </a:t>
            </a:r>
            <a:r>
              <a:rPr lang="en-US" altLang="zh-CN" sz="2400" dirty="0">
                <a:solidFill>
                  <a:srgbClr val="FF0000"/>
                </a:solidFill>
                <a:latin typeface="Airal"/>
              </a:rPr>
              <a:t>of </a:t>
            </a:r>
            <a:r>
              <a:rPr lang="en-US" altLang="zh-CN" sz="2400" dirty="0" smtClean="0">
                <a:solidFill>
                  <a:srgbClr val="FF0000"/>
                </a:solidFill>
                <a:latin typeface="Airal"/>
              </a:rPr>
              <a:t>Electron Device Society                </a:t>
            </a:r>
          </a:p>
          <a:p>
            <a:pPr marL="0" indent="0"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Airal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latin typeface="Airal"/>
                <a:cs typeface="Times New Roman" panose="02020603050405020304" pitchFamily="18" charset="0"/>
              </a:rPr>
              <a:t>               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August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2-4, 2017, Guangzhou, China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1418" y="2699124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Committee</a:t>
            </a:r>
            <a:endParaRPr lang="zh-CN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1418" y="3299987"/>
            <a:ext cx="2073244" cy="497941"/>
          </a:xfrm>
          <a:prstGeom prst="round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Contacts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818" y="14485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Contacts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09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337</Words>
  <Application>Microsoft Office PowerPoint</Application>
  <PresentationFormat>Custom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Institute of nanoelectronics, IEEE EDS</dc:title>
  <dc:creator>周绍林</dc:creator>
  <cp:lastModifiedBy>besson</cp:lastModifiedBy>
  <cp:revision>25</cp:revision>
  <dcterms:created xsi:type="dcterms:W3CDTF">2017-04-13T00:43:39Z</dcterms:created>
  <dcterms:modified xsi:type="dcterms:W3CDTF">2017-04-17T14:19:14Z</dcterms:modified>
</cp:coreProperties>
</file>