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FF4E-C4C5-4D1F-A8C4-3FE3C8B7ABD5}" type="datetimeFigureOut">
              <a:rPr lang="ko-KR" altLang="en-US" smtClean="0"/>
              <a:t>2017-03-05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7FEA7-B254-4C55-AD67-5E85B4252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129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FF4E-C4C5-4D1F-A8C4-3FE3C8B7ABD5}" type="datetimeFigureOut">
              <a:rPr lang="ko-KR" altLang="en-US" smtClean="0"/>
              <a:t>2017-03-05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7FEA7-B254-4C55-AD67-5E85B4252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865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FF4E-C4C5-4D1F-A8C4-3FE3C8B7ABD5}" type="datetimeFigureOut">
              <a:rPr lang="ko-KR" altLang="en-US" smtClean="0"/>
              <a:t>2017-03-05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7FEA7-B254-4C55-AD67-5E85B4252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08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FF4E-C4C5-4D1F-A8C4-3FE3C8B7ABD5}" type="datetimeFigureOut">
              <a:rPr lang="ko-KR" altLang="en-US" smtClean="0"/>
              <a:t>2017-03-05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7FEA7-B254-4C55-AD67-5E85B4252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627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FF4E-C4C5-4D1F-A8C4-3FE3C8B7ABD5}" type="datetimeFigureOut">
              <a:rPr lang="ko-KR" altLang="en-US" smtClean="0"/>
              <a:t>2017-03-05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7FEA7-B254-4C55-AD67-5E85B4252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400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FF4E-C4C5-4D1F-A8C4-3FE3C8B7ABD5}" type="datetimeFigureOut">
              <a:rPr lang="ko-KR" altLang="en-US" smtClean="0"/>
              <a:t>2017-03-05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7FEA7-B254-4C55-AD67-5E85B4252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585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FF4E-C4C5-4D1F-A8C4-3FE3C8B7ABD5}" type="datetimeFigureOut">
              <a:rPr lang="ko-KR" altLang="en-US" smtClean="0"/>
              <a:t>2017-03-05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7FEA7-B254-4C55-AD67-5E85B4252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244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FF4E-C4C5-4D1F-A8C4-3FE3C8B7ABD5}" type="datetimeFigureOut">
              <a:rPr lang="ko-KR" altLang="en-US" smtClean="0"/>
              <a:t>2017-03-05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7FEA7-B254-4C55-AD67-5E85B4252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148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FF4E-C4C5-4D1F-A8C4-3FE3C8B7ABD5}" type="datetimeFigureOut">
              <a:rPr lang="ko-KR" altLang="en-US" smtClean="0"/>
              <a:t>2017-03-05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7FEA7-B254-4C55-AD67-5E85B4252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817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FF4E-C4C5-4D1F-A8C4-3FE3C8B7ABD5}" type="datetimeFigureOut">
              <a:rPr lang="ko-KR" altLang="en-US" smtClean="0"/>
              <a:t>2017-03-05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7FEA7-B254-4C55-AD67-5E85B4252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226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FF4E-C4C5-4D1F-A8C4-3FE3C8B7ABD5}" type="datetimeFigureOut">
              <a:rPr lang="ko-KR" altLang="en-US" smtClean="0"/>
              <a:t>2017-03-05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7FEA7-B254-4C55-AD67-5E85B4252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35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BFF4E-C4C5-4D1F-A8C4-3FE3C8B7ABD5}" type="datetimeFigureOut">
              <a:rPr lang="ko-KR" altLang="en-US" smtClean="0"/>
              <a:t>2017-03-05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7FEA7-B254-4C55-AD67-5E85B4252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665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순서도: 문서 43"/>
          <p:cNvSpPr/>
          <p:nvPr/>
        </p:nvSpPr>
        <p:spPr>
          <a:xfrm>
            <a:off x="1004739" y="1340768"/>
            <a:ext cx="1368152" cy="64807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저장된 마지막 위치정보의 지도 </a:t>
            </a:r>
            <a:endParaRPr lang="ko-KR" altLang="en-US" sz="1200" dirty="0"/>
          </a:p>
        </p:txBody>
      </p:sp>
      <p:cxnSp>
        <p:nvCxnSpPr>
          <p:cNvPr id="46" name="직선 화살표 연결선 45"/>
          <p:cNvCxnSpPr>
            <a:stCxn id="44" idx="2"/>
            <a:endCxn id="47" idx="0"/>
          </p:cNvCxnSpPr>
          <p:nvPr/>
        </p:nvCxnSpPr>
        <p:spPr>
          <a:xfrm>
            <a:off x="1688815" y="1945995"/>
            <a:ext cx="8626" cy="3053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941357" y="2251356"/>
            <a:ext cx="151216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로그인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ID/PW </a:t>
            </a:r>
            <a:r>
              <a:rPr lang="ko-KR" altLang="en-US" sz="1200" dirty="0" smtClean="0"/>
              <a:t>입력</a:t>
            </a:r>
            <a:endParaRPr lang="ko-KR" altLang="en-US" sz="1200" dirty="0"/>
          </a:p>
        </p:txBody>
      </p:sp>
      <p:cxnSp>
        <p:nvCxnSpPr>
          <p:cNvPr id="49" name="직선 화살표 연결선 48"/>
          <p:cNvCxnSpPr>
            <a:stCxn id="47" idx="2"/>
          </p:cNvCxnSpPr>
          <p:nvPr/>
        </p:nvCxnSpPr>
        <p:spPr>
          <a:xfrm>
            <a:off x="1697441" y="2755412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순서도: 판단 49"/>
          <p:cNvSpPr/>
          <p:nvPr/>
        </p:nvSpPr>
        <p:spPr>
          <a:xfrm>
            <a:off x="941357" y="3187460"/>
            <a:ext cx="1512168" cy="79208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로그인 성공</a:t>
            </a:r>
            <a:r>
              <a:rPr lang="en-US" altLang="ko-KR" sz="1200" dirty="0" smtClean="0"/>
              <a:t>?</a:t>
            </a:r>
            <a:endParaRPr lang="ko-KR" altLang="en-US" sz="1200" dirty="0"/>
          </a:p>
        </p:txBody>
      </p:sp>
      <p:cxnSp>
        <p:nvCxnSpPr>
          <p:cNvPr id="54" name="꺾인 연결선 53"/>
          <p:cNvCxnSpPr>
            <a:stCxn id="44" idx="1"/>
          </p:cNvCxnSpPr>
          <p:nvPr/>
        </p:nvCxnSpPr>
        <p:spPr>
          <a:xfrm rot="10800000" flipV="1">
            <a:off x="788715" y="1664803"/>
            <a:ext cx="216025" cy="253953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순서도: 처리 54"/>
          <p:cNvSpPr/>
          <p:nvPr/>
        </p:nvSpPr>
        <p:spPr>
          <a:xfrm>
            <a:off x="503491" y="4306744"/>
            <a:ext cx="1296144" cy="3600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회원가입</a:t>
            </a:r>
            <a:endParaRPr lang="ko-KR" altLang="en-US" sz="1200" dirty="0"/>
          </a:p>
        </p:txBody>
      </p:sp>
      <p:cxnSp>
        <p:nvCxnSpPr>
          <p:cNvPr id="61" name="직선 화살표 연결선 60"/>
          <p:cNvCxnSpPr>
            <a:stCxn id="55" idx="2"/>
            <a:endCxn id="62" idx="0"/>
          </p:cNvCxnSpPr>
          <p:nvPr/>
        </p:nvCxnSpPr>
        <p:spPr>
          <a:xfrm flipH="1">
            <a:off x="1148755" y="4666784"/>
            <a:ext cx="2808" cy="1458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순서도: 판단 61"/>
          <p:cNvSpPr/>
          <p:nvPr/>
        </p:nvSpPr>
        <p:spPr>
          <a:xfrm>
            <a:off x="428675" y="4812637"/>
            <a:ext cx="1440160" cy="72008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회원가입 성공</a:t>
            </a:r>
            <a:r>
              <a:rPr lang="en-US" altLang="ko-KR" sz="1050" dirty="0" smtClean="0"/>
              <a:t>?</a:t>
            </a:r>
            <a:endParaRPr lang="ko-KR" altLang="en-US" sz="1050" dirty="0"/>
          </a:p>
        </p:txBody>
      </p:sp>
      <p:cxnSp>
        <p:nvCxnSpPr>
          <p:cNvPr id="64" name="꺾인 연결선 63"/>
          <p:cNvCxnSpPr>
            <a:stCxn id="62" idx="1"/>
            <a:endCxn id="47" idx="1"/>
          </p:cNvCxnSpPr>
          <p:nvPr/>
        </p:nvCxnSpPr>
        <p:spPr>
          <a:xfrm rot="10800000" flipH="1">
            <a:off x="428675" y="2503385"/>
            <a:ext cx="512682" cy="2669293"/>
          </a:xfrm>
          <a:prstGeom prst="bentConnector3">
            <a:avLst>
              <a:gd name="adj1" fmla="val -4458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62" idx="3"/>
            <a:endCxn id="55" idx="3"/>
          </p:cNvCxnSpPr>
          <p:nvPr/>
        </p:nvCxnSpPr>
        <p:spPr>
          <a:xfrm flipH="1" flipV="1">
            <a:off x="1799635" y="4486764"/>
            <a:ext cx="69200" cy="685913"/>
          </a:xfrm>
          <a:prstGeom prst="bentConnector3">
            <a:avLst>
              <a:gd name="adj1" fmla="val -33034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stCxn id="50" idx="3"/>
            <a:endCxn id="47" idx="3"/>
          </p:cNvCxnSpPr>
          <p:nvPr/>
        </p:nvCxnSpPr>
        <p:spPr>
          <a:xfrm flipV="1">
            <a:off x="2453525" y="2503384"/>
            <a:ext cx="12700" cy="1080120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순서도: 문서 74"/>
          <p:cNvSpPr/>
          <p:nvPr/>
        </p:nvSpPr>
        <p:spPr>
          <a:xfrm>
            <a:off x="3092971" y="2831497"/>
            <a:ext cx="1368152" cy="64807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마지막으로 등록한 위치의 지도 </a:t>
            </a:r>
            <a:endParaRPr lang="ko-KR" altLang="en-US" sz="1200" dirty="0"/>
          </a:p>
        </p:txBody>
      </p:sp>
      <p:cxnSp>
        <p:nvCxnSpPr>
          <p:cNvPr id="77" name="꺾인 연결선 76"/>
          <p:cNvCxnSpPr>
            <a:stCxn id="50" idx="2"/>
            <a:endCxn id="75" idx="1"/>
          </p:cNvCxnSpPr>
          <p:nvPr/>
        </p:nvCxnSpPr>
        <p:spPr>
          <a:xfrm rot="5400000" flipH="1" flipV="1">
            <a:off x="1983198" y="2869776"/>
            <a:ext cx="824015" cy="1395530"/>
          </a:xfrm>
          <a:prstGeom prst="bentConnector4">
            <a:avLst>
              <a:gd name="adj1" fmla="val -27742"/>
              <a:gd name="adj2" fmla="val 7708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44" idx="3"/>
          </p:cNvCxnSpPr>
          <p:nvPr/>
        </p:nvCxnSpPr>
        <p:spPr>
          <a:xfrm>
            <a:off x="2372891" y="1664804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2876947" y="1340768"/>
            <a:ext cx="1368152" cy="605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현재 위치 찾기</a:t>
            </a:r>
            <a:endParaRPr lang="ko-KR" altLang="en-US" sz="1200" dirty="0"/>
          </a:p>
        </p:txBody>
      </p:sp>
      <p:cxnSp>
        <p:nvCxnSpPr>
          <p:cNvPr id="89" name="꺾인 연결선 88"/>
          <p:cNvCxnSpPr>
            <a:stCxn id="75" idx="0"/>
            <a:endCxn id="87" idx="2"/>
          </p:cNvCxnSpPr>
          <p:nvPr/>
        </p:nvCxnSpPr>
        <p:spPr>
          <a:xfrm rot="16200000" flipV="1">
            <a:off x="3226284" y="2280734"/>
            <a:ext cx="885502" cy="21602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87" idx="3"/>
          </p:cNvCxnSpPr>
          <p:nvPr/>
        </p:nvCxnSpPr>
        <p:spPr>
          <a:xfrm flipV="1">
            <a:off x="4245099" y="1643381"/>
            <a:ext cx="57606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순서도: 판단 92"/>
          <p:cNvSpPr/>
          <p:nvPr/>
        </p:nvSpPr>
        <p:spPr>
          <a:xfrm>
            <a:off x="4821163" y="1340768"/>
            <a:ext cx="1440160" cy="60522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위치정보 허용</a:t>
            </a:r>
            <a:r>
              <a:rPr lang="en-US" altLang="ko-KR" sz="1000" dirty="0" smtClean="0"/>
              <a:t>?</a:t>
            </a:r>
            <a:endParaRPr lang="ko-KR" altLang="en-US" sz="1000" dirty="0"/>
          </a:p>
        </p:txBody>
      </p:sp>
      <p:sp>
        <p:nvSpPr>
          <p:cNvPr id="96" name="순서도: 문서 95"/>
          <p:cNvSpPr/>
          <p:nvPr/>
        </p:nvSpPr>
        <p:spPr>
          <a:xfrm>
            <a:off x="4857167" y="2274602"/>
            <a:ext cx="1368152" cy="64807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현재 위치의 주변 지도</a:t>
            </a:r>
            <a:endParaRPr lang="ko-KR" altLang="en-US" sz="1200" dirty="0"/>
          </a:p>
        </p:txBody>
      </p:sp>
      <p:cxnSp>
        <p:nvCxnSpPr>
          <p:cNvPr id="98" name="직선 화살표 연결선 97"/>
          <p:cNvCxnSpPr>
            <a:stCxn id="93" idx="2"/>
            <a:endCxn id="96" idx="0"/>
          </p:cNvCxnSpPr>
          <p:nvPr/>
        </p:nvCxnSpPr>
        <p:spPr>
          <a:xfrm>
            <a:off x="5541243" y="1945995"/>
            <a:ext cx="0" cy="3286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109" idx="0"/>
          </p:cNvCxnSpPr>
          <p:nvPr/>
        </p:nvCxnSpPr>
        <p:spPr>
          <a:xfrm rot="16200000" flipV="1">
            <a:off x="4455266" y="-1713714"/>
            <a:ext cx="266609" cy="579950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순서도: 판단 108"/>
          <p:cNvSpPr/>
          <p:nvPr/>
        </p:nvSpPr>
        <p:spPr>
          <a:xfrm>
            <a:off x="6804248" y="1319345"/>
            <a:ext cx="1368152" cy="64807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로그인 상태</a:t>
            </a:r>
            <a:r>
              <a:rPr lang="en-US" altLang="ko-KR" sz="1200" dirty="0" smtClean="0"/>
              <a:t>?</a:t>
            </a:r>
            <a:endParaRPr lang="ko-KR" altLang="en-US" sz="1200" dirty="0"/>
          </a:p>
        </p:txBody>
      </p:sp>
      <p:cxnSp>
        <p:nvCxnSpPr>
          <p:cNvPr id="111" name="직선 화살표 연결선 110"/>
          <p:cNvCxnSpPr>
            <a:stCxn id="93" idx="3"/>
            <a:endCxn id="109" idx="1"/>
          </p:cNvCxnSpPr>
          <p:nvPr/>
        </p:nvCxnSpPr>
        <p:spPr>
          <a:xfrm flipV="1">
            <a:off x="6261323" y="1643381"/>
            <a:ext cx="54292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꺾인 연결선 112"/>
          <p:cNvCxnSpPr>
            <a:stCxn id="109" idx="2"/>
            <a:endCxn id="75" idx="3"/>
          </p:cNvCxnSpPr>
          <p:nvPr/>
        </p:nvCxnSpPr>
        <p:spPr>
          <a:xfrm rot="5400000">
            <a:off x="5380666" y="1047875"/>
            <a:ext cx="1188116" cy="302720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225798" y="3667004"/>
            <a:ext cx="405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Yes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1999685" y="3915863"/>
            <a:ext cx="405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Yes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2134675" y="4716410"/>
            <a:ext cx="394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No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2256195" y="2878534"/>
            <a:ext cx="394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No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5037187" y="1945995"/>
            <a:ext cx="405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Yes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6335455" y="1360334"/>
            <a:ext cx="394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No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7082573" y="2254175"/>
            <a:ext cx="405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Yes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4335801" y="775737"/>
            <a:ext cx="394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No</a:t>
            </a:r>
          </a:p>
        </p:txBody>
      </p:sp>
      <p:sp>
        <p:nvSpPr>
          <p:cNvPr id="131" name="순서도: 판단 130"/>
          <p:cNvSpPr/>
          <p:nvPr/>
        </p:nvSpPr>
        <p:spPr>
          <a:xfrm>
            <a:off x="4932154" y="3436723"/>
            <a:ext cx="1191861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장소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선택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검색</a:t>
            </a:r>
            <a:endParaRPr lang="ko-KR" altLang="en-US" sz="1200" dirty="0"/>
          </a:p>
        </p:txBody>
      </p:sp>
      <p:cxnSp>
        <p:nvCxnSpPr>
          <p:cNvPr id="136" name="직선 화살표 연결선 135"/>
          <p:cNvCxnSpPr>
            <a:stCxn id="96" idx="2"/>
            <a:endCxn id="131" idx="0"/>
          </p:cNvCxnSpPr>
          <p:nvPr/>
        </p:nvCxnSpPr>
        <p:spPr>
          <a:xfrm flipH="1">
            <a:off x="5528085" y="2879829"/>
            <a:ext cx="13158" cy="5568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꺾인 연결선 137"/>
          <p:cNvCxnSpPr>
            <a:stCxn id="75" idx="2"/>
            <a:endCxn id="131" idx="1"/>
          </p:cNvCxnSpPr>
          <p:nvPr/>
        </p:nvCxnSpPr>
        <p:spPr>
          <a:xfrm rot="16200000" flipH="1">
            <a:off x="4201439" y="3012331"/>
            <a:ext cx="306323" cy="115510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/>
          <p:cNvCxnSpPr>
            <a:stCxn id="131" idx="3"/>
          </p:cNvCxnSpPr>
          <p:nvPr/>
        </p:nvCxnSpPr>
        <p:spPr>
          <a:xfrm>
            <a:off x="6124015" y="3743047"/>
            <a:ext cx="4306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순서도: 문서 142"/>
          <p:cNvSpPr/>
          <p:nvPr/>
        </p:nvSpPr>
        <p:spPr>
          <a:xfrm>
            <a:off x="6562078" y="3436723"/>
            <a:ext cx="1368152" cy="64807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검색 위치 주변 지도</a:t>
            </a:r>
            <a:endParaRPr lang="ko-KR" altLang="en-US" sz="1200" dirty="0"/>
          </a:p>
        </p:txBody>
      </p:sp>
      <p:sp>
        <p:nvSpPr>
          <p:cNvPr id="144" name="TextBox 143"/>
          <p:cNvSpPr txBox="1"/>
          <p:nvPr/>
        </p:nvSpPr>
        <p:spPr>
          <a:xfrm>
            <a:off x="6028481" y="343672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검색</a:t>
            </a:r>
            <a:endParaRPr lang="en-US" altLang="ko-KR" sz="1200" dirty="0" smtClean="0"/>
          </a:p>
        </p:txBody>
      </p:sp>
      <p:cxnSp>
        <p:nvCxnSpPr>
          <p:cNvPr id="146" name="직선 화살표 연결선 145"/>
          <p:cNvCxnSpPr>
            <a:stCxn id="131" idx="2"/>
            <a:endCxn id="148" idx="0"/>
          </p:cNvCxnSpPr>
          <p:nvPr/>
        </p:nvCxnSpPr>
        <p:spPr>
          <a:xfrm flipH="1">
            <a:off x="5522002" y="4049371"/>
            <a:ext cx="6083" cy="3050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5592230" y="407746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선</a:t>
            </a:r>
            <a:r>
              <a:rPr lang="ko-KR" altLang="en-US" sz="1200" dirty="0"/>
              <a:t>택</a:t>
            </a:r>
            <a:endParaRPr lang="en-US" altLang="ko-KR" sz="1200" dirty="0" smtClean="0"/>
          </a:p>
        </p:txBody>
      </p:sp>
      <p:sp>
        <p:nvSpPr>
          <p:cNvPr id="148" name="순서도: 판단 147"/>
          <p:cNvSpPr/>
          <p:nvPr/>
        </p:nvSpPr>
        <p:spPr>
          <a:xfrm>
            <a:off x="4926071" y="4354464"/>
            <a:ext cx="1191861" cy="59842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장소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등록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보기</a:t>
            </a:r>
            <a:endParaRPr lang="ko-KR" altLang="en-US" sz="1000" dirty="0"/>
          </a:p>
        </p:txBody>
      </p:sp>
      <p:cxnSp>
        <p:nvCxnSpPr>
          <p:cNvPr id="151" name="꺾인 연결선 150"/>
          <p:cNvCxnSpPr>
            <a:stCxn id="143" idx="2"/>
            <a:endCxn id="148" idx="3"/>
          </p:cNvCxnSpPr>
          <p:nvPr/>
        </p:nvCxnSpPr>
        <p:spPr>
          <a:xfrm rot="5400000">
            <a:off x="6376181" y="3783701"/>
            <a:ext cx="611724" cy="112822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순서도: 처리 153"/>
          <p:cNvSpPr/>
          <p:nvPr/>
        </p:nvSpPr>
        <p:spPr>
          <a:xfrm>
            <a:off x="3000982" y="5273563"/>
            <a:ext cx="1336105" cy="5183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선택 장소 이미지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리뷰 입력 후 등록</a:t>
            </a:r>
            <a:endParaRPr lang="ko-KR" altLang="en-US" sz="1100" dirty="0"/>
          </a:p>
        </p:txBody>
      </p:sp>
      <p:sp>
        <p:nvSpPr>
          <p:cNvPr id="155" name="순서도: 처리 154"/>
          <p:cNvSpPr/>
          <p:nvPr/>
        </p:nvSpPr>
        <p:spPr>
          <a:xfrm>
            <a:off x="4860032" y="5273563"/>
            <a:ext cx="1336105" cy="5183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선택 장소 이미지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리뷰 보여주기</a:t>
            </a:r>
            <a:endParaRPr lang="ko-KR" altLang="en-US" sz="1100" dirty="0"/>
          </a:p>
        </p:txBody>
      </p:sp>
      <p:cxnSp>
        <p:nvCxnSpPr>
          <p:cNvPr id="157" name="꺾인 연결선 156"/>
          <p:cNvCxnSpPr>
            <a:stCxn id="148" idx="1"/>
            <a:endCxn id="154" idx="0"/>
          </p:cNvCxnSpPr>
          <p:nvPr/>
        </p:nvCxnSpPr>
        <p:spPr>
          <a:xfrm rot="10800000" flipV="1">
            <a:off x="3669035" y="4653673"/>
            <a:ext cx="1257036" cy="61988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/>
          <p:cNvCxnSpPr>
            <a:stCxn id="148" idx="2"/>
            <a:endCxn id="155" idx="0"/>
          </p:cNvCxnSpPr>
          <p:nvPr/>
        </p:nvCxnSpPr>
        <p:spPr>
          <a:xfrm>
            <a:off x="5522002" y="4952884"/>
            <a:ext cx="6083" cy="3206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4108378" y="436318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등록</a:t>
            </a:r>
            <a:endParaRPr lang="en-US" altLang="ko-KR" sz="1200" dirty="0" smtClean="0"/>
          </a:p>
        </p:txBody>
      </p:sp>
      <p:sp>
        <p:nvSpPr>
          <p:cNvPr id="162" name="TextBox 161"/>
          <p:cNvSpPr txBox="1"/>
          <p:nvPr/>
        </p:nvSpPr>
        <p:spPr>
          <a:xfrm>
            <a:off x="5590645" y="494717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보기</a:t>
            </a:r>
            <a:endParaRPr lang="en-US" altLang="ko-KR" sz="1200" dirty="0" smtClean="0"/>
          </a:p>
        </p:txBody>
      </p:sp>
      <p:sp>
        <p:nvSpPr>
          <p:cNvPr id="163" name="순서도: 처리 162"/>
          <p:cNvSpPr/>
          <p:nvPr/>
        </p:nvSpPr>
        <p:spPr>
          <a:xfrm>
            <a:off x="941358" y="260648"/>
            <a:ext cx="1512168" cy="5040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Web site </a:t>
            </a:r>
            <a:r>
              <a:rPr lang="ko-KR" altLang="en-US" sz="1400" dirty="0" smtClean="0"/>
              <a:t>접속</a:t>
            </a:r>
            <a:endParaRPr lang="ko-KR" altLang="en-US" sz="1400" dirty="0"/>
          </a:p>
        </p:txBody>
      </p:sp>
      <p:cxnSp>
        <p:nvCxnSpPr>
          <p:cNvPr id="165" name="직선 화살표 연결선 164"/>
          <p:cNvCxnSpPr>
            <a:stCxn id="163" idx="2"/>
            <a:endCxn id="44" idx="0"/>
          </p:cNvCxnSpPr>
          <p:nvPr/>
        </p:nvCxnSpPr>
        <p:spPr>
          <a:xfrm flipH="1">
            <a:off x="1688815" y="764704"/>
            <a:ext cx="8627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452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요구사항 명세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회원가입</a:t>
            </a:r>
            <a:r>
              <a:rPr lang="en-US" altLang="ko-KR" sz="2000" dirty="0" smtClean="0"/>
              <a:t>(SNS</a:t>
            </a:r>
            <a:r>
              <a:rPr lang="ko-KR" altLang="en-US" sz="2000" dirty="0" smtClean="0"/>
              <a:t>연동</a:t>
            </a:r>
            <a:r>
              <a:rPr lang="en-US" altLang="ko-KR" sz="2000" dirty="0" smtClean="0"/>
              <a:t>?)</a:t>
            </a:r>
          </a:p>
          <a:p>
            <a:r>
              <a:rPr lang="ko-KR" altLang="en-US" sz="2000" dirty="0" smtClean="0"/>
              <a:t>로그인</a:t>
            </a:r>
            <a:endParaRPr lang="en-US" altLang="ko-KR" sz="2000" dirty="0" smtClean="0"/>
          </a:p>
          <a:p>
            <a:r>
              <a:rPr lang="ko-KR" altLang="en-US" sz="2000" dirty="0" smtClean="0"/>
              <a:t>위치정보 사용 권한 받기</a:t>
            </a:r>
            <a:endParaRPr lang="en-US" altLang="ko-KR" sz="2000" dirty="0" smtClean="0"/>
          </a:p>
          <a:p>
            <a:r>
              <a:rPr lang="ko-KR" altLang="en-US" sz="2000" dirty="0" smtClean="0"/>
              <a:t>내 위치 찾기</a:t>
            </a:r>
            <a:endParaRPr lang="en-US" altLang="ko-KR" sz="2000" dirty="0" smtClean="0"/>
          </a:p>
          <a:p>
            <a:r>
              <a:rPr lang="ko-KR" altLang="en-US" sz="2000" dirty="0" smtClean="0"/>
              <a:t>마지막으로 허용돼 있었던 위치정보 가져오기</a:t>
            </a:r>
            <a:endParaRPr lang="en-US" altLang="ko-KR" sz="2000" dirty="0" smtClean="0"/>
          </a:p>
          <a:p>
            <a:r>
              <a:rPr lang="ko-KR" altLang="en-US" sz="2000" dirty="0" smtClean="0"/>
              <a:t>장소 검색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이름 </a:t>
            </a:r>
            <a:r>
              <a:rPr lang="en-US" altLang="ko-KR" sz="2000" dirty="0" smtClean="0"/>
              <a:t>or </a:t>
            </a:r>
            <a:r>
              <a:rPr lang="ko-KR" altLang="en-US" sz="2000" dirty="0" smtClean="0"/>
              <a:t>주소 </a:t>
            </a:r>
            <a:r>
              <a:rPr lang="en-US" altLang="ko-KR" sz="2000" dirty="0" smtClean="0"/>
              <a:t>or </a:t>
            </a:r>
            <a:r>
              <a:rPr lang="ko-KR" altLang="en-US" sz="2000" dirty="0" smtClean="0"/>
              <a:t>지도 이동</a:t>
            </a:r>
            <a:r>
              <a:rPr lang="en-US" altLang="ko-KR" sz="2000" dirty="0" smtClean="0"/>
              <a:t>)</a:t>
            </a:r>
          </a:p>
          <a:p>
            <a:r>
              <a:rPr lang="ko-KR" altLang="en-US" sz="2000" dirty="0" smtClean="0"/>
              <a:t>장소 이미지 등록</a:t>
            </a:r>
            <a:r>
              <a:rPr lang="en-US" altLang="ko-KR" sz="2000" dirty="0" smtClean="0"/>
              <a:t>(4</a:t>
            </a:r>
            <a:r>
              <a:rPr lang="ko-KR" altLang="en-US" sz="2000" dirty="0" smtClean="0"/>
              <a:t>장</a:t>
            </a:r>
            <a:r>
              <a:rPr lang="en-US" altLang="ko-KR" sz="2000" dirty="0" smtClean="0"/>
              <a:t>?)</a:t>
            </a:r>
          </a:p>
          <a:p>
            <a:r>
              <a:rPr lang="ko-KR" altLang="en-US" sz="2000" dirty="0" smtClean="0"/>
              <a:t>장소 리뷰 작성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에디터</a:t>
            </a:r>
            <a:r>
              <a:rPr lang="en-US" altLang="ko-KR" sz="2000" dirty="0" smtClean="0"/>
              <a:t>?)</a:t>
            </a:r>
          </a:p>
          <a:p>
            <a:r>
              <a:rPr lang="ko-KR" altLang="en-US" sz="2000" dirty="0" smtClean="0"/>
              <a:t>저장된 장소 지도에 마크하기</a:t>
            </a:r>
            <a:endParaRPr lang="en-US" altLang="ko-KR" sz="2000" dirty="0" smtClean="0"/>
          </a:p>
          <a:p>
            <a:r>
              <a:rPr lang="ko-KR" altLang="en-US" sz="2000" dirty="0" smtClean="0"/>
              <a:t>서버로부터 받은 마크된 저장소 정보 지도에 표시하기</a:t>
            </a:r>
            <a:endParaRPr lang="en-US" altLang="ko-KR" sz="2000" dirty="0" smtClean="0"/>
          </a:p>
          <a:p>
            <a:r>
              <a:rPr lang="ko-KR" altLang="en-US" sz="2000" dirty="0" smtClean="0"/>
              <a:t>장소 이미지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리뷰 서버 전송</a:t>
            </a:r>
            <a:endParaRPr lang="en-US" altLang="ko-KR" sz="2000" dirty="0" smtClean="0"/>
          </a:p>
          <a:p>
            <a:r>
              <a:rPr lang="ko-KR" altLang="en-US" sz="2000" dirty="0" smtClean="0"/>
              <a:t>장소 이미지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리뷰 정보 받아서 보여주기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26217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139</Words>
  <Application>Microsoft Office PowerPoint</Application>
  <PresentationFormat>화면 슬라이드 쇼(4:3)</PresentationFormat>
  <Paragraphs>44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요구사항 명세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8</cp:revision>
  <dcterms:created xsi:type="dcterms:W3CDTF">2017-03-05T12:02:21Z</dcterms:created>
  <dcterms:modified xsi:type="dcterms:W3CDTF">2017-03-05T13:49:02Z</dcterms:modified>
</cp:coreProperties>
</file>