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5299" y="9185367"/>
            <a:ext cx="8526857" cy="8832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023" y="1515539"/>
            <a:ext cx="1918781" cy="910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3118" y="2172777"/>
            <a:ext cx="6494390" cy="6927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0741" y="9365171"/>
            <a:ext cx="13014438" cy="7048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15924" y="861781"/>
            <a:ext cx="3391171" cy="17238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947" y="9365171"/>
            <a:ext cx="1836581" cy="7048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856" y="661114"/>
            <a:ext cx="1563019" cy="19372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62867" y="313303"/>
            <a:ext cx="12544238" cy="9218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220" y="2862985"/>
            <a:ext cx="16185629" cy="4861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51931" y="5142857"/>
            <a:ext cx="7381853" cy="3919307"/>
            <a:chOff x="5451931" y="5142857"/>
            <a:chExt cx="7381853" cy="39193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1931" y="5142857"/>
              <a:ext cx="7381853" cy="39193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0741" y="9365171"/>
            <a:ext cx="13014438" cy="7048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15286" y="861781"/>
            <a:ext cx="3329667" cy="17238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947" y="9365171"/>
            <a:ext cx="1836581" cy="7048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8828" y="661171"/>
            <a:ext cx="1570857" cy="19371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62867" y="313303"/>
            <a:ext cx="12544238" cy="9218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2652" y="2337268"/>
            <a:ext cx="17151543" cy="28909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0741" y="9365171"/>
            <a:ext cx="13014438" cy="7048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15286" y="704981"/>
            <a:ext cx="1981705" cy="18818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947" y="9365171"/>
            <a:ext cx="1836581" cy="7048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828" y="661171"/>
            <a:ext cx="1567686" cy="19371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62867" y="313303"/>
            <a:ext cx="12544238" cy="9218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4595" y="2518614"/>
            <a:ext cx="15592905" cy="67824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0741" y="9365171"/>
            <a:ext cx="13014438" cy="7048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15286" y="704981"/>
            <a:ext cx="1981705" cy="18818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947" y="9365171"/>
            <a:ext cx="1836581" cy="7048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828" y="661171"/>
            <a:ext cx="1567686" cy="19371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62867" y="313303"/>
            <a:ext cx="12544238" cy="9218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0966" y="2286111"/>
            <a:ext cx="12721410" cy="7308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2504713"/>
            <a:ext cx="6171429" cy="1214257"/>
            <a:chOff x="857247" y="2504713"/>
            <a:chExt cx="6171429" cy="12142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2504713"/>
              <a:ext cx="6171429" cy="12142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50" y="4885257"/>
            <a:ext cx="6171429" cy="1189673"/>
            <a:chOff x="900850" y="4885257"/>
            <a:chExt cx="6171429" cy="11896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850" y="4885257"/>
              <a:ext cx="6171429" cy="11896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9586" y="7696674"/>
            <a:ext cx="6171429" cy="1272070"/>
            <a:chOff x="919586" y="7696674"/>
            <a:chExt cx="6171429" cy="12720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9586" y="7696674"/>
              <a:ext cx="6171429" cy="127207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60741" y="9365171"/>
            <a:ext cx="13014438" cy="7048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15286" y="704981"/>
            <a:ext cx="1981705" cy="18818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2947" y="9365171"/>
            <a:ext cx="1836581" cy="7048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8828" y="661171"/>
            <a:ext cx="1567686" cy="19371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62867" y="313303"/>
            <a:ext cx="12544238" cy="921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13691" y="2276481"/>
            <a:ext cx="8511962" cy="18032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1798" y="4870679"/>
            <a:ext cx="3653914" cy="13841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555103" y="7751747"/>
            <a:ext cx="3746067" cy="13841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33434" y="3952242"/>
            <a:ext cx="1109714" cy="8009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36939" y="6320308"/>
            <a:ext cx="3304552" cy="10681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6099" y="3470292"/>
            <a:ext cx="6171429" cy="1204181"/>
            <a:chOff x="726099" y="3470292"/>
            <a:chExt cx="6171429" cy="12041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099" y="3470292"/>
              <a:ext cx="6171429" cy="12041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8777" y="6123497"/>
            <a:ext cx="6171429" cy="1277283"/>
            <a:chOff x="698777" y="6123497"/>
            <a:chExt cx="6171429" cy="12772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8777" y="6123497"/>
              <a:ext cx="6171429" cy="12772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0741" y="9365171"/>
            <a:ext cx="13014438" cy="7048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15286" y="704981"/>
            <a:ext cx="1981705" cy="18818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2947" y="9365171"/>
            <a:ext cx="1836581" cy="7048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8828" y="661171"/>
            <a:ext cx="1567686" cy="19371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62867" y="313303"/>
            <a:ext cx="12544238" cy="9218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50226" y="3230889"/>
            <a:ext cx="3723295" cy="13841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06432" y="5996507"/>
            <a:ext cx="3725390" cy="25525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59595" y="2256538"/>
            <a:ext cx="3177800" cy="106817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59595" y="4701477"/>
            <a:ext cx="3171562" cy="10681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20515" y="2291567"/>
            <a:ext cx="6996273" cy="6798552"/>
            <a:chOff x="9120515" y="2291567"/>
            <a:chExt cx="6996273" cy="67985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0515" y="2291567"/>
              <a:ext cx="6996273" cy="67985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65199" y="2298710"/>
            <a:ext cx="6955316" cy="5139999"/>
            <a:chOff x="2165199" y="2298710"/>
            <a:chExt cx="6955316" cy="51399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5199" y="2298710"/>
              <a:ext cx="6955316" cy="51399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0741" y="9365171"/>
            <a:ext cx="13014438" cy="7048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14657" y="649743"/>
            <a:ext cx="2038190" cy="19104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2947" y="9365171"/>
            <a:ext cx="1836581" cy="7048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8828" y="661171"/>
            <a:ext cx="1584829" cy="19371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62867" y="313303"/>
            <a:ext cx="12544238" cy="9218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5299" y="9185367"/>
            <a:ext cx="8526857" cy="8832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023" y="1515539"/>
            <a:ext cx="1918781" cy="910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20" y="3996207"/>
            <a:ext cx="7621019" cy="29821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2024-03-11T22:13:36Z</dcterms:created>
  <dcterms:modified xsi:type="dcterms:W3CDTF">2024-03-11T22:13:36Z</dcterms:modified>
</cp:coreProperties>
</file>