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7C7A-16AE-6244-AECE-C84C48B6E069}" type="datetimeFigureOut">
              <a:rPr lang="en-US" smtClean="0"/>
              <a:t>02/09/18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/>
                <a:ea typeface="나눔고딕"/>
                <a:cs typeface="나눔고딕"/>
              </a:rPr>
              <a:t>ㅇㅇㅇ</a:t>
            </a:r>
            <a:endParaRPr lang="en-US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Motivation - RL</a:t>
            </a:r>
            <a:r>
              <a:rPr lang="ko-KR" altLang="en-US" sz="3200" dirty="0" smtClean="0"/>
              <a:t>의 한계</a:t>
            </a:r>
            <a:endParaRPr lang="en-US" sz="3200" dirty="0"/>
          </a:p>
        </p:txBody>
      </p:sp>
      <p:pic>
        <p:nvPicPr>
          <p:cNvPr id="4" name="Picture 3" descr="스크린샷 2018-09-02 오후 5.0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5" y="2055506"/>
            <a:ext cx="4569205" cy="2414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5809" y="1969610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High-dimensional observation space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Sparse Reward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3778" y="4470496"/>
            <a:ext cx="220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Optimal Policy</a:t>
            </a:r>
            <a:r>
              <a:rPr lang="ko-KR" altLang="en-US" dirty="0" smtClean="0"/>
              <a:t>를 찾음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79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Goals - Imitation Learning</a:t>
            </a:r>
            <a:endParaRPr lang="en-US" sz="3200" dirty="0"/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6" y="1233823"/>
            <a:ext cx="5827782" cy="3152734"/>
          </a:xfrm>
          <a:prstGeom prst="rect">
            <a:avLst/>
          </a:prstGeom>
        </p:spPr>
      </p:pic>
      <p:pic>
        <p:nvPicPr>
          <p:cNvPr id="8" name="Picture 7" descr="다운로드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6" y="1233823"/>
            <a:ext cx="2124920" cy="31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Imitation Learning</a:t>
            </a:r>
            <a:r>
              <a:rPr lang="ko-KR" altLang="en-US" sz="3200" dirty="0" smtClean="0"/>
              <a:t>의 분류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20068" y="1665891"/>
            <a:ext cx="2128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Behavioral Cloning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0068" y="2922307"/>
            <a:ext cx="394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IRL: Inverse Reinforcement Learning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0068" y="4377012"/>
            <a:ext cx="5138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GAIL: Generative Adversarial Imitation Learning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13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GAIL (Generative Adversarial Imitation Learning)</a:t>
            </a:r>
            <a:endParaRPr lang="en-US" sz="3200" dirty="0"/>
          </a:p>
        </p:txBody>
      </p:sp>
      <p:pic>
        <p:nvPicPr>
          <p:cNvPr id="3" name="Picture 2" descr="1_YH3b1fARO-bf6gU3kyzT4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26" y="932974"/>
            <a:ext cx="5027985" cy="2829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42" y="3331564"/>
            <a:ext cx="4699157" cy="3293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9873"/>
            <a:ext cx="4069040" cy="27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Base Algorithms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904820"/>
            <a:ext cx="8229600" cy="2928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r>
              <a:rPr lang="en-US" sz="2800" dirty="0" smtClean="0"/>
              <a:t>Algorithm:</a:t>
            </a:r>
            <a:r>
              <a:rPr lang="en-US" sz="2800" dirty="0" smtClean="0"/>
              <a:t> Original GAIL, </a:t>
            </a:r>
            <a:r>
              <a:rPr lang="en-US" sz="2800" dirty="0" err="1" smtClean="0"/>
              <a:t>InfoGAIL</a:t>
            </a:r>
            <a:r>
              <a:rPr lang="en-US" sz="2800" dirty="0" smtClean="0"/>
              <a:t>, RS-GAIL, SA-GAIL, MA-GAIL..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Agent: TRPO -&gt; PPO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Cost Function: </a:t>
            </a:r>
            <a:r>
              <a:rPr lang="en-US" sz="2800" dirty="0" err="1" smtClean="0"/>
              <a:t>Vanila</a:t>
            </a:r>
            <a:r>
              <a:rPr lang="en-US" sz="2800" dirty="0" smtClean="0"/>
              <a:t> GAN -&gt; WS GAN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Optimizer: Adam Optimizer -&gt; COCOB Optimizer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58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COCOB: No Need leaning-rate Optimizer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5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Experiment #1 </a:t>
            </a:r>
            <a:r>
              <a:rPr lang="mr-IN" sz="3200" dirty="0" smtClean="0"/>
              <a:t>–</a:t>
            </a:r>
            <a:r>
              <a:rPr lang="en-US" sz="3200" dirty="0" smtClean="0"/>
              <a:t> Reward Based vs. E.T. Based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68234" y="2497789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3503" y="2497789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Learning</a:t>
            </a:r>
          </a:p>
          <a:p>
            <a:pPr algn="ctr"/>
            <a:r>
              <a:rPr lang="en-US" dirty="0" smtClean="0"/>
              <a:t>By Export Trajectory</a:t>
            </a:r>
          </a:p>
          <a:p>
            <a:pPr algn="ctr"/>
            <a:r>
              <a:rPr lang="en-US" dirty="0" smtClean="0"/>
              <a:t>Using GAIL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3503" y="4192186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Training</a:t>
            </a:r>
          </a:p>
          <a:p>
            <a:pPr algn="ctr"/>
            <a:r>
              <a:rPr lang="en-US" dirty="0" smtClean="0"/>
              <a:t>PPO Agent </a:t>
            </a:r>
          </a:p>
          <a:p>
            <a:pPr algn="ctr"/>
            <a:r>
              <a:rPr lang="en-US" dirty="0" smtClean="0"/>
              <a:t>By reward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7250" y="1710451"/>
            <a:ext cx="11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Pong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43565" y="3401750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Experiment #2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51606" y="2912762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</a:t>
            </a:r>
            <a:r>
              <a:rPr lang="en-US" dirty="0" smtClean="0"/>
              <a:t>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4329" y="1513301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2258" y="1513301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7021" y="3258957"/>
            <a:ext cx="398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이긴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Trajectory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Agent</a:t>
            </a:r>
            <a:r>
              <a:rPr lang="en-US" altLang="ko-KR" dirty="0"/>
              <a:t> </a:t>
            </a:r>
            <a:r>
              <a:rPr lang="en-US" altLang="ko-KR" dirty="0" smtClean="0"/>
              <a:t>Update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8546" y="1937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5671" y="4490219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1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158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ㅇㅇㅇ</vt:lpstr>
      <vt:lpstr>Motivation - RL의 한계</vt:lpstr>
      <vt:lpstr>Goals - Imitation Learning</vt:lpstr>
      <vt:lpstr>Imitation Learning의 분류</vt:lpstr>
      <vt:lpstr>GAIL (Generative Adversarial Imitation Learning)</vt:lpstr>
      <vt:lpstr>Base Algorithms</vt:lpstr>
      <vt:lpstr>COCOB: No Need leaning-rate Optimizer</vt:lpstr>
      <vt:lpstr>Experiment #1 – Reward Based vs. E.T. Based</vt:lpstr>
      <vt:lpstr>Experiment #2</vt:lpstr>
    </vt:vector>
  </TitlesOfParts>
  <Company>KOLON BENIT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</dc:title>
  <dc:creator>Youngjo Jang</dc:creator>
  <cp:lastModifiedBy>Youngjo Jang</cp:lastModifiedBy>
  <cp:revision>8</cp:revision>
  <dcterms:created xsi:type="dcterms:W3CDTF">2018-09-02T07:57:19Z</dcterms:created>
  <dcterms:modified xsi:type="dcterms:W3CDTF">2018-09-02T08:51:01Z</dcterms:modified>
</cp:coreProperties>
</file>