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C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5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8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2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3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3C82-56F3-4218-BC84-467C0265389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31A5-F338-41A3-B2BC-DE029B98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7993AA-C368-26DF-66B6-9D9B2E53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5" y="1228203"/>
            <a:ext cx="3039725" cy="2433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E77243-81B5-77A9-8D6B-2BABF9484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5" y="3754620"/>
            <a:ext cx="3039725" cy="23967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0F99C1-C763-2EFD-F152-F743CE77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52" y="2604751"/>
            <a:ext cx="3522405" cy="28400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41F867-4D92-CE6B-2997-3D15F6FF4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652" y="5444771"/>
            <a:ext cx="3522405" cy="14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8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4ED871-0614-B648-E469-A9D6BD56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6" y="104385"/>
            <a:ext cx="6858000" cy="49480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DE005C-576F-2B3C-0C80-FC3B67CAE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"/>
          <a:stretch/>
        </p:blipFill>
        <p:spPr>
          <a:xfrm>
            <a:off x="335265" y="4031515"/>
            <a:ext cx="6857999" cy="48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6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7DB7BF-E643-7C85-F9F2-0EA8DEB2F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88" y="1780816"/>
            <a:ext cx="5435904" cy="43065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5E87A4-D320-A6DD-4CFD-9F32CF35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6400799"/>
            <a:ext cx="6550339" cy="31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AE98-618E-35E0-225C-7A6B8A9B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73BDA-908C-1DDB-685F-4C8E841B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실시간 검색어 나열</a:t>
            </a:r>
            <a:r>
              <a:rPr lang="en-US" altLang="ko-KR" dirty="0"/>
              <a:t>(</a:t>
            </a:r>
            <a:r>
              <a:rPr lang="ko-KR" altLang="en-US" dirty="0"/>
              <a:t>순위</a:t>
            </a:r>
            <a:r>
              <a:rPr lang="en-US" altLang="ko-KR" dirty="0"/>
              <a:t>-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실검</a:t>
            </a:r>
            <a:r>
              <a:rPr lang="ko-KR" altLang="en-US" dirty="0"/>
              <a:t> 관련 기사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ko-KR" altLang="en-US" dirty="0"/>
              <a:t>뉴스 기사 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-</a:t>
            </a:r>
            <a:r>
              <a:rPr lang="ko-KR" altLang="en-US" dirty="0"/>
              <a:t>내용</a:t>
            </a:r>
            <a:r>
              <a:rPr lang="en-US" altLang="ko-KR" dirty="0"/>
              <a:t>) </a:t>
            </a:r>
            <a:r>
              <a:rPr lang="ko-KR" altLang="en-US" dirty="0"/>
              <a:t>긍정적</a:t>
            </a:r>
            <a:r>
              <a:rPr lang="en-US" altLang="ko-KR" dirty="0"/>
              <a:t>, </a:t>
            </a:r>
            <a:r>
              <a:rPr lang="ko-KR" altLang="en-US" dirty="0"/>
              <a:t>부정적 두가지</a:t>
            </a:r>
            <a:endParaRPr lang="en-US" altLang="ko-KR" dirty="0"/>
          </a:p>
          <a:p>
            <a:r>
              <a:rPr lang="ko-KR" altLang="en-US" dirty="0"/>
              <a:t>그 분야가 상승세인지 하락세인지 그래프</a:t>
            </a:r>
            <a:r>
              <a:rPr lang="en-US" altLang="ko-KR" dirty="0"/>
              <a:t>, </a:t>
            </a:r>
            <a:r>
              <a:rPr lang="ko-KR" altLang="en-US" dirty="0"/>
              <a:t>상승세 하락세 코멘트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6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14B6-737E-6543-CD2E-1D96E6AC7154}"/>
              </a:ext>
            </a:extLst>
          </p:cNvPr>
          <p:cNvSpPr txBox="1">
            <a:spLocks/>
          </p:cNvSpPr>
          <p:nvPr/>
        </p:nvSpPr>
        <p:spPr>
          <a:xfrm>
            <a:off x="-1418756" y="6717797"/>
            <a:ext cx="3653137" cy="1968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13" dirty="0"/>
              <a:t>실시간 검색어 나열</a:t>
            </a:r>
            <a:r>
              <a:rPr lang="en-US" altLang="ko-KR" sz="1013" dirty="0"/>
              <a:t>(</a:t>
            </a:r>
            <a:r>
              <a:rPr lang="ko-KR" altLang="en-US" sz="1013" dirty="0"/>
              <a:t>순위</a:t>
            </a:r>
            <a:r>
              <a:rPr lang="en-US" altLang="ko-KR" sz="1013" dirty="0"/>
              <a:t>-</a:t>
            </a:r>
            <a:r>
              <a:rPr lang="ko-KR" altLang="en-US" sz="1013" dirty="0"/>
              <a:t>텍스트</a:t>
            </a:r>
            <a:r>
              <a:rPr lang="en-US" altLang="ko-KR" sz="1013" dirty="0"/>
              <a:t>)</a:t>
            </a:r>
          </a:p>
          <a:p>
            <a:r>
              <a:rPr lang="ko-KR" altLang="en-US" sz="1013" dirty="0"/>
              <a:t>뉴스 기사 </a:t>
            </a:r>
            <a:r>
              <a:rPr lang="en-US" altLang="ko-KR" sz="1013" dirty="0"/>
              <a:t>5</a:t>
            </a:r>
            <a:r>
              <a:rPr lang="ko-KR" altLang="en-US" sz="1013" dirty="0"/>
              <a:t>개 </a:t>
            </a:r>
            <a:r>
              <a:rPr lang="en-US" altLang="ko-KR" sz="1013" dirty="0"/>
              <a:t>(</a:t>
            </a:r>
            <a:r>
              <a:rPr lang="ko-KR" altLang="en-US" sz="1013" dirty="0"/>
              <a:t>제목</a:t>
            </a:r>
            <a:r>
              <a:rPr lang="en-US" altLang="ko-KR" sz="1013" dirty="0"/>
              <a:t>-</a:t>
            </a:r>
            <a:r>
              <a:rPr lang="ko-KR" altLang="en-US" sz="1013" dirty="0"/>
              <a:t>내용</a:t>
            </a:r>
            <a:r>
              <a:rPr lang="en-US" altLang="ko-KR" sz="1013" dirty="0"/>
              <a:t>) </a:t>
            </a:r>
            <a:r>
              <a:rPr lang="ko-KR" altLang="en-US" sz="1013" dirty="0"/>
              <a:t>긍정적</a:t>
            </a:r>
            <a:r>
              <a:rPr lang="en-US" altLang="ko-KR" sz="1013" dirty="0"/>
              <a:t>, </a:t>
            </a:r>
            <a:r>
              <a:rPr lang="ko-KR" altLang="en-US" sz="1013" dirty="0"/>
              <a:t>부정적 두가지</a:t>
            </a:r>
            <a:endParaRPr lang="en-US" altLang="ko-KR" sz="1013" dirty="0"/>
          </a:p>
          <a:p>
            <a:r>
              <a:rPr lang="ko-KR" altLang="en-US" sz="1013" dirty="0"/>
              <a:t>키워드 단어구름</a:t>
            </a:r>
            <a:r>
              <a:rPr lang="en-US" altLang="ko-KR" sz="1013" dirty="0"/>
              <a:t> –</a:t>
            </a:r>
            <a:r>
              <a:rPr lang="ko-KR" altLang="en-US" sz="1013" dirty="0" err="1"/>
              <a:t>있으먄</a:t>
            </a:r>
            <a:r>
              <a:rPr lang="ko-KR" altLang="en-US" sz="1013" dirty="0"/>
              <a:t> </a:t>
            </a:r>
            <a:r>
              <a:rPr lang="ko-KR" altLang="en-US" sz="1013" dirty="0" err="1"/>
              <a:t>젛을듯</a:t>
            </a:r>
            <a:r>
              <a:rPr lang="ko-KR" altLang="en-US" sz="1013" dirty="0"/>
              <a:t> </a:t>
            </a:r>
            <a:r>
              <a:rPr lang="en-US" altLang="ko-KR" sz="1013" dirty="0"/>
              <a:t>10</a:t>
            </a:r>
            <a:r>
              <a:rPr lang="ko-KR" altLang="en-US" sz="1013" dirty="0"/>
              <a:t>개 이내로</a:t>
            </a:r>
            <a:r>
              <a:rPr lang="en-US" altLang="ko-KR" sz="1013" dirty="0"/>
              <a:t>..</a:t>
            </a:r>
          </a:p>
          <a:p>
            <a:r>
              <a:rPr lang="ko-KR" altLang="en-US" sz="1013" dirty="0"/>
              <a:t>관련 주식 분야</a:t>
            </a:r>
            <a:r>
              <a:rPr lang="en-US" altLang="ko-KR" sz="1013" dirty="0"/>
              <a:t>(</a:t>
            </a:r>
            <a:r>
              <a:rPr lang="ko-KR" altLang="en-US" sz="1013" dirty="0"/>
              <a:t>섹터</a:t>
            </a:r>
            <a:r>
              <a:rPr lang="en-US" altLang="ko-KR" sz="1013" dirty="0"/>
              <a:t>), </a:t>
            </a:r>
            <a:r>
              <a:rPr lang="ko-KR" altLang="en-US" sz="1013" dirty="0"/>
              <a:t>그 분야가 상승세인지 하락세인지</a:t>
            </a:r>
            <a:r>
              <a:rPr lang="en-US" altLang="ko-KR" sz="1013" dirty="0"/>
              <a:t>?</a:t>
            </a:r>
          </a:p>
          <a:p>
            <a:r>
              <a:rPr lang="ko-KR" altLang="en-US" sz="1013" dirty="0"/>
              <a:t>해당 섹터 관련 기업명 그 중에 추천 </a:t>
            </a:r>
            <a:r>
              <a:rPr lang="en-US" altLang="ko-KR" sz="1013" dirty="0"/>
              <a:t>3</a:t>
            </a:r>
            <a:r>
              <a:rPr lang="ko-KR" altLang="en-US" sz="1013" dirty="0"/>
              <a:t>가지정도</a:t>
            </a:r>
            <a:r>
              <a:rPr lang="en-US" altLang="ko-KR" sz="1013" dirty="0"/>
              <a:t>..</a:t>
            </a:r>
          </a:p>
          <a:p>
            <a:r>
              <a:rPr lang="ko-KR" altLang="en-US" sz="1013" dirty="0"/>
              <a:t>기업 별 상승세 하락세 판별 가능하다면 넣기</a:t>
            </a:r>
            <a:endParaRPr lang="en-US" altLang="ko-KR" sz="1013" dirty="0"/>
          </a:p>
          <a:p>
            <a:r>
              <a:rPr lang="en-US" altLang="ko-KR" sz="1013" dirty="0"/>
              <a:t>※</a:t>
            </a:r>
          </a:p>
          <a:p>
            <a:endParaRPr lang="ko-KR" altLang="en-US" sz="1013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DBF9E0D-3A08-872E-6F0B-F181E621D0F2}"/>
              </a:ext>
            </a:extLst>
          </p:cNvPr>
          <p:cNvGrpSpPr/>
          <p:nvPr/>
        </p:nvGrpSpPr>
        <p:grpSpPr>
          <a:xfrm>
            <a:off x="1039761" y="977462"/>
            <a:ext cx="4778477" cy="516790"/>
            <a:chOff x="1039761" y="1148195"/>
            <a:chExt cx="4778477" cy="209427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3EB0C58-3A3A-3636-7A37-69AC210CE8FD}"/>
                </a:ext>
              </a:extLst>
            </p:cNvPr>
            <p:cNvSpPr/>
            <p:nvPr/>
          </p:nvSpPr>
          <p:spPr>
            <a:xfrm>
              <a:off x="1039761" y="1148195"/>
              <a:ext cx="4778477" cy="2094271"/>
            </a:xfrm>
            <a:prstGeom prst="roundRect">
              <a:avLst>
                <a:gd name="adj" fmla="val 25736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실시간 검색어 표시</a:t>
              </a:r>
            </a:p>
          </p:txBody>
        </p:sp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A4F614E9-659A-12E2-3759-AD7418057597}"/>
                </a:ext>
              </a:extLst>
            </p:cNvPr>
            <p:cNvSpPr/>
            <p:nvPr/>
          </p:nvSpPr>
          <p:spPr>
            <a:xfrm rot="5400000">
              <a:off x="5348438" y="2108288"/>
              <a:ext cx="438679" cy="196698"/>
            </a:xfrm>
            <a:prstGeom prst="chevron">
              <a:avLst>
                <a:gd name="adj" fmla="val 7008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8ECA1F-5870-465F-0660-519B30F125A9}"/>
              </a:ext>
            </a:extLst>
          </p:cNvPr>
          <p:cNvSpPr/>
          <p:nvPr/>
        </p:nvSpPr>
        <p:spPr>
          <a:xfrm>
            <a:off x="0" y="-38327"/>
            <a:ext cx="6858000" cy="54234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 err="1">
                <a:solidFill>
                  <a:schemeClr val="tx1"/>
                </a:solidFill>
              </a:rPr>
              <a:t>공대속라이프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일       밤낮버튼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C8914F5-B627-B75D-0FF5-4B4C965B4F45}"/>
              </a:ext>
            </a:extLst>
          </p:cNvPr>
          <p:cNvSpPr/>
          <p:nvPr/>
        </p:nvSpPr>
        <p:spPr>
          <a:xfrm>
            <a:off x="1039762" y="1701312"/>
            <a:ext cx="2389239" cy="2538482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대표기사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73C1BB-9C9C-800A-D3FE-32DF42792768}"/>
              </a:ext>
            </a:extLst>
          </p:cNvPr>
          <p:cNvSpPr/>
          <p:nvPr/>
        </p:nvSpPr>
        <p:spPr>
          <a:xfrm>
            <a:off x="3677774" y="1725880"/>
            <a:ext cx="2140465" cy="1065222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822DD5F-35D5-4C60-45F4-BBEC5B27C08F}"/>
              </a:ext>
            </a:extLst>
          </p:cNvPr>
          <p:cNvSpPr/>
          <p:nvPr/>
        </p:nvSpPr>
        <p:spPr>
          <a:xfrm>
            <a:off x="3677774" y="3071899"/>
            <a:ext cx="2140465" cy="1167896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BF72F0D-C05B-2FB0-5619-9A1C60AA0B09}"/>
              </a:ext>
            </a:extLst>
          </p:cNvPr>
          <p:cNvSpPr/>
          <p:nvPr/>
        </p:nvSpPr>
        <p:spPr>
          <a:xfrm>
            <a:off x="1039761" y="4520591"/>
            <a:ext cx="4778477" cy="209427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그래프 분석 내용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FC11F7-EA98-274D-09EC-16FFEBFBDE56}"/>
              </a:ext>
            </a:extLst>
          </p:cNvPr>
          <p:cNvSpPr/>
          <p:nvPr/>
        </p:nvSpPr>
        <p:spPr>
          <a:xfrm>
            <a:off x="0" y="9138559"/>
            <a:ext cx="6858000" cy="76744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47E34-2FA5-9979-19E0-82F1E4B58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5010" y="2364711"/>
            <a:ext cx="4877481" cy="4877481"/>
          </a:xfrm>
          <a:prstGeom prst="rect">
            <a:avLst/>
          </a:prstGeom>
          <a:ln>
            <a:solidFill>
              <a:srgbClr val="396CE8"/>
            </a:solidFill>
          </a:ln>
        </p:spPr>
      </p:pic>
    </p:spTree>
    <p:extLst>
      <p:ext uri="{BB962C8B-B14F-4D97-AF65-F5344CB8AC3E}">
        <p14:creationId xmlns:p14="http://schemas.microsoft.com/office/powerpoint/2010/main" val="298300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DBF9E0D-3A08-872E-6F0B-F181E621D0F2}"/>
              </a:ext>
            </a:extLst>
          </p:cNvPr>
          <p:cNvGrpSpPr/>
          <p:nvPr/>
        </p:nvGrpSpPr>
        <p:grpSpPr>
          <a:xfrm>
            <a:off x="1039761" y="2390261"/>
            <a:ext cx="4778477" cy="558021"/>
            <a:chOff x="1039761" y="443415"/>
            <a:chExt cx="4778477" cy="279905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3EB0C58-3A3A-3636-7A37-69AC210CE8FD}"/>
                </a:ext>
              </a:extLst>
            </p:cNvPr>
            <p:cNvSpPr/>
            <p:nvPr/>
          </p:nvSpPr>
          <p:spPr>
            <a:xfrm>
              <a:off x="1039761" y="443415"/>
              <a:ext cx="4778477" cy="2799051"/>
            </a:xfrm>
            <a:prstGeom prst="roundRect">
              <a:avLst>
                <a:gd name="adj" fmla="val 25736"/>
              </a:avLst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실시간 검색어 표시</a:t>
              </a:r>
            </a:p>
          </p:txBody>
        </p:sp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A4F614E9-659A-12E2-3759-AD7418057597}"/>
                </a:ext>
              </a:extLst>
            </p:cNvPr>
            <p:cNvSpPr/>
            <p:nvPr/>
          </p:nvSpPr>
          <p:spPr>
            <a:xfrm rot="5400000">
              <a:off x="5348438" y="2108288"/>
              <a:ext cx="438679" cy="196698"/>
            </a:xfrm>
            <a:prstGeom prst="chevron">
              <a:avLst>
                <a:gd name="adj" fmla="val 7008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73C1BB-9C9C-800A-D3FE-32DF42792768}"/>
              </a:ext>
            </a:extLst>
          </p:cNvPr>
          <p:cNvSpPr/>
          <p:nvPr/>
        </p:nvSpPr>
        <p:spPr>
          <a:xfrm>
            <a:off x="1039761" y="3793878"/>
            <a:ext cx="1035835" cy="111148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BF72F0D-C05B-2FB0-5619-9A1C60AA0B09}"/>
              </a:ext>
            </a:extLst>
          </p:cNvPr>
          <p:cNvSpPr/>
          <p:nvPr/>
        </p:nvSpPr>
        <p:spPr>
          <a:xfrm>
            <a:off x="3425933" y="3793878"/>
            <a:ext cx="2392305" cy="150922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FC11F7-EA98-274D-09EC-16FFEBFBDE56}"/>
              </a:ext>
            </a:extLst>
          </p:cNvPr>
          <p:cNvSpPr/>
          <p:nvPr/>
        </p:nvSpPr>
        <p:spPr>
          <a:xfrm>
            <a:off x="-3067" y="9779075"/>
            <a:ext cx="6858000" cy="767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2A4BF-85FC-B6EE-E410-5D6E5CD7B03F}"/>
              </a:ext>
            </a:extLst>
          </p:cNvPr>
          <p:cNvSpPr txBox="1"/>
          <p:nvPr/>
        </p:nvSpPr>
        <p:spPr>
          <a:xfrm>
            <a:off x="548957" y="53884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공대 속 라이프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EA6E2-E8BB-7A39-662D-960B4F5D68B4}"/>
              </a:ext>
            </a:extLst>
          </p:cNvPr>
          <p:cNvSpPr txBox="1"/>
          <p:nvPr/>
        </p:nvSpPr>
        <p:spPr>
          <a:xfrm>
            <a:off x="501675" y="1311109"/>
            <a:ext cx="3963365" cy="63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 검색어와 연관된 주식 종목을 찾아 머신 러닝을 사용하여 종목의 상승세 또는 하락세를 판단해주는 사이트입니다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정확도를 책임지지 않습니다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주가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 값은 어디까지 단순 예측일 뿐이니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주식의 매수 여부는 직접 판단해주시길 바랍니다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주식을 처음 접하는 분들이나 개미투자자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실시간 주식 동향에 관심이 있는 투자자 분들께 도움이 되길 바랍니다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99558-CDFC-D778-ED3F-02A85A86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715" y="474623"/>
            <a:ext cx="1463167" cy="139458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F8491D-7F71-0E8F-F54A-64FC5DD6DDA7}"/>
              </a:ext>
            </a:extLst>
          </p:cNvPr>
          <p:cNvSpPr/>
          <p:nvPr/>
        </p:nvSpPr>
        <p:spPr>
          <a:xfrm>
            <a:off x="2232847" y="3793878"/>
            <a:ext cx="1035835" cy="111148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EEE0DD-B74F-94C9-FAF6-8F91294F4F2B}"/>
              </a:ext>
            </a:extLst>
          </p:cNvPr>
          <p:cNvSpPr/>
          <p:nvPr/>
        </p:nvSpPr>
        <p:spPr>
          <a:xfrm>
            <a:off x="1039760" y="5050011"/>
            <a:ext cx="1035835" cy="111148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3C7E39-3F23-10E4-B764-C65202C8E054}"/>
              </a:ext>
            </a:extLst>
          </p:cNvPr>
          <p:cNvSpPr/>
          <p:nvPr/>
        </p:nvSpPr>
        <p:spPr>
          <a:xfrm>
            <a:off x="2232847" y="5051427"/>
            <a:ext cx="1035835" cy="111148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21FCC91-B3FC-2D29-6989-9CD9F5BD8911}"/>
              </a:ext>
            </a:extLst>
          </p:cNvPr>
          <p:cNvSpPr/>
          <p:nvPr/>
        </p:nvSpPr>
        <p:spPr>
          <a:xfrm>
            <a:off x="3425933" y="5470788"/>
            <a:ext cx="2392305" cy="690704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 분석 내용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A4F6F-BF41-5F63-14E1-BB724FCA8E1D}"/>
              </a:ext>
            </a:extLst>
          </p:cNvPr>
          <p:cNvSpPr txBox="1"/>
          <p:nvPr/>
        </p:nvSpPr>
        <p:spPr>
          <a:xfrm>
            <a:off x="1012641" y="318614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주식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EECFCA1-CCCB-4356-02B0-ED738AAD9FB5}"/>
              </a:ext>
            </a:extLst>
          </p:cNvPr>
          <p:cNvSpPr/>
          <p:nvPr/>
        </p:nvSpPr>
        <p:spPr>
          <a:xfrm>
            <a:off x="1039761" y="7114701"/>
            <a:ext cx="1035835" cy="111148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0ABAD3-221A-8875-C6F1-63C4B3EE3E7A}"/>
              </a:ext>
            </a:extLst>
          </p:cNvPr>
          <p:cNvSpPr/>
          <p:nvPr/>
        </p:nvSpPr>
        <p:spPr>
          <a:xfrm>
            <a:off x="3425933" y="7114701"/>
            <a:ext cx="2392305" cy="150922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7A546D2-C55C-BF79-BB83-14465F1A4D1F}"/>
              </a:ext>
            </a:extLst>
          </p:cNvPr>
          <p:cNvSpPr/>
          <p:nvPr/>
        </p:nvSpPr>
        <p:spPr>
          <a:xfrm>
            <a:off x="2232847" y="7114701"/>
            <a:ext cx="1035835" cy="111148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99815EF-5E60-1E10-2367-B30F16DC146D}"/>
              </a:ext>
            </a:extLst>
          </p:cNvPr>
          <p:cNvSpPr/>
          <p:nvPr/>
        </p:nvSpPr>
        <p:spPr>
          <a:xfrm>
            <a:off x="1039760" y="8370834"/>
            <a:ext cx="1035835" cy="111148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71B5A84-3D38-10A8-F713-D41DF701A2E7}"/>
              </a:ext>
            </a:extLst>
          </p:cNvPr>
          <p:cNvSpPr/>
          <p:nvPr/>
        </p:nvSpPr>
        <p:spPr>
          <a:xfrm>
            <a:off x="2232847" y="8372250"/>
            <a:ext cx="1035835" cy="1111481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91B4FA-6029-2637-1458-BE480DCF2A7D}"/>
              </a:ext>
            </a:extLst>
          </p:cNvPr>
          <p:cNvSpPr/>
          <p:nvPr/>
        </p:nvSpPr>
        <p:spPr>
          <a:xfrm>
            <a:off x="3425933" y="8791611"/>
            <a:ext cx="2392305" cy="690704"/>
          </a:xfrm>
          <a:prstGeom prst="roundRect">
            <a:avLst>
              <a:gd name="adj" fmla="val 7786"/>
            </a:avLst>
          </a:prstGeom>
          <a:solidFill>
            <a:schemeClr val="bg1"/>
          </a:solidFill>
          <a:ln>
            <a:noFill/>
          </a:ln>
          <a:effectLst>
            <a:outerShdw blurRad="355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 분석 내용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29B2CF-8965-18BE-D5C2-5244275E6F94}"/>
              </a:ext>
            </a:extLst>
          </p:cNvPr>
          <p:cNvSpPr txBox="1"/>
          <p:nvPr/>
        </p:nvSpPr>
        <p:spPr>
          <a:xfrm>
            <a:off x="1012641" y="650696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주식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417A49-DCAC-105D-4FF7-F6E2CEFA43CB}"/>
              </a:ext>
            </a:extLst>
          </p:cNvPr>
          <p:cNvSpPr/>
          <p:nvPr/>
        </p:nvSpPr>
        <p:spPr>
          <a:xfrm>
            <a:off x="0" y="9906000"/>
            <a:ext cx="6858000" cy="513592"/>
          </a:xfrm>
          <a:prstGeom prst="rect">
            <a:avLst/>
          </a:prstGeom>
          <a:solidFill>
            <a:schemeClr val="bg1">
              <a:lumMod val="6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E53A63-9076-ADF1-5B9E-86829CED5D3C}"/>
              </a:ext>
            </a:extLst>
          </p:cNvPr>
          <p:cNvSpPr/>
          <p:nvPr/>
        </p:nvSpPr>
        <p:spPr>
          <a:xfrm>
            <a:off x="0" y="0"/>
            <a:ext cx="6858000" cy="2089890"/>
          </a:xfrm>
          <a:prstGeom prst="rect">
            <a:avLst/>
          </a:prstGeom>
          <a:solidFill>
            <a:schemeClr val="bg1">
              <a:lumMod val="6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5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43829</TotalTime>
  <Words>207</Words>
  <Application>Microsoft Office PowerPoint</Application>
  <PresentationFormat>A4 용지(210x297mm)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나눔고딕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내용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jinie</dc:creator>
  <cp:lastModifiedBy>lee jinie</cp:lastModifiedBy>
  <cp:revision>10</cp:revision>
  <dcterms:created xsi:type="dcterms:W3CDTF">2022-09-15T06:07:51Z</dcterms:created>
  <dcterms:modified xsi:type="dcterms:W3CDTF">2022-11-12T02:00:04Z</dcterms:modified>
</cp:coreProperties>
</file>