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5"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DF6"/>
    <a:srgbClr val="C7E2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4181-A5B0-4579-B134-19925773A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2F7FAD-6B96-4D52-ABC9-E9D81F48E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D840B9-DE72-4A86-9476-4D3A81E95308}"/>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4022CFA9-A50E-4C66-8E9D-021BC1BE5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7BD64-AB2F-4CDF-B1CE-1C00C274F887}"/>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297476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3D84-18DD-4757-A058-7056B3D1AF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A9412-7DDA-488E-85DE-99242847F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FED1F-49EB-4807-8F60-FA65BAFFE531}"/>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1E03C324-3C03-49AA-808D-007D275D3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37433-EBC1-4398-AEE6-676BAD8BF6E8}"/>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75816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84362-972A-4949-89DB-AC5F8B8BB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0819F-4E01-4C71-8A03-9C04CFB26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EEC01-8CC0-494C-B849-82DFDCA3328A}"/>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C6D1C92E-52D3-455E-AEB2-C1E846D4C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17191-B2FD-40EA-9DD2-2230E1B1FDA7}"/>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390841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067E-FBEE-4E8B-AD31-2E5FD44959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8A808E-C7AB-4FCA-9EE1-A4D52609F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AB298-868C-407A-A0AE-F1D38F4585EF}"/>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3BE7E9BB-1E52-4FD8-B5A6-EB0BAB2EC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DE7EB-5971-4FE1-8B80-0ECE9774200A}"/>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288273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DB5E-86E0-4053-83E9-F25F30615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954296-0D31-439D-A8C7-25F9E4CFB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14A45-8A6B-41C1-B975-76343651BF77}"/>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E89FB75E-B650-4E07-99F0-5C69582C2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81A9C-DF46-4C43-9C42-AF219BB9DA43}"/>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18019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9DB6-15AA-42F2-AE96-20F9C6F85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2052B-A6F2-4F99-9427-460913FD5F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01B6E-6B6A-4DD0-84BC-817E52CB7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B705B9-033A-4A91-88FE-29E31FAAD684}"/>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6" name="Footer Placeholder 5">
            <a:extLst>
              <a:ext uri="{FF2B5EF4-FFF2-40B4-BE49-F238E27FC236}">
                <a16:creationId xmlns:a16="http://schemas.microsoft.com/office/drawing/2014/main" id="{5A94919E-C367-41C8-AEF6-7039232F4F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C10F4D-D3FF-4CA2-BACD-1F28AEE49A07}"/>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273866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1AE-20D2-4F51-AF29-AC562526D6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EAD11-2759-4A40-B479-B586B9E13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9BE45-110C-43FD-B233-58839015D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9899BC-17A6-44FA-8CEE-AB884C7B2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40F7C-83EF-41C2-8CA0-1E2E92190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F21E8-7715-4E06-BCC6-1EAF99D1D998}"/>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8" name="Footer Placeholder 7">
            <a:extLst>
              <a:ext uri="{FF2B5EF4-FFF2-40B4-BE49-F238E27FC236}">
                <a16:creationId xmlns:a16="http://schemas.microsoft.com/office/drawing/2014/main" id="{B1C98977-D2C1-46C2-9285-AA266919FC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8379AF-0032-464A-8E99-FDDE37267B83}"/>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251681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D198-3AAC-4915-BFD3-F080572AE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E5556-D5BE-4619-9B44-F02780703158}"/>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4" name="Footer Placeholder 3">
            <a:extLst>
              <a:ext uri="{FF2B5EF4-FFF2-40B4-BE49-F238E27FC236}">
                <a16:creationId xmlns:a16="http://schemas.microsoft.com/office/drawing/2014/main" id="{02790196-BB48-4BDB-87FE-E1284DF28A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B31FEE-3D96-4A5B-BB83-F90885FD2FE0}"/>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406879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A409F-C897-4811-8A2A-FCEA16D34DD3}"/>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3" name="Footer Placeholder 2">
            <a:extLst>
              <a:ext uri="{FF2B5EF4-FFF2-40B4-BE49-F238E27FC236}">
                <a16:creationId xmlns:a16="http://schemas.microsoft.com/office/drawing/2014/main" id="{76E6D5AE-084D-41AF-8C54-F1DC78D0E4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C81B31-AEAA-453F-9AF9-722D0CDCEA37}"/>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184303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F637-6DF5-4770-BFC3-09596ADDA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E77430-6D3B-4F9A-8A6F-47A370735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B52ECB-5D53-47ED-90D7-960C65046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35CBE-B40C-4E52-A3E9-6C9D77DD867E}"/>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6" name="Footer Placeholder 5">
            <a:extLst>
              <a:ext uri="{FF2B5EF4-FFF2-40B4-BE49-F238E27FC236}">
                <a16:creationId xmlns:a16="http://schemas.microsoft.com/office/drawing/2014/main" id="{7A2486FA-412F-4D25-B454-B2909F9C8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75AB2-1EA6-4B01-879C-2171688FC0ED}"/>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172410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0FBC-1160-4C94-8AC9-C40B83EB4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5AEEC5-9F46-4239-B2D8-FA2012904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BD3AB8-B112-44B2-987F-BE0CE64CB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8B59E-99A4-47C6-AB8E-D69BE81FD519}"/>
              </a:ext>
            </a:extLst>
          </p:cNvPr>
          <p:cNvSpPr>
            <a:spLocks noGrp="1"/>
          </p:cNvSpPr>
          <p:nvPr>
            <p:ph type="dt" sz="half" idx="10"/>
          </p:nvPr>
        </p:nvSpPr>
        <p:spPr/>
        <p:txBody>
          <a:bodyPr/>
          <a:lstStyle/>
          <a:p>
            <a:fld id="{0F11BE11-5DC5-46BC-9297-71F0F4618C40}" type="datetimeFigureOut">
              <a:rPr lang="en-IN" smtClean="0"/>
              <a:t>18-05-2020</a:t>
            </a:fld>
            <a:endParaRPr lang="en-IN"/>
          </a:p>
        </p:txBody>
      </p:sp>
      <p:sp>
        <p:nvSpPr>
          <p:cNvPr id="6" name="Footer Placeholder 5">
            <a:extLst>
              <a:ext uri="{FF2B5EF4-FFF2-40B4-BE49-F238E27FC236}">
                <a16:creationId xmlns:a16="http://schemas.microsoft.com/office/drawing/2014/main" id="{F3796400-C78D-4A96-BAF0-9867896CC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65C6D-BEF3-4491-B042-8BDF2C7DCD44}"/>
              </a:ext>
            </a:extLst>
          </p:cNvPr>
          <p:cNvSpPr>
            <a:spLocks noGrp="1"/>
          </p:cNvSpPr>
          <p:nvPr>
            <p:ph type="sldNum" sz="quarter" idx="12"/>
          </p:nvPr>
        </p:nvSpPr>
        <p:spPr/>
        <p:txBody>
          <a:bodyPr/>
          <a:lstStyle/>
          <a:p>
            <a:fld id="{06E9C836-85F0-4839-9B0E-A180F326A11B}" type="slidenum">
              <a:rPr lang="en-IN" smtClean="0"/>
              <a:t>‹#›</a:t>
            </a:fld>
            <a:endParaRPr lang="en-IN"/>
          </a:p>
        </p:txBody>
      </p:sp>
    </p:spTree>
    <p:extLst>
      <p:ext uri="{BB962C8B-B14F-4D97-AF65-F5344CB8AC3E}">
        <p14:creationId xmlns:p14="http://schemas.microsoft.com/office/powerpoint/2010/main" val="66794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7C4E7-084B-4421-B2B5-AFAF55DBB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3E8F8-4B41-4E3F-B37F-0B026D30E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DA6D7-B26D-4BF0-8F64-36A3D664D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1BE11-5DC5-46BC-9297-71F0F4618C40}" type="datetimeFigureOut">
              <a:rPr lang="en-IN" smtClean="0"/>
              <a:t>18-05-2020</a:t>
            </a:fld>
            <a:endParaRPr lang="en-IN"/>
          </a:p>
        </p:txBody>
      </p:sp>
      <p:sp>
        <p:nvSpPr>
          <p:cNvPr id="5" name="Footer Placeholder 4">
            <a:extLst>
              <a:ext uri="{FF2B5EF4-FFF2-40B4-BE49-F238E27FC236}">
                <a16:creationId xmlns:a16="http://schemas.microsoft.com/office/drawing/2014/main" id="{25CBDF04-36D7-402D-A11F-338554E78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301CC1-8D03-4510-BAA4-97CA3EB2C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9C836-85F0-4839-9B0E-A180F326A11B}" type="slidenum">
              <a:rPr lang="en-IN" smtClean="0"/>
              <a:t>‹#›</a:t>
            </a:fld>
            <a:endParaRPr lang="en-IN"/>
          </a:p>
        </p:txBody>
      </p:sp>
    </p:spTree>
    <p:extLst>
      <p:ext uri="{BB962C8B-B14F-4D97-AF65-F5344CB8AC3E}">
        <p14:creationId xmlns:p14="http://schemas.microsoft.com/office/powerpoint/2010/main" val="291831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551">
              <a:srgbClr val="FFFF00"/>
            </a:gs>
            <a:gs pos="43000">
              <a:srgbClr val="FFC000"/>
            </a:gs>
            <a:gs pos="69000">
              <a:srgbClr val="FF0000"/>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076D-2018-4390-AA9F-CD8F6022A000}"/>
              </a:ext>
            </a:extLst>
          </p:cNvPr>
          <p:cNvSpPr>
            <a:spLocks noGrp="1"/>
          </p:cNvSpPr>
          <p:nvPr>
            <p:ph type="ctrTitle"/>
          </p:nvPr>
        </p:nvSpPr>
        <p:spPr/>
        <p:txBody>
          <a:bodyPr>
            <a:normAutofit/>
          </a:bodyPr>
          <a:lstStyle/>
          <a:p>
            <a:r>
              <a:rPr lang="en-US" sz="6600" dirty="0">
                <a:latin typeface="Algerian" panose="04020705040A02060702" pitchFamily="82" charset="0"/>
              </a:rPr>
              <a:t>BLOOD BANK MANAGEMENT SYSTEM</a:t>
            </a:r>
            <a:endParaRPr lang="en-IN" sz="6600" dirty="0">
              <a:latin typeface="Algerian" panose="04020705040A02060702" pitchFamily="82" charset="0"/>
            </a:endParaRPr>
          </a:p>
        </p:txBody>
      </p:sp>
      <p:sp>
        <p:nvSpPr>
          <p:cNvPr id="4" name="Subtitle 3">
            <a:extLst>
              <a:ext uri="{FF2B5EF4-FFF2-40B4-BE49-F238E27FC236}">
                <a16:creationId xmlns:a16="http://schemas.microsoft.com/office/drawing/2014/main" id="{C99D0509-089F-43FA-BCD6-999D087335B5}"/>
              </a:ext>
            </a:extLst>
          </p:cNvPr>
          <p:cNvSpPr>
            <a:spLocks noGrp="1"/>
          </p:cNvSpPr>
          <p:nvPr>
            <p:ph type="subTitle" idx="1"/>
          </p:nvPr>
        </p:nvSpPr>
        <p:spPr>
          <a:xfrm>
            <a:off x="1524000" y="4191318"/>
            <a:ext cx="9144000" cy="1655762"/>
          </a:xfrm>
        </p:spPr>
        <p:txBody>
          <a:bodyPr>
            <a:normAutofit fontScale="92500" lnSpcReduction="20000"/>
          </a:bodyPr>
          <a:lstStyle/>
          <a:p>
            <a:r>
              <a:rPr lang="en-US" sz="4400" dirty="0"/>
              <a:t>SUBMITTED BY,</a:t>
            </a:r>
          </a:p>
          <a:p>
            <a:pPr algn="l"/>
            <a:r>
              <a:rPr lang="en-IN" sz="3800" dirty="0"/>
              <a:t>JAYAKRISHNA SUKUMARAN – 181CO223</a:t>
            </a:r>
          </a:p>
          <a:p>
            <a:pPr algn="l"/>
            <a:r>
              <a:rPr lang="en-IN" sz="3800" dirty="0"/>
              <a:t>SANGEETH S V – 181CO246</a:t>
            </a:r>
            <a:endParaRPr lang="en-US" sz="3800" dirty="0"/>
          </a:p>
        </p:txBody>
      </p:sp>
    </p:spTree>
    <p:extLst>
      <p:ext uri="{BB962C8B-B14F-4D97-AF65-F5344CB8AC3E}">
        <p14:creationId xmlns:p14="http://schemas.microsoft.com/office/powerpoint/2010/main" val="2224780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88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551">
              <a:srgbClr val="FFFF00"/>
            </a:gs>
            <a:gs pos="43000">
              <a:srgbClr val="FFC000"/>
            </a:gs>
            <a:gs pos="69000">
              <a:srgbClr val="FF0000"/>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C4C1F37-9DC4-4FBD-81C6-62394AC7E3BB}"/>
              </a:ext>
            </a:extLst>
          </p:cNvPr>
          <p:cNvSpPr txBox="1">
            <a:spLocks/>
          </p:cNvSpPr>
          <p:nvPr/>
        </p:nvSpPr>
        <p:spPr>
          <a:xfrm>
            <a:off x="787400" y="2946400"/>
            <a:ext cx="10825480" cy="30988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b="1" dirty="0"/>
              <a:t>THE END</a:t>
            </a:r>
          </a:p>
        </p:txBody>
      </p:sp>
    </p:spTree>
    <p:extLst>
      <p:ext uri="{BB962C8B-B14F-4D97-AF65-F5344CB8AC3E}">
        <p14:creationId xmlns:p14="http://schemas.microsoft.com/office/powerpoint/2010/main" val="1066274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467D-E566-4FB7-AB6C-2D23B0FA2681}"/>
              </a:ext>
            </a:extLst>
          </p:cNvPr>
          <p:cNvSpPr>
            <a:spLocks noGrp="1"/>
          </p:cNvSpPr>
          <p:nvPr>
            <p:ph type="title"/>
          </p:nvPr>
        </p:nvSpPr>
        <p:spPr/>
        <p:txBody>
          <a:bodyPr/>
          <a:lstStyle/>
          <a:p>
            <a:r>
              <a:rPr lang="en-US" sz="4800" dirty="0"/>
              <a:t>INTRODUCTION</a:t>
            </a:r>
            <a:endParaRPr lang="en-IN" dirty="0"/>
          </a:p>
        </p:txBody>
      </p:sp>
      <p:sp>
        <p:nvSpPr>
          <p:cNvPr id="3" name="Content Placeholder 2">
            <a:extLst>
              <a:ext uri="{FF2B5EF4-FFF2-40B4-BE49-F238E27FC236}">
                <a16:creationId xmlns:a16="http://schemas.microsoft.com/office/drawing/2014/main" id="{ECE7145D-B2B1-41E1-90CA-70F8B7A34829}"/>
              </a:ext>
            </a:extLst>
          </p:cNvPr>
          <p:cNvSpPr>
            <a:spLocks noGrp="1"/>
          </p:cNvSpPr>
          <p:nvPr>
            <p:ph idx="1"/>
          </p:nvPr>
        </p:nvSpPr>
        <p:spPr/>
        <p:txBody>
          <a:bodyPr>
            <a:normAutofit lnSpcReduction="10000"/>
          </a:bodyPr>
          <a:lstStyle/>
          <a:p>
            <a:pPr marL="0" indent="0">
              <a:buNone/>
            </a:pPr>
            <a:r>
              <a:rPr lang="en-US" sz="3200" dirty="0"/>
              <a:t>	This project is aimed to developing an online Blood Donation Information. The Blood Donation Agent is to create an e-Information about the donor and organization that are related to donating the blood. Through this application any person who is interested in donating the blood can register himself in the same way if any organization wants to register itself with this site that can also register. Admin is the main authority who can do addition, deletion, and modification if required. The internal database has been selected as My-SQL server. </a:t>
            </a:r>
            <a:endParaRPr lang="en-IN" sz="3200" dirty="0"/>
          </a:p>
        </p:txBody>
      </p:sp>
    </p:spTree>
    <p:extLst>
      <p:ext uri="{BB962C8B-B14F-4D97-AF65-F5344CB8AC3E}">
        <p14:creationId xmlns:p14="http://schemas.microsoft.com/office/powerpoint/2010/main" val="65509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sz="4800" dirty="0"/>
              <a:t>TABLES</a:t>
            </a:r>
            <a:endParaRPr lang="en-IN" dirty="0"/>
          </a:p>
        </p:txBody>
      </p:sp>
      <p:sp>
        <p:nvSpPr>
          <p:cNvPr id="3" name="Content Placeholder 2">
            <a:extLst>
              <a:ext uri="{FF2B5EF4-FFF2-40B4-BE49-F238E27FC236}">
                <a16:creationId xmlns:a16="http://schemas.microsoft.com/office/drawing/2014/main" id="{1125FF63-1D79-490E-AF1C-2D8D06CFB462}"/>
              </a:ext>
            </a:extLst>
          </p:cNvPr>
          <p:cNvSpPr>
            <a:spLocks noGrp="1"/>
          </p:cNvSpPr>
          <p:nvPr>
            <p:ph idx="1"/>
          </p:nvPr>
        </p:nvSpPr>
        <p:spPr/>
        <p:txBody>
          <a:bodyPr/>
          <a:lstStyle/>
          <a:p>
            <a:pPr marL="0" indent="0">
              <a:buNone/>
            </a:pPr>
            <a:r>
              <a:rPr lang="en-US" dirty="0"/>
              <a:t>Entities Planned To Be Used: </a:t>
            </a:r>
          </a:p>
          <a:p>
            <a:pPr marL="0" indent="0">
              <a:buNone/>
            </a:pPr>
            <a:r>
              <a:rPr lang="en-US" dirty="0"/>
              <a:t>• Donors </a:t>
            </a:r>
          </a:p>
          <a:p>
            <a:pPr marL="0" indent="0">
              <a:buNone/>
            </a:pPr>
            <a:r>
              <a:rPr lang="en-US" dirty="0"/>
              <a:t>• Patients </a:t>
            </a:r>
          </a:p>
          <a:p>
            <a:pPr marL="0" indent="0">
              <a:buNone/>
            </a:pPr>
            <a:r>
              <a:rPr lang="en-US" dirty="0"/>
              <a:t>• Donation Camps </a:t>
            </a:r>
          </a:p>
          <a:p>
            <a:pPr marL="0" indent="0">
              <a:buNone/>
            </a:pPr>
            <a:r>
              <a:rPr lang="en-US" dirty="0"/>
              <a:t>• Sponsors </a:t>
            </a:r>
          </a:p>
          <a:p>
            <a:pPr marL="0" indent="0">
              <a:buNone/>
            </a:pPr>
            <a:r>
              <a:rPr lang="en-US" dirty="0"/>
              <a:t>• Organizations </a:t>
            </a:r>
          </a:p>
        </p:txBody>
      </p:sp>
    </p:spTree>
    <p:extLst>
      <p:ext uri="{BB962C8B-B14F-4D97-AF65-F5344CB8AC3E}">
        <p14:creationId xmlns:p14="http://schemas.microsoft.com/office/powerpoint/2010/main" val="3787928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DONORS</a:t>
            </a:r>
            <a:endParaRPr lang="en-IN" dirty="0"/>
          </a:p>
        </p:txBody>
      </p:sp>
      <p:sp>
        <p:nvSpPr>
          <p:cNvPr id="3" name="Content Placeholder 2">
            <a:extLst>
              <a:ext uri="{FF2B5EF4-FFF2-40B4-BE49-F238E27FC236}">
                <a16:creationId xmlns:a16="http://schemas.microsoft.com/office/drawing/2014/main" id="{1125FF63-1D79-490E-AF1C-2D8D06CFB462}"/>
              </a:ext>
            </a:extLst>
          </p:cNvPr>
          <p:cNvSpPr>
            <a:spLocks noGrp="1"/>
          </p:cNvSpPr>
          <p:nvPr>
            <p:ph idx="1"/>
          </p:nvPr>
        </p:nvSpPr>
        <p:spPr/>
        <p:txBody>
          <a:bodyPr>
            <a:normAutofit lnSpcReduction="10000"/>
          </a:bodyPr>
          <a:lstStyle/>
          <a:p>
            <a:pPr marL="0" indent="0">
              <a:buNone/>
            </a:pPr>
            <a:r>
              <a:rPr lang="en-US" sz="3600" dirty="0"/>
              <a:t>Attributes:</a:t>
            </a:r>
          </a:p>
          <a:p>
            <a:r>
              <a:rPr lang="en-US" sz="2400" dirty="0"/>
              <a:t>DSSN (PK)</a:t>
            </a:r>
          </a:p>
          <a:p>
            <a:r>
              <a:rPr lang="en-US" sz="2400" dirty="0"/>
              <a:t>EMAIL</a:t>
            </a:r>
          </a:p>
          <a:p>
            <a:r>
              <a:rPr lang="en-US" sz="2400"/>
              <a:t>PASSWORD</a:t>
            </a:r>
            <a:endParaRPr lang="en-US" sz="2400" dirty="0"/>
          </a:p>
          <a:p>
            <a:r>
              <a:rPr lang="en-US" sz="2400" dirty="0"/>
              <a:t>DNAME</a:t>
            </a:r>
          </a:p>
          <a:p>
            <a:r>
              <a:rPr lang="en-US" sz="2400" dirty="0"/>
              <a:t>DOB</a:t>
            </a:r>
          </a:p>
          <a:p>
            <a:r>
              <a:rPr lang="en-US" sz="2400" dirty="0"/>
              <a:t>BLOOD_TYPE</a:t>
            </a:r>
          </a:p>
          <a:p>
            <a:r>
              <a:rPr lang="en-US" sz="2400" dirty="0"/>
              <a:t>ADDRESS</a:t>
            </a:r>
          </a:p>
          <a:p>
            <a:r>
              <a:rPr lang="en-US" sz="2400" dirty="0"/>
              <a:t>HEALTH</a:t>
            </a:r>
          </a:p>
          <a:p>
            <a:r>
              <a:rPr lang="en-US" sz="2400" dirty="0"/>
              <a:t>CAMP_ID (FK)</a:t>
            </a:r>
          </a:p>
          <a:p>
            <a:endParaRPr lang="en-IN" sz="3600" dirty="0"/>
          </a:p>
        </p:txBody>
      </p:sp>
    </p:spTree>
    <p:extLst>
      <p:ext uri="{BB962C8B-B14F-4D97-AF65-F5344CB8AC3E}">
        <p14:creationId xmlns:p14="http://schemas.microsoft.com/office/powerpoint/2010/main" val="3211855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PATIENTS</a:t>
            </a:r>
            <a:endParaRPr lang="en-IN" dirty="0"/>
          </a:p>
        </p:txBody>
      </p:sp>
      <p:sp>
        <p:nvSpPr>
          <p:cNvPr id="4" name="Content Placeholder 2">
            <a:extLst>
              <a:ext uri="{FF2B5EF4-FFF2-40B4-BE49-F238E27FC236}">
                <a16:creationId xmlns:a16="http://schemas.microsoft.com/office/drawing/2014/main" id="{CB14866E-050C-4E7A-8BE8-E4BB4B1C687F}"/>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sz="3600" dirty="0"/>
              <a:t>Attributes:</a:t>
            </a:r>
          </a:p>
          <a:p>
            <a:r>
              <a:rPr lang="en-US" sz="2400" dirty="0"/>
              <a:t>PSSN (PK)</a:t>
            </a:r>
          </a:p>
          <a:p>
            <a:r>
              <a:rPr lang="en-US" sz="2400" dirty="0"/>
              <a:t>EMAIL</a:t>
            </a:r>
          </a:p>
          <a:p>
            <a:r>
              <a:rPr lang="en-US" sz="2400" dirty="0"/>
              <a:t>PASSWORD</a:t>
            </a:r>
          </a:p>
          <a:p>
            <a:r>
              <a:rPr lang="en-US" sz="2400" dirty="0"/>
              <a:t>PNAME</a:t>
            </a:r>
          </a:p>
          <a:p>
            <a:r>
              <a:rPr lang="en-US" sz="2400" dirty="0"/>
              <a:t>DOB</a:t>
            </a:r>
          </a:p>
          <a:p>
            <a:r>
              <a:rPr lang="en-US" sz="2400" dirty="0"/>
              <a:t>BLOOD_TYPE</a:t>
            </a:r>
          </a:p>
          <a:p>
            <a:r>
              <a:rPr lang="en-US" sz="2400" dirty="0"/>
              <a:t>ADDRESS</a:t>
            </a:r>
          </a:p>
          <a:p>
            <a:r>
              <a:rPr lang="en-US" sz="2400" dirty="0"/>
              <a:t>URGENCY</a:t>
            </a:r>
          </a:p>
          <a:p>
            <a:r>
              <a:rPr lang="en-US" sz="2400" dirty="0"/>
              <a:t>REGISTERED_DATE</a:t>
            </a:r>
          </a:p>
          <a:p>
            <a:r>
              <a:rPr lang="en-US" sz="2400" dirty="0"/>
              <a:t>ORGANISATION_NO (FK)</a:t>
            </a:r>
          </a:p>
          <a:p>
            <a:pPr marL="0" indent="0">
              <a:buNone/>
            </a:pPr>
            <a:endParaRPr lang="en-IN" sz="3600" dirty="0"/>
          </a:p>
        </p:txBody>
      </p:sp>
    </p:spTree>
    <p:extLst>
      <p:ext uri="{BB962C8B-B14F-4D97-AF65-F5344CB8AC3E}">
        <p14:creationId xmlns:p14="http://schemas.microsoft.com/office/powerpoint/2010/main" val="614855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DONATION CAMPS</a:t>
            </a:r>
            <a:endParaRPr lang="en-IN" dirty="0"/>
          </a:p>
        </p:txBody>
      </p:sp>
      <p:sp>
        <p:nvSpPr>
          <p:cNvPr id="5" name="Content Placeholder 2">
            <a:extLst>
              <a:ext uri="{FF2B5EF4-FFF2-40B4-BE49-F238E27FC236}">
                <a16:creationId xmlns:a16="http://schemas.microsoft.com/office/drawing/2014/main" id="{2C4C1F37-9DC4-4FBD-81C6-62394AC7E3BB}"/>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Attributes:</a:t>
            </a:r>
          </a:p>
          <a:p>
            <a:r>
              <a:rPr lang="en-US" sz="2400" dirty="0"/>
              <a:t>LOCATION </a:t>
            </a:r>
          </a:p>
          <a:p>
            <a:r>
              <a:rPr lang="en-US" sz="2400" dirty="0"/>
              <a:t>CAMP_ID (PK)</a:t>
            </a:r>
          </a:p>
          <a:p>
            <a:r>
              <a:rPr lang="en-US" sz="2400" dirty="0"/>
              <a:t>ORGANISATION_NO(FK)</a:t>
            </a:r>
          </a:p>
        </p:txBody>
      </p:sp>
    </p:spTree>
    <p:extLst>
      <p:ext uri="{BB962C8B-B14F-4D97-AF65-F5344CB8AC3E}">
        <p14:creationId xmlns:p14="http://schemas.microsoft.com/office/powerpoint/2010/main" val="618809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SPONSORS</a:t>
            </a:r>
            <a:endParaRPr lang="en-IN" dirty="0"/>
          </a:p>
        </p:txBody>
      </p:sp>
      <p:sp>
        <p:nvSpPr>
          <p:cNvPr id="5" name="Content Placeholder 2">
            <a:extLst>
              <a:ext uri="{FF2B5EF4-FFF2-40B4-BE49-F238E27FC236}">
                <a16:creationId xmlns:a16="http://schemas.microsoft.com/office/drawing/2014/main" id="{2C4C1F37-9DC4-4FBD-81C6-62394AC7E3BB}"/>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Attributes:</a:t>
            </a:r>
            <a:r>
              <a:rPr lang="en-US" sz="2400" dirty="0"/>
              <a:t> </a:t>
            </a:r>
          </a:p>
          <a:p>
            <a:r>
              <a:rPr lang="en-US" sz="2400" dirty="0"/>
              <a:t>SPONSOR_ID (PK)</a:t>
            </a:r>
          </a:p>
          <a:p>
            <a:r>
              <a:rPr lang="en-US" sz="2400" dirty="0"/>
              <a:t>SPONSOR_NAME</a:t>
            </a:r>
          </a:p>
          <a:p>
            <a:r>
              <a:rPr lang="en-US" sz="2400" dirty="0"/>
              <a:t>EMAIL</a:t>
            </a:r>
          </a:p>
          <a:p>
            <a:r>
              <a:rPr lang="en-US" sz="2400" dirty="0"/>
              <a:t>AMOUNT</a:t>
            </a:r>
          </a:p>
          <a:p>
            <a:r>
              <a:rPr lang="en-US" sz="2400" dirty="0"/>
              <a:t>ORGANISATION_NO (FK)</a:t>
            </a:r>
          </a:p>
          <a:p>
            <a:endParaRPr lang="en-US" sz="2400" dirty="0"/>
          </a:p>
        </p:txBody>
      </p:sp>
    </p:spTree>
    <p:extLst>
      <p:ext uri="{BB962C8B-B14F-4D97-AF65-F5344CB8AC3E}">
        <p14:creationId xmlns:p14="http://schemas.microsoft.com/office/powerpoint/2010/main" val="1376181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ORGANIZATIONS</a:t>
            </a:r>
            <a:endParaRPr lang="en-IN" dirty="0"/>
          </a:p>
        </p:txBody>
      </p:sp>
      <p:sp>
        <p:nvSpPr>
          <p:cNvPr id="5" name="Content Placeholder 2">
            <a:extLst>
              <a:ext uri="{FF2B5EF4-FFF2-40B4-BE49-F238E27FC236}">
                <a16:creationId xmlns:a16="http://schemas.microsoft.com/office/drawing/2014/main" id="{2C4C1F37-9DC4-4FBD-81C6-62394AC7E3BB}"/>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Attributes:</a:t>
            </a:r>
            <a:r>
              <a:rPr lang="en-US" sz="2400" dirty="0"/>
              <a:t> </a:t>
            </a:r>
          </a:p>
          <a:p>
            <a:r>
              <a:rPr lang="en-US" sz="2400" dirty="0"/>
              <a:t>ORGANIZATION_NO (PK)</a:t>
            </a:r>
          </a:p>
          <a:p>
            <a:r>
              <a:rPr lang="en-US" sz="2400" dirty="0"/>
              <a:t>ORGANIZATION_NAME</a:t>
            </a:r>
          </a:p>
          <a:p>
            <a:r>
              <a:rPr lang="en-US" sz="2400" dirty="0"/>
              <a:t>NUM_OF_PATIENTS</a:t>
            </a:r>
          </a:p>
          <a:p>
            <a:endParaRPr lang="en-US" sz="2400" dirty="0"/>
          </a:p>
        </p:txBody>
      </p:sp>
    </p:spTree>
    <p:extLst>
      <p:ext uri="{BB962C8B-B14F-4D97-AF65-F5344CB8AC3E}">
        <p14:creationId xmlns:p14="http://schemas.microsoft.com/office/powerpoint/2010/main" val="1756664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F29-9FF2-4653-A08D-F29DC4B12212}"/>
              </a:ext>
            </a:extLst>
          </p:cNvPr>
          <p:cNvSpPr>
            <a:spLocks noGrp="1"/>
          </p:cNvSpPr>
          <p:nvPr>
            <p:ph type="title"/>
          </p:nvPr>
        </p:nvSpPr>
        <p:spPr/>
        <p:txBody>
          <a:bodyPr/>
          <a:lstStyle/>
          <a:p>
            <a:r>
              <a:rPr lang="en-US" dirty="0"/>
              <a:t>RELATIONSHIPS</a:t>
            </a:r>
            <a:endParaRPr lang="en-IN" dirty="0"/>
          </a:p>
        </p:txBody>
      </p:sp>
      <p:sp>
        <p:nvSpPr>
          <p:cNvPr id="5" name="Content Placeholder 2">
            <a:extLst>
              <a:ext uri="{FF2B5EF4-FFF2-40B4-BE49-F238E27FC236}">
                <a16:creationId xmlns:a16="http://schemas.microsoft.com/office/drawing/2014/main" id="{2C4C1F37-9DC4-4FBD-81C6-62394AC7E3BB}"/>
              </a:ext>
            </a:extLst>
          </p:cNvPr>
          <p:cNvSpPr txBox="1">
            <a:spLocks/>
          </p:cNvSpPr>
          <p:nvPr/>
        </p:nvSpPr>
        <p:spPr>
          <a:xfrm>
            <a:off x="838200" y="1690688"/>
            <a:ext cx="10825480" cy="4588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DONATED_TO – Relates DONORS and DONATION_CAMP (1:N)</a:t>
            </a:r>
          </a:p>
          <a:p>
            <a:r>
              <a:rPr lang="en-US" dirty="0"/>
              <a:t>ORGANIZED_BY – Relates DONATION_CAMP and ORGANIZATIONS (1:1)</a:t>
            </a:r>
          </a:p>
          <a:p>
            <a:r>
              <a:rPr lang="en-US" dirty="0"/>
              <a:t>RECEIVED_FROM – Relates PATIENTS and ORGANIZATIONS (1:1)</a:t>
            </a:r>
          </a:p>
          <a:p>
            <a:r>
              <a:rPr lang="en-US" dirty="0"/>
              <a:t>SPONSORED_BY – Relates SPONSORS and ORGANIZATIONS (N:1)</a:t>
            </a:r>
          </a:p>
          <a:p>
            <a:endParaRPr lang="en-US" dirty="0"/>
          </a:p>
        </p:txBody>
      </p:sp>
    </p:spTree>
    <p:extLst>
      <p:ext uri="{BB962C8B-B14F-4D97-AF65-F5344CB8AC3E}">
        <p14:creationId xmlns:p14="http://schemas.microsoft.com/office/powerpoint/2010/main" val="3248706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287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BLOOD BANK MANAGEMENT SYSTEM</vt:lpstr>
      <vt:lpstr>INTRODUCTION</vt:lpstr>
      <vt:lpstr>TABLES</vt:lpstr>
      <vt:lpstr>DONORS</vt:lpstr>
      <vt:lpstr>PATIENTS</vt:lpstr>
      <vt:lpstr>DONATION CAMPS</vt:lpstr>
      <vt:lpstr>SPONSORS</vt:lpstr>
      <vt:lpstr>ORGANIZATIONS</vt:lpstr>
      <vt:lpstr>RELATIONSHIPS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SAJISH KUMAR</dc:creator>
  <cp:lastModifiedBy>SAJISH KUMAR</cp:lastModifiedBy>
  <cp:revision>14</cp:revision>
  <dcterms:created xsi:type="dcterms:W3CDTF">2020-02-23T16:54:32Z</dcterms:created>
  <dcterms:modified xsi:type="dcterms:W3CDTF">2020-05-18T18:27:45Z</dcterms:modified>
</cp:coreProperties>
</file>