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865-C77A-4E53-9198-8FF906F6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562E-7864-4AED-B9EF-E6ACC2955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63CF-F82B-478D-A328-B44AC1A3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ABF1-C1CB-4EFE-81F3-6BC40D91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192E-DE58-40E5-A2F6-A3A8237F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48B6-2785-4CE7-B9FB-B23314A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95D2-793D-4AF8-A319-3DB74AF6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6C84-E4CF-4867-BFC2-B6CAFECA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EB88-4172-4E08-8278-FEE8A0AB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CC43-3EF8-459E-807F-55E9FB57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47412-085A-4AED-9254-D05CDCBA3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7BCF5-FB43-4653-9C00-CEC9488D6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9B7-6329-4B63-B6D6-E68F9AF5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69BD-E0AB-4C08-BF6D-45687160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EF52-2AC8-4A4A-B56D-DC9ACB94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4833-8B1F-4EFF-B3D6-FD227FC4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897B-D471-4290-B1B2-2F536A6B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2B2-DD85-47BE-8D2B-6B46DC2D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994B-FB2E-48C0-A721-F48C12E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9794-546A-467C-B58B-8D59E18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4091-946B-42ED-87D8-93400E8C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B33E-5B15-4DA8-9F17-D4FCDE8D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4686-7E48-4508-A71F-006E359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42E0-A26F-46EE-B006-ED138BE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11AE-C36C-4053-B94C-C80C9193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557C-8C1D-411E-909B-493DC4C8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A15-FB20-452F-9916-485E65B37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49E6-61B4-4357-B62D-F6B92A10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434F-16FE-41AE-834E-50CCD9DD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89296-3CFB-488E-A4AA-B26C9ECC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44CF-E3BF-4DF8-A785-E79D8667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8C22-D2D4-426E-AAEA-22B50E05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68C5-CF86-4FFE-88E7-A7A5C5BC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89AF-5981-4E48-8751-6C376AD8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CE863-BC33-45B0-975D-046823035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1E167-2422-4E7C-8B9E-E0E3CC2B9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7F4C3-EFEF-46BA-B781-742352A1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5B6B5-06F4-48F9-BB5C-F52CCCD6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8199D-5EE6-4DCA-B333-3B4E8ED2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E15D-207C-4707-A6C9-490BA397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033B6-7FDF-41FE-A7AC-6D0C901F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1301C-763B-4D35-8C6F-415FF7C7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5F60-3EFD-4D9E-920E-8820AF51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5DD03-1829-471B-AC21-FA759C77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40A4-12C7-402F-A25A-3A74368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778E9-4EAD-4711-A4CE-D7720530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AB7A-2CBC-4A2F-A9AA-FE9A1047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6D3-9B91-4C23-BEF5-C2F97151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73BF-7205-4689-AE14-22DFA3B3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4D90-1416-4C1D-AB9A-D629D40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AEA9D-D796-41FE-A5EE-CF9291D6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1744-D20C-4C79-8B04-00E7D8D1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EA6A-5B15-49A0-B93D-018313E8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3D97-5EBA-449F-A01B-9B47F4884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56E3B-4BD4-4A01-BE42-13D42B7E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7D71-B50E-4DCF-92E6-59275320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F12E-4A59-4C24-810C-D396D7C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3EB04-BFB9-4E22-848B-EEB4DD0E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DCBCE-BAA4-41EB-9A79-BCCF65F5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941-2064-41E2-81A3-13381B02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CF24-7FDB-45BE-AED8-30BB5015C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D4F1-4160-4D0A-855E-F4CAFDFE509D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AF9E-21B2-471C-BC28-B4E4A27FD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93B1-6A7E-48A2-9A07-68A97478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C980-E9B7-4ED4-A431-87F65EC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B27FA7D-5F12-4534-BF65-1E64AEC6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62" y="2495214"/>
            <a:ext cx="3165641" cy="14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D620D93-80F5-4F00-BDF9-D48D30C60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4" y="4610057"/>
            <a:ext cx="2189001" cy="995001"/>
          </a:xfrm>
          <a:prstGeom prst="rect">
            <a:avLst/>
          </a:prstGeom>
        </p:spPr>
      </p:pic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E60E9A-3544-4051-A926-4E4996AE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34" y="5619492"/>
            <a:ext cx="1099762" cy="1099762"/>
          </a:xfrm>
          <a:prstGeom prst="rect">
            <a:avLst/>
          </a:prstGeom>
        </p:spPr>
      </p:pic>
      <p:pic>
        <p:nvPicPr>
          <p:cNvPr id="10" name="Picture 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B474F7C-07E8-4E61-AC0B-AB45EB643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2" y="1316498"/>
            <a:ext cx="1930205" cy="75272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80D3484-A1F1-438E-8596-5FFFC77B2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5" y="2218525"/>
            <a:ext cx="2383039" cy="108059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7BA6C56-95E1-428A-B922-0DBA5FDCF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2" y="93619"/>
            <a:ext cx="2454602" cy="1051972"/>
          </a:xfrm>
          <a:prstGeom prst="rect">
            <a:avLst/>
          </a:prstGeom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ED41CD9-5177-4A0F-ADE0-1C7CC547174A}"/>
              </a:ext>
            </a:extLst>
          </p:cNvPr>
          <p:cNvSpPr/>
          <p:nvPr/>
        </p:nvSpPr>
        <p:spPr>
          <a:xfrm>
            <a:off x="264046" y="11859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B58447-C3E1-4E55-904B-4B5A3BA905AB}"/>
              </a:ext>
            </a:extLst>
          </p:cNvPr>
          <p:cNvSpPr/>
          <p:nvPr/>
        </p:nvSpPr>
        <p:spPr>
          <a:xfrm>
            <a:off x="264046" y="1234961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393C8D2-12AD-4088-8E74-A0E949843975}"/>
              </a:ext>
            </a:extLst>
          </p:cNvPr>
          <p:cNvSpPr/>
          <p:nvPr/>
        </p:nvSpPr>
        <p:spPr>
          <a:xfrm>
            <a:off x="264046" y="3467691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9D9790-187C-4E11-9F38-9FE3E2C74470}"/>
              </a:ext>
            </a:extLst>
          </p:cNvPr>
          <p:cNvSpPr/>
          <p:nvPr/>
        </p:nvSpPr>
        <p:spPr>
          <a:xfrm>
            <a:off x="264046" y="235132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872512-AF76-4E45-AF78-F533B8DCD31E}"/>
              </a:ext>
            </a:extLst>
          </p:cNvPr>
          <p:cNvSpPr/>
          <p:nvPr/>
        </p:nvSpPr>
        <p:spPr>
          <a:xfrm>
            <a:off x="264046" y="458405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37292-40A4-4A3C-A694-C7239E1F0C08}"/>
              </a:ext>
            </a:extLst>
          </p:cNvPr>
          <p:cNvSpPr/>
          <p:nvPr/>
        </p:nvSpPr>
        <p:spPr>
          <a:xfrm>
            <a:off x="264046" y="5700423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9E188BCF-CEB4-4579-9C3E-191408FA45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4" y="3571866"/>
            <a:ext cx="2829981" cy="75466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CCECD2C-DADB-48F5-BD19-A0C82D7AD69B}"/>
              </a:ext>
            </a:extLst>
          </p:cNvPr>
          <p:cNvSpPr/>
          <p:nvPr/>
        </p:nvSpPr>
        <p:spPr>
          <a:xfrm>
            <a:off x="6810162" y="2355518"/>
            <a:ext cx="3112978" cy="186741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5B0C2F-2368-429C-A019-01677360A60E}"/>
              </a:ext>
            </a:extLst>
          </p:cNvPr>
          <p:cNvCxnSpPr>
            <a:stCxn id="1053" idx="3"/>
            <a:endCxn id="81" idx="1"/>
          </p:cNvCxnSpPr>
          <p:nvPr/>
        </p:nvCxnSpPr>
        <p:spPr>
          <a:xfrm>
            <a:off x="3377024" y="587547"/>
            <a:ext cx="3433138" cy="27016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A213809-D3B5-406C-9EE1-826465429B7A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3377024" y="1703912"/>
            <a:ext cx="3433138" cy="15853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E0AEA2-556C-444F-9F00-EF17A983D64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400355" y="2758823"/>
            <a:ext cx="3409807" cy="53040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A19390-CAAF-4BA9-A63D-EBB7C5724972}"/>
              </a:ext>
            </a:extLst>
          </p:cNvPr>
          <p:cNvCxnSpPr>
            <a:cxnSpLocks/>
            <a:stCxn id="70" idx="3"/>
            <a:endCxn id="81" idx="1"/>
          </p:cNvCxnSpPr>
          <p:nvPr/>
        </p:nvCxnSpPr>
        <p:spPr>
          <a:xfrm flipV="1">
            <a:off x="3377024" y="3289227"/>
            <a:ext cx="3433138" cy="6474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9785E38-7F5F-44F2-9F8A-38454799CE74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 flipV="1">
            <a:off x="3377024" y="3289227"/>
            <a:ext cx="3433138" cy="17637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31437C7-B941-45C8-8111-5935D7E5A5A0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 flipV="1">
            <a:off x="3377024" y="3289227"/>
            <a:ext cx="3433138" cy="288014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68F766-7C45-4319-813A-E2ACEBBBBE4F}"/>
              </a:ext>
            </a:extLst>
          </p:cNvPr>
          <p:cNvGrpSpPr/>
          <p:nvPr/>
        </p:nvGrpSpPr>
        <p:grpSpPr>
          <a:xfrm>
            <a:off x="8275117" y="2641686"/>
            <a:ext cx="3112978" cy="1051972"/>
            <a:chOff x="264046" y="93619"/>
            <a:chExt cx="3112978" cy="1051972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E7BA6C56-95E1-428A-B922-0DBA5FDC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2" y="93619"/>
              <a:ext cx="2454602" cy="1051972"/>
            </a:xfrm>
            <a:prstGeom prst="rect">
              <a:avLst/>
            </a:prstGeom>
          </p:spPr>
        </p:pic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2ED41CD9-5177-4A0F-ADE0-1C7CC547174A}"/>
                </a:ext>
              </a:extLst>
            </p:cNvPr>
            <p:cNvSpPr/>
            <p:nvPr/>
          </p:nvSpPr>
          <p:spPr>
            <a:xfrm>
              <a:off x="264046" y="11859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9F597-1366-4E71-B309-0EF891C12E2E}"/>
              </a:ext>
            </a:extLst>
          </p:cNvPr>
          <p:cNvGrpSpPr/>
          <p:nvPr/>
        </p:nvGrpSpPr>
        <p:grpSpPr>
          <a:xfrm>
            <a:off x="7678820" y="778838"/>
            <a:ext cx="3112978" cy="937901"/>
            <a:chOff x="264046" y="1234961"/>
            <a:chExt cx="3112978" cy="937901"/>
          </a:xfrm>
        </p:grpSpPr>
        <p:pic>
          <p:nvPicPr>
            <p:cNvPr id="10" name="Picture 9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2B474F7C-07E8-4E61-AC0B-AB45EB64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62" y="1316498"/>
              <a:ext cx="1930205" cy="752725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B58447-C3E1-4E55-904B-4B5A3BA905AB}"/>
                </a:ext>
              </a:extLst>
            </p:cNvPr>
            <p:cNvSpPr/>
            <p:nvPr/>
          </p:nvSpPr>
          <p:spPr>
            <a:xfrm>
              <a:off x="264046" y="1234961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DAA976-3EC3-44F9-A5BC-D5FB747EFDAB}"/>
              </a:ext>
            </a:extLst>
          </p:cNvPr>
          <p:cNvGrpSpPr/>
          <p:nvPr/>
        </p:nvGrpSpPr>
        <p:grpSpPr>
          <a:xfrm>
            <a:off x="608134" y="2712879"/>
            <a:ext cx="3112978" cy="1080597"/>
            <a:chOff x="264046" y="2218525"/>
            <a:chExt cx="3112978" cy="1080597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C80D3484-A1F1-438E-8596-5FFFC77B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5" y="2218525"/>
              <a:ext cx="2383039" cy="108059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9D9790-187C-4E11-9F38-9FE3E2C74470}"/>
                </a:ext>
              </a:extLst>
            </p:cNvPr>
            <p:cNvSpPr/>
            <p:nvPr/>
          </p:nvSpPr>
          <p:spPr>
            <a:xfrm>
              <a:off x="264046" y="235132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C1645-487A-46EC-B1C1-5939468AE809}"/>
              </a:ext>
            </a:extLst>
          </p:cNvPr>
          <p:cNvGrpSpPr/>
          <p:nvPr/>
        </p:nvGrpSpPr>
        <p:grpSpPr>
          <a:xfrm>
            <a:off x="2459410" y="5113650"/>
            <a:ext cx="3112978" cy="1021002"/>
            <a:chOff x="264046" y="4584056"/>
            <a:chExt cx="3112978" cy="1021002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ED620D93-80F5-4F00-BDF9-D48D30C6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34" y="4610057"/>
              <a:ext cx="2189001" cy="995001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872512-AF76-4E45-AF78-F533B8DCD31E}"/>
                </a:ext>
              </a:extLst>
            </p:cNvPr>
            <p:cNvSpPr/>
            <p:nvPr/>
          </p:nvSpPr>
          <p:spPr>
            <a:xfrm>
              <a:off x="264046" y="458405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F8E316-2845-41D7-BBEB-7D7BACB642AA}"/>
              </a:ext>
            </a:extLst>
          </p:cNvPr>
          <p:cNvGrpSpPr/>
          <p:nvPr/>
        </p:nvGrpSpPr>
        <p:grpSpPr>
          <a:xfrm>
            <a:off x="7019961" y="5265196"/>
            <a:ext cx="3112978" cy="1099762"/>
            <a:chOff x="264046" y="5619492"/>
            <a:chExt cx="3112978" cy="1099762"/>
          </a:xfrm>
        </p:grpSpPr>
        <p:pic>
          <p:nvPicPr>
            <p:cNvPr id="8" name="Picture 7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D6E60E9A-3544-4051-A926-4E4996AE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334" y="5619492"/>
              <a:ext cx="1099762" cy="1099762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D37292-40A4-4A3C-A694-C7239E1F0C08}"/>
                </a:ext>
              </a:extLst>
            </p:cNvPr>
            <p:cNvSpPr/>
            <p:nvPr/>
          </p:nvSpPr>
          <p:spPr>
            <a:xfrm>
              <a:off x="264046" y="5700423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31BE06-579A-431D-B8D9-F8DB49DCB1C7}"/>
              </a:ext>
            </a:extLst>
          </p:cNvPr>
          <p:cNvGrpSpPr/>
          <p:nvPr/>
        </p:nvGrpSpPr>
        <p:grpSpPr>
          <a:xfrm>
            <a:off x="1929805" y="399586"/>
            <a:ext cx="3112978" cy="937901"/>
            <a:chOff x="264046" y="3467691"/>
            <a:chExt cx="3112978" cy="9379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93C8D2-12AD-4088-8E74-A0E949843975}"/>
                </a:ext>
              </a:extLst>
            </p:cNvPr>
            <p:cNvSpPr/>
            <p:nvPr/>
          </p:nvSpPr>
          <p:spPr>
            <a:xfrm>
              <a:off x="264046" y="3467691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picture containing knife, table&#10;&#10;Description automatically generated">
              <a:extLst>
                <a:ext uri="{FF2B5EF4-FFF2-40B4-BE49-F238E27FC236}">
                  <a16:creationId xmlns:a16="http://schemas.microsoft.com/office/drawing/2014/main" id="{9E188BCF-CEB4-4579-9C3E-191408FA4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34" y="3571866"/>
              <a:ext cx="2829981" cy="75466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D33CD7-B989-47D3-B0BC-842481AECE4B}"/>
              </a:ext>
            </a:extLst>
          </p:cNvPr>
          <p:cNvGrpSpPr/>
          <p:nvPr/>
        </p:nvGrpSpPr>
        <p:grpSpPr>
          <a:xfrm>
            <a:off x="4513179" y="2319469"/>
            <a:ext cx="3165641" cy="1867418"/>
            <a:chOff x="6810162" y="2355518"/>
            <a:chExt cx="3165641" cy="186741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B27FA7D-5F12-4534-BF65-1E64AEC66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162" y="2495214"/>
              <a:ext cx="3165641" cy="1495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CCECD2C-DADB-48F5-BD19-A0C82D7AD69B}"/>
                </a:ext>
              </a:extLst>
            </p:cNvPr>
            <p:cNvSpPr/>
            <p:nvPr/>
          </p:nvSpPr>
          <p:spPr>
            <a:xfrm>
              <a:off x="6810162" y="2355518"/>
              <a:ext cx="3112978" cy="186741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5B0C2F-2368-429C-A019-01677360A60E}"/>
              </a:ext>
            </a:extLst>
          </p:cNvPr>
          <p:cNvCxnSpPr>
            <a:cxnSpLocks/>
            <a:stCxn id="1053" idx="1"/>
            <a:endCxn id="1030" idx="3"/>
          </p:cNvCxnSpPr>
          <p:nvPr/>
        </p:nvCxnSpPr>
        <p:spPr>
          <a:xfrm rot="10800000" flipV="1">
            <a:off x="7678821" y="3135613"/>
            <a:ext cx="596297" cy="7126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A213809-D3B5-406C-9EE1-826465429B7A}"/>
              </a:ext>
            </a:extLst>
          </p:cNvPr>
          <p:cNvCxnSpPr>
            <a:cxnSpLocks/>
            <a:stCxn id="69" idx="2"/>
            <a:endCxn id="81" idx="0"/>
          </p:cNvCxnSpPr>
          <p:nvPr/>
        </p:nvCxnSpPr>
        <p:spPr>
          <a:xfrm rot="5400000">
            <a:off x="7351124" y="435284"/>
            <a:ext cx="602730" cy="316564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E0AEA2-556C-444F-9F00-EF17A983D64D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 flipV="1">
            <a:off x="3721112" y="3253178"/>
            <a:ext cx="792067" cy="6145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A19390-CAAF-4BA9-A63D-EBB7C5724972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>
            <a:off x="5042783" y="868537"/>
            <a:ext cx="1026885" cy="1450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9785E38-7F5F-44F2-9F8A-38454799CE7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rot="5400000" flipH="1" flipV="1">
            <a:off x="4579402" y="3623385"/>
            <a:ext cx="926763" cy="205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31437C7-B941-45C8-8111-5935D7E5A5A0}"/>
              </a:ext>
            </a:extLst>
          </p:cNvPr>
          <p:cNvCxnSpPr>
            <a:cxnSpLocks/>
            <a:stCxn id="73" idx="0"/>
            <a:endCxn id="81" idx="2"/>
          </p:cNvCxnSpPr>
          <p:nvPr/>
        </p:nvCxnSpPr>
        <p:spPr>
          <a:xfrm rot="16200000" flipV="1">
            <a:off x="6743439" y="3513116"/>
            <a:ext cx="1159240" cy="25067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D620D93-80F5-4F00-BDF9-D48D30C6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4" y="4610057"/>
            <a:ext cx="2189001" cy="995001"/>
          </a:xfrm>
          <a:prstGeom prst="rect">
            <a:avLst/>
          </a:prstGeom>
        </p:spPr>
      </p:pic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6E60E9A-3544-4051-A926-4E4996AEE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34" y="5619492"/>
            <a:ext cx="1099762" cy="1099762"/>
          </a:xfrm>
          <a:prstGeom prst="rect">
            <a:avLst/>
          </a:prstGeom>
        </p:spPr>
      </p:pic>
      <p:pic>
        <p:nvPicPr>
          <p:cNvPr id="10" name="Picture 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B474F7C-07E8-4E61-AC0B-AB45EB643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2" y="1316498"/>
            <a:ext cx="1930205" cy="75272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80D3484-A1F1-438E-8596-5FFFC77B2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5" y="2218525"/>
            <a:ext cx="2383039" cy="1080597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7BA6C56-95E1-428A-B922-0DBA5FDCF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2" y="93619"/>
            <a:ext cx="2454602" cy="1051972"/>
          </a:xfrm>
          <a:prstGeom prst="rect">
            <a:avLst/>
          </a:prstGeom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ED41CD9-5177-4A0F-ADE0-1C7CC547174A}"/>
              </a:ext>
            </a:extLst>
          </p:cNvPr>
          <p:cNvSpPr/>
          <p:nvPr/>
        </p:nvSpPr>
        <p:spPr>
          <a:xfrm>
            <a:off x="264046" y="11859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B58447-C3E1-4E55-904B-4B5A3BA905AB}"/>
              </a:ext>
            </a:extLst>
          </p:cNvPr>
          <p:cNvSpPr/>
          <p:nvPr/>
        </p:nvSpPr>
        <p:spPr>
          <a:xfrm>
            <a:off x="264046" y="1234961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393C8D2-12AD-4088-8E74-A0E949843975}"/>
              </a:ext>
            </a:extLst>
          </p:cNvPr>
          <p:cNvSpPr/>
          <p:nvPr/>
        </p:nvSpPr>
        <p:spPr>
          <a:xfrm>
            <a:off x="264046" y="3467691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9D9790-187C-4E11-9F38-9FE3E2C74470}"/>
              </a:ext>
            </a:extLst>
          </p:cNvPr>
          <p:cNvSpPr/>
          <p:nvPr/>
        </p:nvSpPr>
        <p:spPr>
          <a:xfrm>
            <a:off x="264046" y="235132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872512-AF76-4E45-AF78-F533B8DCD31E}"/>
              </a:ext>
            </a:extLst>
          </p:cNvPr>
          <p:cNvSpPr/>
          <p:nvPr/>
        </p:nvSpPr>
        <p:spPr>
          <a:xfrm>
            <a:off x="264046" y="4584056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37292-40A4-4A3C-A694-C7239E1F0C08}"/>
              </a:ext>
            </a:extLst>
          </p:cNvPr>
          <p:cNvSpPr/>
          <p:nvPr/>
        </p:nvSpPr>
        <p:spPr>
          <a:xfrm>
            <a:off x="264046" y="5700423"/>
            <a:ext cx="3112978" cy="9379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9E188BCF-CEB4-4579-9C3E-191408FA45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4" y="3571866"/>
            <a:ext cx="2829981" cy="75466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CCECD2C-DADB-48F5-BD19-A0C82D7AD69B}"/>
              </a:ext>
            </a:extLst>
          </p:cNvPr>
          <p:cNvSpPr/>
          <p:nvPr/>
        </p:nvSpPr>
        <p:spPr>
          <a:xfrm>
            <a:off x="6810162" y="2355518"/>
            <a:ext cx="3112978" cy="186741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5B0C2F-2368-429C-A019-01677360A60E}"/>
              </a:ext>
            </a:extLst>
          </p:cNvPr>
          <p:cNvCxnSpPr>
            <a:stCxn id="1053" idx="3"/>
            <a:endCxn id="81" idx="1"/>
          </p:cNvCxnSpPr>
          <p:nvPr/>
        </p:nvCxnSpPr>
        <p:spPr>
          <a:xfrm>
            <a:off x="3377024" y="587547"/>
            <a:ext cx="3433138" cy="27016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A213809-D3B5-406C-9EE1-826465429B7A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3377024" y="1703912"/>
            <a:ext cx="3433138" cy="15853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E0AEA2-556C-444F-9F00-EF17A983D64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400355" y="2758823"/>
            <a:ext cx="3409807" cy="53040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A19390-CAAF-4BA9-A63D-EBB7C5724972}"/>
              </a:ext>
            </a:extLst>
          </p:cNvPr>
          <p:cNvCxnSpPr>
            <a:cxnSpLocks/>
            <a:stCxn id="70" idx="3"/>
            <a:endCxn id="81" idx="1"/>
          </p:cNvCxnSpPr>
          <p:nvPr/>
        </p:nvCxnSpPr>
        <p:spPr>
          <a:xfrm flipV="1">
            <a:off x="3377024" y="3289227"/>
            <a:ext cx="3433138" cy="64741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9785E38-7F5F-44F2-9F8A-38454799CE74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 flipV="1">
            <a:off x="3377024" y="3289227"/>
            <a:ext cx="3433138" cy="176378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31437C7-B941-45C8-8111-5935D7E5A5A0}"/>
              </a:ext>
            </a:extLst>
          </p:cNvPr>
          <p:cNvCxnSpPr>
            <a:cxnSpLocks/>
            <a:stCxn id="73" idx="3"/>
            <a:endCxn id="81" idx="1"/>
          </p:cNvCxnSpPr>
          <p:nvPr/>
        </p:nvCxnSpPr>
        <p:spPr>
          <a:xfrm flipV="1">
            <a:off x="3377024" y="3289227"/>
            <a:ext cx="3433138" cy="288014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3A549349-F2DD-4F31-83AE-DF032DECE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9319" y="2480280"/>
            <a:ext cx="1587081" cy="15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68F766-7C45-4319-813A-E2ACEBBBBE4F}"/>
              </a:ext>
            </a:extLst>
          </p:cNvPr>
          <p:cNvGrpSpPr/>
          <p:nvPr/>
        </p:nvGrpSpPr>
        <p:grpSpPr>
          <a:xfrm>
            <a:off x="8275117" y="2641686"/>
            <a:ext cx="3112978" cy="1051972"/>
            <a:chOff x="264046" y="93619"/>
            <a:chExt cx="3112978" cy="1051972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E7BA6C56-95E1-428A-B922-0DBA5FDC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02" y="93619"/>
              <a:ext cx="2454602" cy="1051972"/>
            </a:xfrm>
            <a:prstGeom prst="rect">
              <a:avLst/>
            </a:prstGeom>
          </p:spPr>
        </p:pic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2ED41CD9-5177-4A0F-ADE0-1C7CC547174A}"/>
                </a:ext>
              </a:extLst>
            </p:cNvPr>
            <p:cNvSpPr/>
            <p:nvPr/>
          </p:nvSpPr>
          <p:spPr>
            <a:xfrm>
              <a:off x="264046" y="11859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9F597-1366-4E71-B309-0EF891C12E2E}"/>
              </a:ext>
            </a:extLst>
          </p:cNvPr>
          <p:cNvGrpSpPr/>
          <p:nvPr/>
        </p:nvGrpSpPr>
        <p:grpSpPr>
          <a:xfrm>
            <a:off x="7678820" y="778838"/>
            <a:ext cx="3112978" cy="937901"/>
            <a:chOff x="264046" y="1234961"/>
            <a:chExt cx="3112978" cy="937901"/>
          </a:xfrm>
        </p:grpSpPr>
        <p:pic>
          <p:nvPicPr>
            <p:cNvPr id="10" name="Picture 9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2B474F7C-07E8-4E61-AC0B-AB45EB64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662" y="1316498"/>
              <a:ext cx="1930205" cy="752725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B58447-C3E1-4E55-904B-4B5A3BA905AB}"/>
                </a:ext>
              </a:extLst>
            </p:cNvPr>
            <p:cNvSpPr/>
            <p:nvPr/>
          </p:nvSpPr>
          <p:spPr>
            <a:xfrm>
              <a:off x="264046" y="1234961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DAA976-3EC3-44F9-A5BC-D5FB747EFDAB}"/>
              </a:ext>
            </a:extLst>
          </p:cNvPr>
          <p:cNvGrpSpPr/>
          <p:nvPr/>
        </p:nvGrpSpPr>
        <p:grpSpPr>
          <a:xfrm>
            <a:off x="608134" y="2712879"/>
            <a:ext cx="3112978" cy="1080597"/>
            <a:chOff x="264046" y="2218525"/>
            <a:chExt cx="3112978" cy="1080597"/>
          </a:xfrm>
        </p:grpSpPr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C80D3484-A1F1-438E-8596-5FFFC77B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5" y="2218525"/>
              <a:ext cx="2383039" cy="108059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9D9790-187C-4E11-9F38-9FE3E2C74470}"/>
                </a:ext>
              </a:extLst>
            </p:cNvPr>
            <p:cNvSpPr/>
            <p:nvPr/>
          </p:nvSpPr>
          <p:spPr>
            <a:xfrm>
              <a:off x="264046" y="235132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C1645-487A-46EC-B1C1-5939468AE809}"/>
              </a:ext>
            </a:extLst>
          </p:cNvPr>
          <p:cNvGrpSpPr/>
          <p:nvPr/>
        </p:nvGrpSpPr>
        <p:grpSpPr>
          <a:xfrm>
            <a:off x="2459410" y="5113650"/>
            <a:ext cx="3112978" cy="1021002"/>
            <a:chOff x="264046" y="4584056"/>
            <a:chExt cx="3112978" cy="1021002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ED620D93-80F5-4F00-BDF9-D48D30C6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34" y="4610057"/>
              <a:ext cx="2189001" cy="995001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872512-AF76-4E45-AF78-F533B8DCD31E}"/>
                </a:ext>
              </a:extLst>
            </p:cNvPr>
            <p:cNvSpPr/>
            <p:nvPr/>
          </p:nvSpPr>
          <p:spPr>
            <a:xfrm>
              <a:off x="264046" y="4584056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F8E316-2845-41D7-BBEB-7D7BACB642AA}"/>
              </a:ext>
            </a:extLst>
          </p:cNvPr>
          <p:cNvGrpSpPr/>
          <p:nvPr/>
        </p:nvGrpSpPr>
        <p:grpSpPr>
          <a:xfrm>
            <a:off x="7019961" y="5265196"/>
            <a:ext cx="3112978" cy="1099762"/>
            <a:chOff x="264046" y="5619492"/>
            <a:chExt cx="3112978" cy="1099762"/>
          </a:xfrm>
        </p:grpSpPr>
        <p:pic>
          <p:nvPicPr>
            <p:cNvPr id="8" name="Picture 7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D6E60E9A-3544-4051-A926-4E4996AE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334" y="5619492"/>
              <a:ext cx="1099762" cy="1099762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D37292-40A4-4A3C-A694-C7239E1F0C08}"/>
                </a:ext>
              </a:extLst>
            </p:cNvPr>
            <p:cNvSpPr/>
            <p:nvPr/>
          </p:nvSpPr>
          <p:spPr>
            <a:xfrm>
              <a:off x="264046" y="5700423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31BE06-579A-431D-B8D9-F8DB49DCB1C7}"/>
              </a:ext>
            </a:extLst>
          </p:cNvPr>
          <p:cNvGrpSpPr/>
          <p:nvPr/>
        </p:nvGrpSpPr>
        <p:grpSpPr>
          <a:xfrm>
            <a:off x="1929805" y="399586"/>
            <a:ext cx="3112978" cy="937901"/>
            <a:chOff x="264046" y="3467691"/>
            <a:chExt cx="3112978" cy="93790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93C8D2-12AD-4088-8E74-A0E949843975}"/>
                </a:ext>
              </a:extLst>
            </p:cNvPr>
            <p:cNvSpPr/>
            <p:nvPr/>
          </p:nvSpPr>
          <p:spPr>
            <a:xfrm>
              <a:off x="264046" y="3467691"/>
              <a:ext cx="3112978" cy="93790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picture containing knife, table&#10;&#10;Description automatically generated">
              <a:extLst>
                <a:ext uri="{FF2B5EF4-FFF2-40B4-BE49-F238E27FC236}">
                  <a16:creationId xmlns:a16="http://schemas.microsoft.com/office/drawing/2014/main" id="{9E188BCF-CEB4-4579-9C3E-191408FA4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34" y="3571866"/>
              <a:ext cx="2829981" cy="754662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CCECD2C-DADB-48F5-BD19-A0C82D7AD69B}"/>
              </a:ext>
            </a:extLst>
          </p:cNvPr>
          <p:cNvSpPr/>
          <p:nvPr/>
        </p:nvSpPr>
        <p:spPr>
          <a:xfrm>
            <a:off x="4513179" y="2319469"/>
            <a:ext cx="3112978" cy="186741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5B0C2F-2368-429C-A019-01677360A60E}"/>
              </a:ext>
            </a:extLst>
          </p:cNvPr>
          <p:cNvCxnSpPr>
            <a:cxnSpLocks/>
            <a:stCxn id="1053" idx="1"/>
          </p:cNvCxnSpPr>
          <p:nvPr/>
        </p:nvCxnSpPr>
        <p:spPr>
          <a:xfrm rot="10800000" flipV="1">
            <a:off x="7678821" y="3135613"/>
            <a:ext cx="596297" cy="7126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A213809-D3B5-406C-9EE1-826465429B7A}"/>
              </a:ext>
            </a:extLst>
          </p:cNvPr>
          <p:cNvCxnSpPr>
            <a:cxnSpLocks/>
            <a:stCxn id="69" idx="2"/>
            <a:endCxn id="81" idx="0"/>
          </p:cNvCxnSpPr>
          <p:nvPr/>
        </p:nvCxnSpPr>
        <p:spPr>
          <a:xfrm rot="5400000">
            <a:off x="7351124" y="435284"/>
            <a:ext cx="602730" cy="316564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E0AEA2-556C-444F-9F00-EF17A983D64D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 flipV="1">
            <a:off x="3721112" y="3253178"/>
            <a:ext cx="792067" cy="6145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A19390-CAAF-4BA9-A63D-EBB7C5724972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>
            <a:off x="5042783" y="868537"/>
            <a:ext cx="1026885" cy="14509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9785E38-7F5F-44F2-9F8A-38454799CE74}"/>
              </a:ext>
            </a:extLst>
          </p:cNvPr>
          <p:cNvCxnSpPr>
            <a:cxnSpLocks/>
            <a:stCxn id="72" idx="0"/>
            <a:endCxn id="81" idx="2"/>
          </p:cNvCxnSpPr>
          <p:nvPr/>
        </p:nvCxnSpPr>
        <p:spPr>
          <a:xfrm rot="5400000" flipH="1" flipV="1">
            <a:off x="4579402" y="3623385"/>
            <a:ext cx="926763" cy="205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31437C7-B941-45C8-8111-5935D7E5A5A0}"/>
              </a:ext>
            </a:extLst>
          </p:cNvPr>
          <p:cNvCxnSpPr>
            <a:cxnSpLocks/>
            <a:stCxn id="73" idx="0"/>
            <a:endCxn id="81" idx="2"/>
          </p:cNvCxnSpPr>
          <p:nvPr/>
        </p:nvCxnSpPr>
        <p:spPr>
          <a:xfrm rot="16200000" flipV="1">
            <a:off x="6743439" y="3513116"/>
            <a:ext cx="1159240" cy="25067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7EDB904E-D624-47FE-AECB-D5A988988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3752" y="2380448"/>
            <a:ext cx="1745789" cy="17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2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niehaus</dc:creator>
  <cp:lastModifiedBy>grayson niehaus</cp:lastModifiedBy>
  <cp:revision>5</cp:revision>
  <dcterms:created xsi:type="dcterms:W3CDTF">2019-11-24T23:10:58Z</dcterms:created>
  <dcterms:modified xsi:type="dcterms:W3CDTF">2019-11-25T00:19:00Z</dcterms:modified>
</cp:coreProperties>
</file>