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6A9ED-2368-4B4D-9035-7C1B3A1FA8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D07ED-EF8E-47F0-9318-70171D9F585B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Java Persistence API</a:t>
          </a:r>
          <a:endParaRPr lang="en-US" sz="1400" dirty="0"/>
        </a:p>
      </dgm:t>
    </dgm:pt>
    <dgm:pt modelId="{778B0F7E-C9E4-4245-AE70-3F204153C108}" type="parTrans" cxnId="{2E9E08CB-F940-4AEB-872D-E0A3A33FFF61}">
      <dgm:prSet/>
      <dgm:spPr/>
      <dgm:t>
        <a:bodyPr/>
        <a:lstStyle/>
        <a:p>
          <a:endParaRPr lang="en-US" sz="1400"/>
        </a:p>
      </dgm:t>
    </dgm:pt>
    <dgm:pt modelId="{310A79F2-4775-47D3-85FD-8E25713BF9B4}" type="sibTrans" cxnId="{2E9E08CB-F940-4AEB-872D-E0A3A33FFF61}">
      <dgm:prSet/>
      <dgm:spPr/>
      <dgm:t>
        <a:bodyPr/>
        <a:lstStyle/>
        <a:p>
          <a:endParaRPr lang="en-US" sz="1400"/>
        </a:p>
      </dgm:t>
    </dgm:pt>
    <dgm:pt modelId="{F5E227AD-09C8-4EF1-ADDF-FD935039B9BD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 smtClean="0"/>
            <a:t>Hibernate</a:t>
          </a:r>
          <a:endParaRPr lang="en-US" sz="1400" dirty="0"/>
        </a:p>
      </dgm:t>
    </dgm:pt>
    <dgm:pt modelId="{1CA7ABFA-210A-48E7-AD2A-1BF804192B92}" type="parTrans" cxnId="{8C05FBB0-F89B-4F80-8150-D8E2ED5A03A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</dgm:spPr>
      <dgm:t>
        <a:bodyPr/>
        <a:lstStyle/>
        <a:p>
          <a:endParaRPr lang="en-US" sz="1400"/>
        </a:p>
      </dgm:t>
    </dgm:pt>
    <dgm:pt modelId="{A796E04A-6A3A-4C4E-87B1-3C2C506816F2}" type="sibTrans" cxnId="{8C05FBB0-F89B-4F80-8150-D8E2ED5A03A4}">
      <dgm:prSet/>
      <dgm:spPr/>
      <dgm:t>
        <a:bodyPr/>
        <a:lstStyle/>
        <a:p>
          <a:endParaRPr lang="en-US" sz="1400"/>
        </a:p>
      </dgm:t>
    </dgm:pt>
    <dgm:pt modelId="{9FC28B2C-42E7-4295-A3EC-BCB019549B68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 smtClean="0"/>
            <a:t>TopLink</a:t>
          </a:r>
          <a:endParaRPr lang="en-US" sz="1400" dirty="0"/>
        </a:p>
      </dgm:t>
    </dgm:pt>
    <dgm:pt modelId="{BE382092-AF5D-41E1-AE24-E1A8FBA5957C}" type="parTrans" cxnId="{F47260CE-CE40-4BEE-9B56-DEFF261BD67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</dgm:spPr>
      <dgm:t>
        <a:bodyPr/>
        <a:lstStyle/>
        <a:p>
          <a:endParaRPr lang="en-US" sz="1400"/>
        </a:p>
      </dgm:t>
    </dgm:pt>
    <dgm:pt modelId="{33BCAB18-13AE-4915-850D-4711EA9550C7}" type="sibTrans" cxnId="{F47260CE-CE40-4BEE-9B56-DEFF261BD67F}">
      <dgm:prSet/>
      <dgm:spPr/>
      <dgm:t>
        <a:bodyPr/>
        <a:lstStyle/>
        <a:p>
          <a:endParaRPr lang="en-US" sz="1400"/>
        </a:p>
      </dgm:t>
    </dgm:pt>
    <dgm:pt modelId="{635ED0ED-E2E9-419F-B78B-89813B3103F5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 smtClean="0"/>
            <a:t>Kodo (OpenJPA)</a:t>
          </a:r>
          <a:endParaRPr lang="en-US" sz="1400" dirty="0"/>
        </a:p>
      </dgm:t>
    </dgm:pt>
    <dgm:pt modelId="{656A640B-C8A0-48EB-A087-DC8F3A40CF30}" type="parTrans" cxnId="{E88DA2C9-2ECE-4955-BCCE-54D1A6E24A6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</dgm:spPr>
      <dgm:t>
        <a:bodyPr/>
        <a:lstStyle/>
        <a:p>
          <a:endParaRPr lang="en-US" sz="1400"/>
        </a:p>
      </dgm:t>
    </dgm:pt>
    <dgm:pt modelId="{52C90540-F671-4E58-85EE-3ACA0595AE22}" type="sibTrans" cxnId="{E88DA2C9-2ECE-4955-BCCE-54D1A6E24A63}">
      <dgm:prSet/>
      <dgm:spPr/>
      <dgm:t>
        <a:bodyPr/>
        <a:lstStyle/>
        <a:p>
          <a:endParaRPr lang="en-US" sz="1400"/>
        </a:p>
      </dgm:t>
    </dgm:pt>
    <dgm:pt modelId="{0009CA42-53AA-4FC1-9B7E-25BFD25B9254}">
      <dgm:prSet custT="1"/>
      <dgm:spPr/>
      <dgm:t>
        <a:bodyPr/>
        <a:lstStyle/>
        <a:p>
          <a:r>
            <a:rPr lang="en-US" sz="1400" dirty="0" smtClean="0"/>
            <a:t>Java Application</a:t>
          </a:r>
          <a:endParaRPr lang="en-US" sz="1400" dirty="0"/>
        </a:p>
      </dgm:t>
    </dgm:pt>
    <dgm:pt modelId="{C3C8440E-B673-4C9E-81A8-2E68C2459ABB}" type="parTrans" cxnId="{5023440B-E0E9-4916-BF92-618152A8C16A}">
      <dgm:prSet/>
      <dgm:spPr/>
      <dgm:t>
        <a:bodyPr/>
        <a:lstStyle/>
        <a:p>
          <a:endParaRPr lang="en-US"/>
        </a:p>
      </dgm:t>
    </dgm:pt>
    <dgm:pt modelId="{9178B3C4-5557-4639-8340-A7CF54E3AD3F}" type="sibTrans" cxnId="{5023440B-E0E9-4916-BF92-618152A8C16A}">
      <dgm:prSet/>
      <dgm:spPr/>
      <dgm:t>
        <a:bodyPr/>
        <a:lstStyle/>
        <a:p>
          <a:endParaRPr lang="en-US"/>
        </a:p>
      </dgm:t>
    </dgm:pt>
    <dgm:pt modelId="{426F01D6-5028-47AD-8DAC-A0226216AABC}" type="pres">
      <dgm:prSet presAssocID="{A706A9ED-2368-4B4D-9035-7C1B3A1FA8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09F803-456D-4BDD-8011-21F8744F93F0}" type="pres">
      <dgm:prSet presAssocID="{0009CA42-53AA-4FC1-9B7E-25BFD25B9254}" presName="hierRoot1" presStyleCnt="0">
        <dgm:presLayoutVars>
          <dgm:hierBranch val="init"/>
        </dgm:presLayoutVars>
      </dgm:prSet>
      <dgm:spPr/>
    </dgm:pt>
    <dgm:pt modelId="{490E4C8F-22D1-47C0-AEA3-D38419FBC103}" type="pres">
      <dgm:prSet presAssocID="{0009CA42-53AA-4FC1-9B7E-25BFD25B9254}" presName="rootComposite1" presStyleCnt="0"/>
      <dgm:spPr/>
    </dgm:pt>
    <dgm:pt modelId="{4865052A-E760-4F22-9260-2E4316985C5E}" type="pres">
      <dgm:prSet presAssocID="{0009CA42-53AA-4FC1-9B7E-25BFD25B9254}" presName="rootText1" presStyleLbl="node0" presStyleIdx="0" presStyleCnt="2" custScaleY="38480" custLinFactNeighborX="-23" custLinFactNeighborY="2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20E270-52CB-4E5E-81FD-197C206F9D89}" type="pres">
      <dgm:prSet presAssocID="{0009CA42-53AA-4FC1-9B7E-25BFD25B925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F677303-A50E-4DFA-8DEB-A08D447DF297}" type="pres">
      <dgm:prSet presAssocID="{0009CA42-53AA-4FC1-9B7E-25BFD25B9254}" presName="hierChild2" presStyleCnt="0"/>
      <dgm:spPr/>
    </dgm:pt>
    <dgm:pt modelId="{174ADBB7-A509-49D2-8F8B-FDD658AB391C}" type="pres">
      <dgm:prSet presAssocID="{0009CA42-53AA-4FC1-9B7E-25BFD25B9254}" presName="hierChild3" presStyleCnt="0"/>
      <dgm:spPr/>
    </dgm:pt>
    <dgm:pt modelId="{0263DCA4-AE56-4DB3-A4F5-D6CC0DE263D5}" type="pres">
      <dgm:prSet presAssocID="{8F0D07ED-EF8E-47F0-9318-70171D9F585B}" presName="hierRoot1" presStyleCnt="0">
        <dgm:presLayoutVars>
          <dgm:hierBranch val="init"/>
        </dgm:presLayoutVars>
      </dgm:prSet>
      <dgm:spPr/>
    </dgm:pt>
    <dgm:pt modelId="{DD5B9939-CAF7-4C57-95BA-3E3781586F9C}" type="pres">
      <dgm:prSet presAssocID="{8F0D07ED-EF8E-47F0-9318-70171D9F585B}" presName="rootComposite1" presStyleCnt="0"/>
      <dgm:spPr/>
    </dgm:pt>
    <dgm:pt modelId="{C98348E3-6893-4906-AE04-22460565E9DF}" type="pres">
      <dgm:prSet presAssocID="{8F0D07ED-EF8E-47F0-9318-70171D9F585B}" presName="rootText1" presStyleLbl="node0" presStyleIdx="1" presStyleCnt="2" custScaleY="38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AC5EEB-06EC-40EA-891C-C1A7CA5323E8}" type="pres">
      <dgm:prSet presAssocID="{8F0D07ED-EF8E-47F0-9318-70171D9F585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D45B94A-2ADB-4A08-BFA6-66ED473901DC}" type="pres">
      <dgm:prSet presAssocID="{8F0D07ED-EF8E-47F0-9318-70171D9F585B}" presName="hierChild2" presStyleCnt="0"/>
      <dgm:spPr/>
    </dgm:pt>
    <dgm:pt modelId="{DB16126B-3A21-420C-80A2-3643236BB23B}" type="pres">
      <dgm:prSet presAssocID="{1CA7ABFA-210A-48E7-AD2A-1BF804192B9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6315839-19A1-4556-9A42-95D530F80F60}" type="pres">
      <dgm:prSet presAssocID="{F5E227AD-09C8-4EF1-ADDF-FD935039B9BD}" presName="hierRoot2" presStyleCnt="0">
        <dgm:presLayoutVars>
          <dgm:hierBranch val="init"/>
        </dgm:presLayoutVars>
      </dgm:prSet>
      <dgm:spPr/>
    </dgm:pt>
    <dgm:pt modelId="{016D7C17-D27F-4807-8223-A8AE3524FEC1}" type="pres">
      <dgm:prSet presAssocID="{F5E227AD-09C8-4EF1-ADDF-FD935039B9BD}" presName="rootComposite" presStyleCnt="0"/>
      <dgm:spPr/>
    </dgm:pt>
    <dgm:pt modelId="{BC276668-1DD0-49A2-B848-DAFDDE794B60}" type="pres">
      <dgm:prSet presAssocID="{F5E227AD-09C8-4EF1-ADDF-FD935039B9BD}" presName="rootText" presStyleLbl="node2" presStyleIdx="0" presStyleCnt="3" custScaleY="38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E67EA1-B11F-4B98-952F-322A644F66E8}" type="pres">
      <dgm:prSet presAssocID="{F5E227AD-09C8-4EF1-ADDF-FD935039B9BD}" presName="rootConnector" presStyleLbl="node2" presStyleIdx="0" presStyleCnt="3"/>
      <dgm:spPr/>
      <dgm:t>
        <a:bodyPr/>
        <a:lstStyle/>
        <a:p>
          <a:endParaRPr lang="en-US"/>
        </a:p>
      </dgm:t>
    </dgm:pt>
    <dgm:pt modelId="{A8F7ABBE-ED30-4AB9-BAF4-579330EF3EAA}" type="pres">
      <dgm:prSet presAssocID="{F5E227AD-09C8-4EF1-ADDF-FD935039B9BD}" presName="hierChild4" presStyleCnt="0"/>
      <dgm:spPr/>
    </dgm:pt>
    <dgm:pt modelId="{0FE12573-16BF-478C-AD60-AE0C9F7F2B1E}" type="pres">
      <dgm:prSet presAssocID="{F5E227AD-09C8-4EF1-ADDF-FD935039B9BD}" presName="hierChild5" presStyleCnt="0"/>
      <dgm:spPr/>
    </dgm:pt>
    <dgm:pt modelId="{81B8C2CF-FB92-44A6-BF46-76C4B35FFC4C}" type="pres">
      <dgm:prSet presAssocID="{BE382092-AF5D-41E1-AE24-E1A8FBA5957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7D24EF9-E4F2-4A88-81A6-69D42DC1969D}" type="pres">
      <dgm:prSet presAssocID="{9FC28B2C-42E7-4295-A3EC-BCB019549B68}" presName="hierRoot2" presStyleCnt="0">
        <dgm:presLayoutVars>
          <dgm:hierBranch val="init"/>
        </dgm:presLayoutVars>
      </dgm:prSet>
      <dgm:spPr/>
    </dgm:pt>
    <dgm:pt modelId="{0BACF50D-E787-4477-99C9-1BC97BC02CC2}" type="pres">
      <dgm:prSet presAssocID="{9FC28B2C-42E7-4295-A3EC-BCB019549B68}" presName="rootComposite" presStyleCnt="0"/>
      <dgm:spPr/>
    </dgm:pt>
    <dgm:pt modelId="{2F537724-C5E1-448E-946F-6002B8722892}" type="pres">
      <dgm:prSet presAssocID="{9FC28B2C-42E7-4295-A3EC-BCB019549B68}" presName="rootText" presStyleLbl="node2" presStyleIdx="1" presStyleCnt="3" custScaleY="38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928CC-8E32-4942-BB5A-EB9DEC96A1E9}" type="pres">
      <dgm:prSet presAssocID="{9FC28B2C-42E7-4295-A3EC-BCB019549B68}" presName="rootConnector" presStyleLbl="node2" presStyleIdx="1" presStyleCnt="3"/>
      <dgm:spPr/>
      <dgm:t>
        <a:bodyPr/>
        <a:lstStyle/>
        <a:p>
          <a:endParaRPr lang="en-US"/>
        </a:p>
      </dgm:t>
    </dgm:pt>
    <dgm:pt modelId="{7A8C1084-AFF0-4205-9991-7CB6759ECEC3}" type="pres">
      <dgm:prSet presAssocID="{9FC28B2C-42E7-4295-A3EC-BCB019549B68}" presName="hierChild4" presStyleCnt="0"/>
      <dgm:spPr/>
    </dgm:pt>
    <dgm:pt modelId="{16DEB3F2-D9DC-4A35-9C6A-235043AC1A6E}" type="pres">
      <dgm:prSet presAssocID="{9FC28B2C-42E7-4295-A3EC-BCB019549B68}" presName="hierChild5" presStyleCnt="0"/>
      <dgm:spPr/>
    </dgm:pt>
    <dgm:pt modelId="{C4F1DA3C-E8B4-4E8D-BD84-F01DA59AED2D}" type="pres">
      <dgm:prSet presAssocID="{656A640B-C8A0-48EB-A087-DC8F3A40CF3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B6B75DE-5DF9-4C15-981F-8CBBA09B2BF4}" type="pres">
      <dgm:prSet presAssocID="{635ED0ED-E2E9-419F-B78B-89813B3103F5}" presName="hierRoot2" presStyleCnt="0">
        <dgm:presLayoutVars>
          <dgm:hierBranch val="init"/>
        </dgm:presLayoutVars>
      </dgm:prSet>
      <dgm:spPr/>
    </dgm:pt>
    <dgm:pt modelId="{92829FEA-8866-4DD0-96B6-3DDFA0353FBF}" type="pres">
      <dgm:prSet presAssocID="{635ED0ED-E2E9-419F-B78B-89813B3103F5}" presName="rootComposite" presStyleCnt="0"/>
      <dgm:spPr/>
    </dgm:pt>
    <dgm:pt modelId="{407EA943-4AF5-4BA9-B11A-79C63E2D7E5D}" type="pres">
      <dgm:prSet presAssocID="{635ED0ED-E2E9-419F-B78B-89813B3103F5}" presName="rootText" presStyleLbl="node2" presStyleIdx="2" presStyleCnt="3" custScaleY="38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4D938-D5B6-4934-A81A-F1DFFB5F647B}" type="pres">
      <dgm:prSet presAssocID="{635ED0ED-E2E9-419F-B78B-89813B3103F5}" presName="rootConnector" presStyleLbl="node2" presStyleIdx="2" presStyleCnt="3"/>
      <dgm:spPr/>
      <dgm:t>
        <a:bodyPr/>
        <a:lstStyle/>
        <a:p>
          <a:endParaRPr lang="en-US"/>
        </a:p>
      </dgm:t>
    </dgm:pt>
    <dgm:pt modelId="{D74DE9AC-C909-46D3-A71F-D2821F8EDE47}" type="pres">
      <dgm:prSet presAssocID="{635ED0ED-E2E9-419F-B78B-89813B3103F5}" presName="hierChild4" presStyleCnt="0"/>
      <dgm:spPr/>
    </dgm:pt>
    <dgm:pt modelId="{89379BC1-0237-4CFA-AF33-3F32CBBDA51D}" type="pres">
      <dgm:prSet presAssocID="{635ED0ED-E2E9-419F-B78B-89813B3103F5}" presName="hierChild5" presStyleCnt="0"/>
      <dgm:spPr/>
    </dgm:pt>
    <dgm:pt modelId="{E3DBA7D1-A07E-49D4-9725-C99D042AFAF1}" type="pres">
      <dgm:prSet presAssocID="{8F0D07ED-EF8E-47F0-9318-70171D9F585B}" presName="hierChild3" presStyleCnt="0"/>
      <dgm:spPr/>
    </dgm:pt>
  </dgm:ptLst>
  <dgm:cxnLst>
    <dgm:cxn modelId="{8C05FBB0-F89B-4F80-8150-D8E2ED5A03A4}" srcId="{8F0D07ED-EF8E-47F0-9318-70171D9F585B}" destId="{F5E227AD-09C8-4EF1-ADDF-FD935039B9BD}" srcOrd="0" destOrd="0" parTransId="{1CA7ABFA-210A-48E7-AD2A-1BF804192B92}" sibTransId="{A796E04A-6A3A-4C4E-87B1-3C2C506816F2}"/>
    <dgm:cxn modelId="{01FEC59F-3AC0-4905-A350-BA0705337EEA}" type="presOf" srcId="{656A640B-C8A0-48EB-A087-DC8F3A40CF30}" destId="{C4F1DA3C-E8B4-4E8D-BD84-F01DA59AED2D}" srcOrd="0" destOrd="0" presId="urn:microsoft.com/office/officeart/2005/8/layout/orgChart1"/>
    <dgm:cxn modelId="{E8C2A213-0B27-4392-8739-85BB63F36946}" type="presOf" srcId="{F5E227AD-09C8-4EF1-ADDF-FD935039B9BD}" destId="{0FE67EA1-B11F-4B98-952F-322A644F66E8}" srcOrd="1" destOrd="0" presId="urn:microsoft.com/office/officeart/2005/8/layout/orgChart1"/>
    <dgm:cxn modelId="{573ACECC-5C4F-422E-8686-CAAE30D52AAB}" type="presOf" srcId="{635ED0ED-E2E9-419F-B78B-89813B3103F5}" destId="{5754D938-D5B6-4934-A81A-F1DFFB5F647B}" srcOrd="1" destOrd="0" presId="urn:microsoft.com/office/officeart/2005/8/layout/orgChart1"/>
    <dgm:cxn modelId="{61B53554-0FCE-45F5-8CFA-EF6ECB5B1446}" type="presOf" srcId="{635ED0ED-E2E9-419F-B78B-89813B3103F5}" destId="{407EA943-4AF5-4BA9-B11A-79C63E2D7E5D}" srcOrd="0" destOrd="0" presId="urn:microsoft.com/office/officeart/2005/8/layout/orgChart1"/>
    <dgm:cxn modelId="{5023440B-E0E9-4916-BF92-618152A8C16A}" srcId="{A706A9ED-2368-4B4D-9035-7C1B3A1FA860}" destId="{0009CA42-53AA-4FC1-9B7E-25BFD25B9254}" srcOrd="0" destOrd="0" parTransId="{C3C8440E-B673-4C9E-81A8-2E68C2459ABB}" sibTransId="{9178B3C4-5557-4639-8340-A7CF54E3AD3F}"/>
    <dgm:cxn modelId="{F47260CE-CE40-4BEE-9B56-DEFF261BD67F}" srcId="{8F0D07ED-EF8E-47F0-9318-70171D9F585B}" destId="{9FC28B2C-42E7-4295-A3EC-BCB019549B68}" srcOrd="1" destOrd="0" parTransId="{BE382092-AF5D-41E1-AE24-E1A8FBA5957C}" sibTransId="{33BCAB18-13AE-4915-850D-4711EA9550C7}"/>
    <dgm:cxn modelId="{D7491CB9-8905-4C3E-BC43-334EF3EDFE2A}" type="presOf" srcId="{1CA7ABFA-210A-48E7-AD2A-1BF804192B92}" destId="{DB16126B-3A21-420C-80A2-3643236BB23B}" srcOrd="0" destOrd="0" presId="urn:microsoft.com/office/officeart/2005/8/layout/orgChart1"/>
    <dgm:cxn modelId="{FCC8042D-3C00-4BB4-BFBE-50C3A28D8F8D}" type="presOf" srcId="{0009CA42-53AA-4FC1-9B7E-25BFD25B9254}" destId="{4865052A-E760-4F22-9260-2E4316985C5E}" srcOrd="0" destOrd="0" presId="urn:microsoft.com/office/officeart/2005/8/layout/orgChart1"/>
    <dgm:cxn modelId="{0A44A373-F556-4C15-BC1A-29C9CC1090A7}" type="presOf" srcId="{F5E227AD-09C8-4EF1-ADDF-FD935039B9BD}" destId="{BC276668-1DD0-49A2-B848-DAFDDE794B60}" srcOrd="0" destOrd="0" presId="urn:microsoft.com/office/officeart/2005/8/layout/orgChart1"/>
    <dgm:cxn modelId="{E88DA2C9-2ECE-4955-BCCE-54D1A6E24A63}" srcId="{8F0D07ED-EF8E-47F0-9318-70171D9F585B}" destId="{635ED0ED-E2E9-419F-B78B-89813B3103F5}" srcOrd="2" destOrd="0" parTransId="{656A640B-C8A0-48EB-A087-DC8F3A40CF30}" sibTransId="{52C90540-F671-4E58-85EE-3ACA0595AE22}"/>
    <dgm:cxn modelId="{36BBA44D-710A-4501-B0D8-C7A42E6C2066}" type="presOf" srcId="{9FC28B2C-42E7-4295-A3EC-BCB019549B68}" destId="{2F537724-C5E1-448E-946F-6002B8722892}" srcOrd="0" destOrd="0" presId="urn:microsoft.com/office/officeart/2005/8/layout/orgChart1"/>
    <dgm:cxn modelId="{3FD428C6-E966-44AF-8AF6-774385B66E42}" type="presOf" srcId="{9FC28B2C-42E7-4295-A3EC-BCB019549B68}" destId="{7DE928CC-8E32-4942-BB5A-EB9DEC96A1E9}" srcOrd="1" destOrd="0" presId="urn:microsoft.com/office/officeart/2005/8/layout/orgChart1"/>
    <dgm:cxn modelId="{E4CE80D4-F774-4E7E-B64E-FD9BF76BF9A6}" type="presOf" srcId="{A706A9ED-2368-4B4D-9035-7C1B3A1FA860}" destId="{426F01D6-5028-47AD-8DAC-A0226216AABC}" srcOrd="0" destOrd="0" presId="urn:microsoft.com/office/officeart/2005/8/layout/orgChart1"/>
    <dgm:cxn modelId="{C0C59A4B-D042-4316-B510-9DBD7292ADA7}" type="presOf" srcId="{BE382092-AF5D-41E1-AE24-E1A8FBA5957C}" destId="{81B8C2CF-FB92-44A6-BF46-76C4B35FFC4C}" srcOrd="0" destOrd="0" presId="urn:microsoft.com/office/officeart/2005/8/layout/orgChart1"/>
    <dgm:cxn modelId="{4090908C-62D0-44DD-8301-178BDE7C6C0B}" type="presOf" srcId="{8F0D07ED-EF8E-47F0-9318-70171D9F585B}" destId="{C98348E3-6893-4906-AE04-22460565E9DF}" srcOrd="0" destOrd="0" presId="urn:microsoft.com/office/officeart/2005/8/layout/orgChart1"/>
    <dgm:cxn modelId="{E072CC18-3F2D-450A-A9C7-5C1453E56586}" type="presOf" srcId="{0009CA42-53AA-4FC1-9B7E-25BFD25B9254}" destId="{2B20E270-52CB-4E5E-81FD-197C206F9D89}" srcOrd="1" destOrd="0" presId="urn:microsoft.com/office/officeart/2005/8/layout/orgChart1"/>
    <dgm:cxn modelId="{5F76B906-28D1-4528-AC37-EF4B8C7691A2}" type="presOf" srcId="{8F0D07ED-EF8E-47F0-9318-70171D9F585B}" destId="{BDAC5EEB-06EC-40EA-891C-C1A7CA5323E8}" srcOrd="1" destOrd="0" presId="urn:microsoft.com/office/officeart/2005/8/layout/orgChart1"/>
    <dgm:cxn modelId="{2E9E08CB-F940-4AEB-872D-E0A3A33FFF61}" srcId="{A706A9ED-2368-4B4D-9035-7C1B3A1FA860}" destId="{8F0D07ED-EF8E-47F0-9318-70171D9F585B}" srcOrd="1" destOrd="0" parTransId="{778B0F7E-C9E4-4245-AE70-3F204153C108}" sibTransId="{310A79F2-4775-47D3-85FD-8E25713BF9B4}"/>
    <dgm:cxn modelId="{2D79691B-878A-4201-AA32-6EFD09240AB0}" type="presParOf" srcId="{426F01D6-5028-47AD-8DAC-A0226216AABC}" destId="{3B09F803-456D-4BDD-8011-21F8744F93F0}" srcOrd="0" destOrd="0" presId="urn:microsoft.com/office/officeart/2005/8/layout/orgChart1"/>
    <dgm:cxn modelId="{689682CA-3A11-4FFF-84BB-4D4FC4413F89}" type="presParOf" srcId="{3B09F803-456D-4BDD-8011-21F8744F93F0}" destId="{490E4C8F-22D1-47C0-AEA3-D38419FBC103}" srcOrd="0" destOrd="0" presId="urn:microsoft.com/office/officeart/2005/8/layout/orgChart1"/>
    <dgm:cxn modelId="{C0E87964-BBCB-462D-94DC-50E36BB359E0}" type="presParOf" srcId="{490E4C8F-22D1-47C0-AEA3-D38419FBC103}" destId="{4865052A-E760-4F22-9260-2E4316985C5E}" srcOrd="0" destOrd="0" presId="urn:microsoft.com/office/officeart/2005/8/layout/orgChart1"/>
    <dgm:cxn modelId="{76ED0BAA-ACA9-4C0A-9AD0-EE7E5F1076B2}" type="presParOf" srcId="{490E4C8F-22D1-47C0-AEA3-D38419FBC103}" destId="{2B20E270-52CB-4E5E-81FD-197C206F9D89}" srcOrd="1" destOrd="0" presId="urn:microsoft.com/office/officeart/2005/8/layout/orgChart1"/>
    <dgm:cxn modelId="{9EECB554-67F2-4655-9AC3-B5B5FBF570FB}" type="presParOf" srcId="{3B09F803-456D-4BDD-8011-21F8744F93F0}" destId="{9F677303-A50E-4DFA-8DEB-A08D447DF297}" srcOrd="1" destOrd="0" presId="urn:microsoft.com/office/officeart/2005/8/layout/orgChart1"/>
    <dgm:cxn modelId="{E2EB3B95-EA9A-4D20-A156-4EF9F7600A25}" type="presParOf" srcId="{3B09F803-456D-4BDD-8011-21F8744F93F0}" destId="{174ADBB7-A509-49D2-8F8B-FDD658AB391C}" srcOrd="2" destOrd="0" presId="urn:microsoft.com/office/officeart/2005/8/layout/orgChart1"/>
    <dgm:cxn modelId="{ECECE93E-6D97-4E89-BA56-435190EC812B}" type="presParOf" srcId="{426F01D6-5028-47AD-8DAC-A0226216AABC}" destId="{0263DCA4-AE56-4DB3-A4F5-D6CC0DE263D5}" srcOrd="1" destOrd="0" presId="urn:microsoft.com/office/officeart/2005/8/layout/orgChart1"/>
    <dgm:cxn modelId="{140ADF50-FF7A-49A1-BE1E-C890A5830F5F}" type="presParOf" srcId="{0263DCA4-AE56-4DB3-A4F5-D6CC0DE263D5}" destId="{DD5B9939-CAF7-4C57-95BA-3E3781586F9C}" srcOrd="0" destOrd="0" presId="urn:microsoft.com/office/officeart/2005/8/layout/orgChart1"/>
    <dgm:cxn modelId="{5E928A8D-B0A4-4816-A665-E36949EE5FC6}" type="presParOf" srcId="{DD5B9939-CAF7-4C57-95BA-3E3781586F9C}" destId="{C98348E3-6893-4906-AE04-22460565E9DF}" srcOrd="0" destOrd="0" presId="urn:microsoft.com/office/officeart/2005/8/layout/orgChart1"/>
    <dgm:cxn modelId="{C2F51966-0E32-4546-98A4-883A37718D98}" type="presParOf" srcId="{DD5B9939-CAF7-4C57-95BA-3E3781586F9C}" destId="{BDAC5EEB-06EC-40EA-891C-C1A7CA5323E8}" srcOrd="1" destOrd="0" presId="urn:microsoft.com/office/officeart/2005/8/layout/orgChart1"/>
    <dgm:cxn modelId="{ED1E3A3F-A9C4-45F1-AEBB-C249C7333AEF}" type="presParOf" srcId="{0263DCA4-AE56-4DB3-A4F5-D6CC0DE263D5}" destId="{DD45B94A-2ADB-4A08-BFA6-66ED473901DC}" srcOrd="1" destOrd="0" presId="urn:microsoft.com/office/officeart/2005/8/layout/orgChart1"/>
    <dgm:cxn modelId="{C0C5B32F-414D-45D7-A611-B9D370DB27E2}" type="presParOf" srcId="{DD45B94A-2ADB-4A08-BFA6-66ED473901DC}" destId="{DB16126B-3A21-420C-80A2-3643236BB23B}" srcOrd="0" destOrd="0" presId="urn:microsoft.com/office/officeart/2005/8/layout/orgChart1"/>
    <dgm:cxn modelId="{714A15E0-73CB-41A0-B07F-C97582D3DA37}" type="presParOf" srcId="{DD45B94A-2ADB-4A08-BFA6-66ED473901DC}" destId="{36315839-19A1-4556-9A42-95D530F80F60}" srcOrd="1" destOrd="0" presId="urn:microsoft.com/office/officeart/2005/8/layout/orgChart1"/>
    <dgm:cxn modelId="{18EF6828-F2D0-4DC1-83BF-782B82CC0DBD}" type="presParOf" srcId="{36315839-19A1-4556-9A42-95D530F80F60}" destId="{016D7C17-D27F-4807-8223-A8AE3524FEC1}" srcOrd="0" destOrd="0" presId="urn:microsoft.com/office/officeart/2005/8/layout/orgChart1"/>
    <dgm:cxn modelId="{3EE513E8-6C48-44CA-99F1-E507F37B9DE6}" type="presParOf" srcId="{016D7C17-D27F-4807-8223-A8AE3524FEC1}" destId="{BC276668-1DD0-49A2-B848-DAFDDE794B60}" srcOrd="0" destOrd="0" presId="urn:microsoft.com/office/officeart/2005/8/layout/orgChart1"/>
    <dgm:cxn modelId="{7BE94A67-4E44-45F3-B2C1-7E929AD3BFBB}" type="presParOf" srcId="{016D7C17-D27F-4807-8223-A8AE3524FEC1}" destId="{0FE67EA1-B11F-4B98-952F-322A644F66E8}" srcOrd="1" destOrd="0" presId="urn:microsoft.com/office/officeart/2005/8/layout/orgChart1"/>
    <dgm:cxn modelId="{61598600-E8A2-4D5E-BCC2-56AB738EAA1D}" type="presParOf" srcId="{36315839-19A1-4556-9A42-95D530F80F60}" destId="{A8F7ABBE-ED30-4AB9-BAF4-579330EF3EAA}" srcOrd="1" destOrd="0" presId="urn:microsoft.com/office/officeart/2005/8/layout/orgChart1"/>
    <dgm:cxn modelId="{CE49E8CA-C82C-4463-AD77-7CAF7735A41C}" type="presParOf" srcId="{36315839-19A1-4556-9A42-95D530F80F60}" destId="{0FE12573-16BF-478C-AD60-AE0C9F7F2B1E}" srcOrd="2" destOrd="0" presId="urn:microsoft.com/office/officeart/2005/8/layout/orgChart1"/>
    <dgm:cxn modelId="{FDCF7F19-81B4-42F1-9946-9C929695BB69}" type="presParOf" srcId="{DD45B94A-2ADB-4A08-BFA6-66ED473901DC}" destId="{81B8C2CF-FB92-44A6-BF46-76C4B35FFC4C}" srcOrd="2" destOrd="0" presId="urn:microsoft.com/office/officeart/2005/8/layout/orgChart1"/>
    <dgm:cxn modelId="{5F8B61FE-78D6-4CE3-AD6C-C924900D6B32}" type="presParOf" srcId="{DD45B94A-2ADB-4A08-BFA6-66ED473901DC}" destId="{F7D24EF9-E4F2-4A88-81A6-69D42DC1969D}" srcOrd="3" destOrd="0" presId="urn:microsoft.com/office/officeart/2005/8/layout/orgChart1"/>
    <dgm:cxn modelId="{78E9F8E2-8537-47B1-B722-EE7FDEE130D1}" type="presParOf" srcId="{F7D24EF9-E4F2-4A88-81A6-69D42DC1969D}" destId="{0BACF50D-E787-4477-99C9-1BC97BC02CC2}" srcOrd="0" destOrd="0" presId="urn:microsoft.com/office/officeart/2005/8/layout/orgChart1"/>
    <dgm:cxn modelId="{E1EA33AE-2551-441A-AA48-71DB16387E30}" type="presParOf" srcId="{0BACF50D-E787-4477-99C9-1BC97BC02CC2}" destId="{2F537724-C5E1-448E-946F-6002B8722892}" srcOrd="0" destOrd="0" presId="urn:microsoft.com/office/officeart/2005/8/layout/orgChart1"/>
    <dgm:cxn modelId="{7B5121F4-DA87-4670-97B3-4775F423785E}" type="presParOf" srcId="{0BACF50D-E787-4477-99C9-1BC97BC02CC2}" destId="{7DE928CC-8E32-4942-BB5A-EB9DEC96A1E9}" srcOrd="1" destOrd="0" presId="urn:microsoft.com/office/officeart/2005/8/layout/orgChart1"/>
    <dgm:cxn modelId="{D8CBABAE-FE11-4FEE-87D7-03079E4D7E30}" type="presParOf" srcId="{F7D24EF9-E4F2-4A88-81A6-69D42DC1969D}" destId="{7A8C1084-AFF0-4205-9991-7CB6759ECEC3}" srcOrd="1" destOrd="0" presId="urn:microsoft.com/office/officeart/2005/8/layout/orgChart1"/>
    <dgm:cxn modelId="{A7FD135F-286D-4664-BBDA-E5B249B1A4F7}" type="presParOf" srcId="{F7D24EF9-E4F2-4A88-81A6-69D42DC1969D}" destId="{16DEB3F2-D9DC-4A35-9C6A-235043AC1A6E}" srcOrd="2" destOrd="0" presId="urn:microsoft.com/office/officeart/2005/8/layout/orgChart1"/>
    <dgm:cxn modelId="{39868185-5028-45A7-9FDA-AD39A1A25F0D}" type="presParOf" srcId="{DD45B94A-2ADB-4A08-BFA6-66ED473901DC}" destId="{C4F1DA3C-E8B4-4E8D-BD84-F01DA59AED2D}" srcOrd="4" destOrd="0" presId="urn:microsoft.com/office/officeart/2005/8/layout/orgChart1"/>
    <dgm:cxn modelId="{A8847735-B5EA-4EDC-8483-46E368DD6507}" type="presParOf" srcId="{DD45B94A-2ADB-4A08-BFA6-66ED473901DC}" destId="{FB6B75DE-5DF9-4C15-981F-8CBBA09B2BF4}" srcOrd="5" destOrd="0" presId="urn:microsoft.com/office/officeart/2005/8/layout/orgChart1"/>
    <dgm:cxn modelId="{F5AD38F0-2AFE-4041-A9A9-C1AD270FAC6D}" type="presParOf" srcId="{FB6B75DE-5DF9-4C15-981F-8CBBA09B2BF4}" destId="{92829FEA-8866-4DD0-96B6-3DDFA0353FBF}" srcOrd="0" destOrd="0" presId="urn:microsoft.com/office/officeart/2005/8/layout/orgChart1"/>
    <dgm:cxn modelId="{4E7F7568-8430-4B6B-9610-7670DBA7CE53}" type="presParOf" srcId="{92829FEA-8866-4DD0-96B6-3DDFA0353FBF}" destId="{407EA943-4AF5-4BA9-B11A-79C63E2D7E5D}" srcOrd="0" destOrd="0" presId="urn:microsoft.com/office/officeart/2005/8/layout/orgChart1"/>
    <dgm:cxn modelId="{33D89D06-DE88-4F7D-A585-6C48E16650EE}" type="presParOf" srcId="{92829FEA-8866-4DD0-96B6-3DDFA0353FBF}" destId="{5754D938-D5B6-4934-A81A-F1DFFB5F647B}" srcOrd="1" destOrd="0" presId="urn:microsoft.com/office/officeart/2005/8/layout/orgChart1"/>
    <dgm:cxn modelId="{3906A107-2813-4EE1-B053-18E4A0AD638E}" type="presParOf" srcId="{FB6B75DE-5DF9-4C15-981F-8CBBA09B2BF4}" destId="{D74DE9AC-C909-46D3-A71F-D2821F8EDE47}" srcOrd="1" destOrd="0" presId="urn:microsoft.com/office/officeart/2005/8/layout/orgChart1"/>
    <dgm:cxn modelId="{5651EBBD-4657-490F-B275-FED5C247BB57}" type="presParOf" srcId="{FB6B75DE-5DF9-4C15-981F-8CBBA09B2BF4}" destId="{89379BC1-0237-4CFA-AF33-3F32CBBDA51D}" srcOrd="2" destOrd="0" presId="urn:microsoft.com/office/officeart/2005/8/layout/orgChart1"/>
    <dgm:cxn modelId="{515B2B90-0336-42AC-9B8C-02BFE9F18DC4}" type="presParOf" srcId="{0263DCA4-AE56-4DB3-A4F5-D6CC0DE263D5}" destId="{E3DBA7D1-A07E-49D4-9725-C99D042AFAF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1DA3C-E8B4-4E8D-BD84-F01DA59AED2D}">
      <dsp:nvSpPr>
        <dsp:cNvPr id="0" name=""/>
        <dsp:cNvSpPr/>
      </dsp:nvSpPr>
      <dsp:spPr>
        <a:xfrm>
          <a:off x="4064000" y="956566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1B8C2CF-FB92-44A6-BF46-76C4B35FFC4C}">
      <dsp:nvSpPr>
        <dsp:cNvPr id="0" name=""/>
        <dsp:cNvSpPr/>
      </dsp:nvSpPr>
      <dsp:spPr>
        <a:xfrm>
          <a:off x="4018280" y="956566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B16126B-3A21-420C-80A2-3643236BB23B}">
      <dsp:nvSpPr>
        <dsp:cNvPr id="0" name=""/>
        <dsp:cNvSpPr/>
      </dsp:nvSpPr>
      <dsp:spPr>
        <a:xfrm>
          <a:off x="1188690" y="956566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65052A-E760-4F22-9260-2E4316985C5E}">
      <dsp:nvSpPr>
        <dsp:cNvPr id="0" name=""/>
        <dsp:cNvSpPr/>
      </dsp:nvSpPr>
      <dsp:spPr>
        <a:xfrm>
          <a:off x="0" y="502920"/>
          <a:ext cx="2376289" cy="457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Java Application</a:t>
          </a:r>
          <a:endParaRPr lang="en-US" sz="1400" kern="1200" dirty="0"/>
        </a:p>
      </dsp:txBody>
      <dsp:txXfrm>
        <a:off x="0" y="502920"/>
        <a:ext cx="2376289" cy="457198"/>
      </dsp:txXfrm>
    </dsp:sp>
    <dsp:sp modelId="{C98348E3-6893-4906-AE04-22460565E9DF}">
      <dsp:nvSpPr>
        <dsp:cNvPr id="0" name=""/>
        <dsp:cNvSpPr/>
      </dsp:nvSpPr>
      <dsp:spPr>
        <a:xfrm>
          <a:off x="2875855" y="499368"/>
          <a:ext cx="2376289" cy="45719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Java Persistence API</a:t>
          </a:r>
          <a:endParaRPr lang="en-US" sz="1400" kern="1200" dirty="0"/>
        </a:p>
      </dsp:txBody>
      <dsp:txXfrm>
        <a:off x="2875855" y="499368"/>
        <a:ext cx="2376289" cy="457198"/>
      </dsp:txXfrm>
    </dsp:sp>
    <dsp:sp modelId="{BC276668-1DD0-49A2-B848-DAFDDE794B60}">
      <dsp:nvSpPr>
        <dsp:cNvPr id="0" name=""/>
        <dsp:cNvSpPr/>
      </dsp:nvSpPr>
      <dsp:spPr>
        <a:xfrm>
          <a:off x="545" y="1455586"/>
          <a:ext cx="2376289" cy="457198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Hibernate</a:t>
          </a:r>
          <a:endParaRPr lang="en-US" sz="1400" kern="1200" dirty="0"/>
        </a:p>
      </dsp:txBody>
      <dsp:txXfrm>
        <a:off x="545" y="1455586"/>
        <a:ext cx="2376289" cy="457198"/>
      </dsp:txXfrm>
    </dsp:sp>
    <dsp:sp modelId="{2F537724-C5E1-448E-946F-6002B8722892}">
      <dsp:nvSpPr>
        <dsp:cNvPr id="0" name=""/>
        <dsp:cNvSpPr/>
      </dsp:nvSpPr>
      <dsp:spPr>
        <a:xfrm>
          <a:off x="2875855" y="1455586"/>
          <a:ext cx="2376289" cy="457198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TopLink</a:t>
          </a:r>
          <a:endParaRPr lang="en-US" sz="1400" kern="1200" dirty="0"/>
        </a:p>
      </dsp:txBody>
      <dsp:txXfrm>
        <a:off x="2875855" y="1455586"/>
        <a:ext cx="2376289" cy="457198"/>
      </dsp:txXfrm>
    </dsp:sp>
    <dsp:sp modelId="{407EA943-4AF5-4BA9-B11A-79C63E2D7E5D}">
      <dsp:nvSpPr>
        <dsp:cNvPr id="0" name=""/>
        <dsp:cNvSpPr/>
      </dsp:nvSpPr>
      <dsp:spPr>
        <a:xfrm>
          <a:off x="5751165" y="1455586"/>
          <a:ext cx="2376289" cy="457198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Kodo (OpenJPA)</a:t>
          </a:r>
          <a:endParaRPr lang="en-US" sz="1400" kern="1200" dirty="0"/>
        </a:p>
      </dsp:txBody>
      <dsp:txXfrm>
        <a:off x="5751165" y="1455586"/>
        <a:ext cx="2376289" cy="457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6439_01/doc.1013/e13981/cfgdepds005.htm#CIHCECDG" TargetMode="External"/><Relationship Id="rId2" Type="http://schemas.openxmlformats.org/officeDocument/2006/relationships/hyperlink" Target="https://docs.oracle.com/javaee/7/tutorial/persistence-intro005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53004"/>
          </a:xfrm>
        </p:spPr>
        <p:txBody>
          <a:bodyPr anchor="ctr"/>
          <a:lstStyle/>
          <a:p>
            <a:pPr>
              <a:lnSpc>
                <a:spcPct val="0"/>
              </a:lnSpc>
            </a:pPr>
            <a:r>
              <a:rPr lang="en-US" dirty="0" smtClean="0"/>
              <a:t>Java Persistence API (JPA)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575367"/>
            <a:ext cx="8791575" cy="26824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</a:rPr>
              <a:t>What is JPA?</a:t>
            </a: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Session &amp; </a:t>
            </a:r>
            <a:r>
              <a:rPr lang="en-US" cap="none" dirty="0" err="1">
                <a:solidFill>
                  <a:schemeClr val="tx1"/>
                </a:solidFill>
              </a:rPr>
              <a:t>EntityManager</a:t>
            </a: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Configuration the </a:t>
            </a:r>
            <a:r>
              <a:rPr lang="en-US" cap="none" dirty="0">
                <a:solidFill>
                  <a:schemeClr val="tx1"/>
                </a:solidFill>
              </a:rPr>
              <a:t>persistence.xml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Mapping &amp; Association</a:t>
            </a: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78" y="1355090"/>
            <a:ext cx="4303712" cy="4303713"/>
          </a:xfrm>
        </p:spPr>
      </p:pic>
    </p:spTree>
    <p:extLst>
      <p:ext uri="{BB962C8B-B14F-4D97-AF65-F5344CB8AC3E}">
        <p14:creationId xmlns:p14="http://schemas.microsoft.com/office/powerpoint/2010/main" val="2288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object/relation mapping</a:t>
            </a:r>
          </a:p>
          <a:p>
            <a:r>
              <a:rPr lang="en-US" dirty="0" smtClean="0"/>
              <a:t>Persistence management interface of Java EE 5.0 </a:t>
            </a:r>
            <a:r>
              <a:rPr lang="en-US" dirty="0" smtClean="0"/>
              <a:t>platform (May 2006)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85276" y="3051810"/>
            <a:ext cx="9018270" cy="2442210"/>
            <a:chOff x="1565910" y="3726180"/>
            <a:chExt cx="9018270" cy="24422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423410" y="4457700"/>
              <a:ext cx="491490" cy="1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800358687"/>
                </p:ext>
              </p:extLst>
            </p:nvPr>
          </p:nvGraphicFramePr>
          <p:xfrm>
            <a:off x="2032000" y="3726180"/>
            <a:ext cx="8128000" cy="24121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1628140" y="5799058"/>
              <a:ext cx="708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ORM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65910" y="4812029"/>
              <a:ext cx="9018270" cy="1326303"/>
            </a:xfrm>
            <a:prstGeom prst="rect">
              <a:avLst/>
            </a:prstGeom>
            <a:noFill/>
            <a:ln w="28575">
              <a:solidFill>
                <a:schemeClr val="accent3">
                  <a:lumMod val="40000"/>
                  <a:lumOff val="60000"/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42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&amp; EntityManager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EntityManager? </a:t>
            </a:r>
          </a:p>
          <a:p>
            <a:pPr lvl="1"/>
            <a:r>
              <a:rPr lang="en-US" dirty="0" smtClean="0"/>
              <a:t>Gateway to persistent entity</a:t>
            </a:r>
            <a:r>
              <a:rPr lang="en-US" dirty="0" smtClean="0"/>
              <a:t>, </a:t>
            </a:r>
            <a:r>
              <a:rPr lang="en-US" dirty="0"/>
              <a:t>describes the </a:t>
            </a:r>
            <a:r>
              <a:rPr lang="en-US" dirty="0" smtClean="0"/>
              <a:t>management relation data</a:t>
            </a:r>
            <a:endParaRPr lang="en-US" dirty="0" smtClean="0"/>
          </a:p>
          <a:p>
            <a:pPr lvl="1"/>
            <a:r>
              <a:rPr lang="en-US" dirty="0" smtClean="0"/>
              <a:t>Enable queries, provides transaction</a:t>
            </a:r>
          </a:p>
          <a:p>
            <a:pPr lvl="1"/>
            <a:r>
              <a:rPr lang="en-US" dirty="0" smtClean="0"/>
              <a:t>Standard of JPA, using to access database (persist, remove, merge, load, detach...)</a:t>
            </a:r>
          </a:p>
          <a:p>
            <a:r>
              <a:rPr lang="en-US" dirty="0" smtClean="0"/>
              <a:t>What is Session?</a:t>
            </a:r>
          </a:p>
          <a:p>
            <a:pPr lvl="1"/>
            <a:r>
              <a:rPr lang="en-US" dirty="0" smtClean="0"/>
              <a:t>Extension by Hibernate, more feature than JPA (save, saveOrUpdate, update, evict, ...)</a:t>
            </a:r>
          </a:p>
          <a:p>
            <a:r>
              <a:rPr lang="en-US" b="1" dirty="0"/>
              <a:t>Which</a:t>
            </a:r>
            <a:r>
              <a:rPr lang="en-US" dirty="0"/>
              <a:t> one </a:t>
            </a:r>
            <a:r>
              <a:rPr lang="en-US" b="1" dirty="0"/>
              <a:t>is</a:t>
            </a:r>
            <a:r>
              <a:rPr lang="en-US" dirty="0"/>
              <a:t> the </a:t>
            </a:r>
            <a:r>
              <a:rPr lang="en-US" b="1" dirty="0"/>
              <a:t>preferred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Configuration </a:t>
            </a:r>
            <a:r>
              <a:rPr lang="en-US" b="1" cap="none" dirty="0" smtClean="0"/>
              <a:t>the persistence.xml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way to configuration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OC4J Default Persistence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JDBC vendor extensions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Source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5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Configuration </a:t>
            </a:r>
            <a:r>
              <a:rPr lang="en-US" b="1" cap="none" dirty="0" smtClean="0"/>
              <a:t>the persistence.xml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230" y="2097088"/>
            <a:ext cx="4183380" cy="447516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JDBC vendor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</a:p>
          <a:p>
            <a:pPr marL="685800" lvl="2">
              <a:spcBef>
                <a:spcPts val="1000"/>
              </a:spcBef>
            </a:pP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element: specifies an explicit list of classes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&lt;jar-file&gt;: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one or more JAR files that will be searched for classes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hibernate.archive.autodetection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By default value 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class, hbm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auto scan Entities in package</a:t>
            </a:r>
          </a:p>
          <a:p>
            <a:pPr marL="685800" lvl="2">
              <a:spcBef>
                <a:spcPts val="1000"/>
              </a:spcBef>
            </a:pP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hibernate.dialect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SQL syntax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4" y="2097088"/>
            <a:ext cx="7076148" cy="34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Configuration </a:t>
            </a:r>
            <a:r>
              <a:rPr lang="en-US" b="1" cap="none" dirty="0" smtClean="0"/>
              <a:t>the persistence.xml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230" y="2097088"/>
            <a:ext cx="4183380" cy="3694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4" y="4095797"/>
            <a:ext cx="6914286" cy="232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44" y="2097088"/>
            <a:ext cx="69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7372"/>
          </a:xfrm>
        </p:spPr>
        <p:txBody>
          <a:bodyPr/>
          <a:lstStyle/>
          <a:p>
            <a:pPr>
              <a:lnSpc>
                <a:spcPct val="0"/>
              </a:lnSpc>
            </a:pPr>
            <a:r>
              <a:rPr lang="en-US" cap="none" dirty="0" smtClean="0"/>
              <a:t>Configuration </a:t>
            </a:r>
            <a:r>
              <a:rPr lang="en-US" b="1" cap="none" dirty="0" smtClean="0"/>
              <a:t>the persistence.xml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60018"/>
            <a:ext cx="10597197" cy="1046161"/>
          </a:xfrm>
        </p:spPr>
        <p:txBody>
          <a:bodyPr>
            <a:normAutofit/>
          </a:bodyPr>
          <a:lstStyle/>
          <a:p>
            <a:pPr marL="91440" lvl="1">
              <a:spcBef>
                <a:spcPts val="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(default), 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create, drop-and-create, 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</a:p>
          <a:p>
            <a:pPr marL="91440"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Option: 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metadata, 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script, metadata-then-script or script-then-metadata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" lvl="1"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87" y="2303108"/>
            <a:ext cx="8477643" cy="37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Mapping &amp; Association</a:t>
            </a:r>
            <a:endParaRPr lang="en-US" cap="non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52922" y="1964352"/>
            <a:ext cx="9905999" cy="354171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Annotations: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OneToMany, ManyToOne, OneToOne, ManyToMany, JoinColumn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Documents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schema creation: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smtClean="0"/>
              <a:t>Configuration: </a:t>
            </a:r>
            <a:r>
              <a:rPr lang="en-US" dirty="0" smtClean="0">
                <a:hlinkClick r:id="rId3"/>
              </a:rPr>
              <a:t>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674</TotalTime>
  <Words>240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Tw Cen MT</vt:lpstr>
      <vt:lpstr>Circuit</vt:lpstr>
      <vt:lpstr>Java Persistence API (JPA)</vt:lpstr>
      <vt:lpstr>WHAT IS jpa?</vt:lpstr>
      <vt:lpstr>Session &amp; EntityManager</vt:lpstr>
      <vt:lpstr>Configuration the persistence.xml</vt:lpstr>
      <vt:lpstr>Configuration the persistence.xml</vt:lpstr>
      <vt:lpstr>Configuration the persistence.xml</vt:lpstr>
      <vt:lpstr>Configuration the persistence.xml</vt:lpstr>
      <vt:lpstr>Mapping &amp; Association</vt:lpstr>
      <vt:lpstr>Documents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Khoa Pham Dang</cp:lastModifiedBy>
  <cp:revision>37</cp:revision>
  <dcterms:created xsi:type="dcterms:W3CDTF">2019-07-07T03:31:19Z</dcterms:created>
  <dcterms:modified xsi:type="dcterms:W3CDTF">2019-07-09T02:17:19Z</dcterms:modified>
</cp:coreProperties>
</file>