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6A55-0690-4395-A6AC-3816A9A74CB6}">
          <p14:sldIdLst>
            <p14:sldId id="256"/>
            <p14:sldId id="257"/>
          </p14:sldIdLst>
        </p14:section>
        <p14:section name="Untitled Section" id="{D2D5BC3D-A810-4D64-9E4C-9D63968AEED0}">
          <p14:sldIdLst>
            <p14:sldId id="258"/>
            <p14:sldId id="259"/>
            <p14:sldId id="260"/>
            <p14:sldId id="262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233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745673"/>
            <a:ext cx="8791575" cy="35661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&amp; setup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SASS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(Syntactically Awesome Stylesheets) </a:t>
            </a:r>
            <a:r>
              <a:rPr lang="en-US" sz="2000" dirty="0" smtClean="0"/>
              <a:t>is </a:t>
            </a:r>
            <a:r>
              <a:rPr lang="en-US" sz="2000" dirty="0"/>
              <a:t>one of tools called CSS </a:t>
            </a:r>
            <a:r>
              <a:rPr lang="en-US" sz="2000" dirty="0" smtClean="0"/>
              <a:t>preprocessors. The same with LESS, PortCSS, Stylus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Why we </a:t>
            </a:r>
            <a:r>
              <a:rPr lang="en-US" sz="2000" dirty="0" smtClean="0"/>
              <a:t>you should use Sass?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consists of two syntaxes</a:t>
            </a:r>
            <a:r>
              <a:rPr lang="en-US" sz="2000" dirty="0" smtClean="0"/>
              <a:t>: the </a:t>
            </a:r>
            <a:r>
              <a:rPr lang="en-US" sz="2000" dirty="0"/>
              <a:t>indented </a:t>
            </a:r>
            <a:r>
              <a:rPr lang="en-US" sz="2000" dirty="0" smtClean="0"/>
              <a:t>syntax </a:t>
            </a:r>
            <a:r>
              <a:rPr lang="en-US" sz="2000" dirty="0"/>
              <a:t>&amp; Sassy </a:t>
            </a:r>
            <a:r>
              <a:rPr lang="en-US" sz="2000" dirty="0" smtClean="0"/>
              <a:t>CSS (extends CSS)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action_indentied_systax">
            <a:hlinkClick r:id="" action="ppaction://noaction" highlightClick="1"/>
          </p:cNvPr>
          <p:cNvSpPr/>
          <p:nvPr/>
        </p:nvSpPr>
        <p:spPr>
          <a:xfrm>
            <a:off x="11612677" y="1530413"/>
            <a:ext cx="207817" cy="207817"/>
          </a:xfrm>
          <a:prstGeom prst="actionButtonInform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xamp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24" y="2291899"/>
            <a:ext cx="640000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use? – Install &amp; setup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Install: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Supported Node.js using command</a:t>
            </a:r>
            <a:r>
              <a:rPr lang="en-US" sz="1600" dirty="0" smtClean="0"/>
              <a:t>: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install -g node-sass </a:t>
            </a:r>
            <a:endParaRPr lang="en-US" sz="1600" dirty="0" smtClean="0">
              <a:highlight>
                <a:srgbClr val="000000"/>
              </a:highlight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Setup: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Angular CLI project: aready included node-sass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16" y="1057867"/>
            <a:ext cx="2619048" cy="13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89" y="2713696"/>
            <a:ext cx="3904762" cy="34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2" y="2713696"/>
            <a:ext cx="3904762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Store infomation that you want to reuse: colors, </a:t>
            </a:r>
            <a:r>
              <a:rPr lang="en-US" sz="2000" dirty="0" smtClean="0"/>
              <a:t>font or any CSS value</a:t>
            </a:r>
            <a:r>
              <a:rPr lang="en-US" sz="20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ariables begin with dollar </a:t>
            </a:r>
            <a:r>
              <a:rPr lang="en-US" sz="1600" dirty="0" smtClean="0"/>
              <a:t>signs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Data </a:t>
            </a:r>
            <a:r>
              <a:rPr lang="en-US" sz="2000" dirty="0"/>
              <a:t>Types: Null, Booleans, Number, Strings, Colors, Lists, </a:t>
            </a:r>
            <a:r>
              <a:rPr lang="en-US" sz="2000" dirty="0" smtClean="0"/>
              <a:t>Maps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variables support the concept of scope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Flag: !</a:t>
            </a:r>
            <a:r>
              <a:rPr lang="en-US" sz="2000" dirty="0" smtClean="0"/>
              <a:t>global, !default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166553"/>
            <a:ext cx="9905999" cy="4635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Number </a:t>
            </a:r>
            <a:r>
              <a:rPr lang="en-US" sz="2000" dirty="0" smtClean="0"/>
              <a:t>Operations, </a:t>
            </a:r>
            <a:r>
              <a:rPr lang="en-US" sz="2000" dirty="0"/>
              <a:t>Color Operations </a:t>
            </a:r>
            <a:r>
              <a:rPr lang="en-US" sz="2000" dirty="0" smtClean="0"/>
              <a:t>: +, -, *, /, %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*division </a:t>
            </a:r>
            <a:r>
              <a:rPr lang="en-US" sz="1600" dirty="0" smtClean="0"/>
              <a:t>:If </a:t>
            </a:r>
            <a:r>
              <a:rPr lang="en-US" sz="1600" dirty="0"/>
              <a:t>the value, or any part of it, is stored in a variable or returned by a function.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Equality Operations: == , !=, &gt;, &gt;=, &lt;, &lt;=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String </a:t>
            </a:r>
            <a:r>
              <a:rPr lang="en-US" sz="2000" dirty="0" smtClean="0"/>
              <a:t>Operations: only +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Boolean </a:t>
            </a:r>
            <a:r>
              <a:rPr lang="en-US" sz="2000" dirty="0" smtClean="0"/>
              <a:t>Operations: and, or, not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0" y="2970925"/>
            <a:ext cx="48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Directives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Mixins &amp; Extend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973</TotalTime>
  <Words>263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SASS</vt:lpstr>
      <vt:lpstr>1. What is SASS?</vt:lpstr>
      <vt:lpstr>2. How to use? – Install &amp; setup </vt:lpstr>
      <vt:lpstr>2. How to use? – Variables</vt:lpstr>
      <vt:lpstr>2. How to use? – Operators</vt:lpstr>
      <vt:lpstr>2. How to use? – Functions</vt:lpstr>
      <vt:lpstr>2. How to use? – Control Directives</vt:lpstr>
      <vt:lpstr>2. How to use? – Mixins &amp; Extend</vt:lpstr>
      <vt:lpstr>2. How to use? – Compile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Admin</dc:creator>
  <cp:lastModifiedBy>Admin</cp:lastModifiedBy>
  <cp:revision>38</cp:revision>
  <dcterms:created xsi:type="dcterms:W3CDTF">2018-10-13T02:58:22Z</dcterms:created>
  <dcterms:modified xsi:type="dcterms:W3CDTF">2018-10-15T13:35:15Z</dcterms:modified>
</cp:coreProperties>
</file>