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E56A55-0690-4395-A6AC-3816A9A74CB6}">
          <p14:sldIdLst>
            <p14:sldId id="256"/>
            <p14:sldId id="257"/>
          </p14:sldIdLst>
        </p14:section>
        <p14:section name="Untitled Section" id="{D2D5BC3D-A810-4D64-9E4C-9D63968AEED0}">
          <p14:sldIdLst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85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6233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1745673"/>
            <a:ext cx="8791575" cy="35661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SASS?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use?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&amp; setup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cap="none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cap="none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28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9136"/>
            <a:ext cx="12192000" cy="470449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What </a:t>
            </a:r>
            <a:r>
              <a:rPr lang="en-US" sz="24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SASS</a:t>
            </a:r>
            <a:r>
              <a:rPr lang="en-US" sz="24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55469"/>
            <a:ext cx="9905999" cy="46357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Sass (Syntactically Awesome Stylesheets) </a:t>
            </a:r>
            <a:r>
              <a:rPr lang="en-US" sz="2000" dirty="0" smtClean="0"/>
              <a:t>is </a:t>
            </a:r>
            <a:r>
              <a:rPr lang="en-US" sz="2000" dirty="0"/>
              <a:t>one of tools called CSS </a:t>
            </a:r>
            <a:r>
              <a:rPr lang="en-US" sz="2000" dirty="0" smtClean="0"/>
              <a:t>preprocessors. The same with LESS, PortCSS, Stylus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Why we </a:t>
            </a:r>
            <a:r>
              <a:rPr lang="en-US" sz="2000" dirty="0" smtClean="0"/>
              <a:t>you should use Sass?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Sass consists of two syntaxes</a:t>
            </a:r>
            <a:r>
              <a:rPr lang="en-US" sz="2000" dirty="0" smtClean="0"/>
              <a:t>: the </a:t>
            </a:r>
            <a:r>
              <a:rPr lang="en-US" sz="2000" dirty="0"/>
              <a:t>indented </a:t>
            </a:r>
            <a:r>
              <a:rPr lang="en-US" sz="2000" dirty="0" smtClean="0"/>
              <a:t>syntax </a:t>
            </a:r>
            <a:r>
              <a:rPr lang="en-US" sz="2000" dirty="0"/>
              <a:t>&amp; Sassy </a:t>
            </a:r>
            <a:r>
              <a:rPr lang="en-US" sz="2000" dirty="0" smtClean="0"/>
              <a:t>CSS (extends CSS)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0" y="768927"/>
            <a:ext cx="12192000" cy="141316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action_indentied_systax">
            <a:hlinkClick r:id="" action="ppaction://noaction" highlightClick="1"/>
          </p:cNvPr>
          <p:cNvSpPr/>
          <p:nvPr/>
        </p:nvSpPr>
        <p:spPr>
          <a:xfrm>
            <a:off x="11612677" y="1530413"/>
            <a:ext cx="207817" cy="207817"/>
          </a:xfrm>
          <a:prstGeom prst="actionButtonInformat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xampl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124" y="2291899"/>
            <a:ext cx="6400000" cy="4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8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9136"/>
            <a:ext cx="12192000" cy="470449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</a:t>
            </a:r>
            <a:r>
              <a:rPr lang="en-US" sz="24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use? – Install &amp; </a:t>
            </a:r>
            <a:r>
              <a:rPr lang="en-US" sz="24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55469"/>
            <a:ext cx="9905999" cy="46357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 smtClean="0"/>
              <a:t>Install: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600" dirty="0"/>
              <a:t>Supported Node.js using command</a:t>
            </a:r>
            <a:r>
              <a:rPr lang="en-US" sz="1600" dirty="0" smtClean="0"/>
              <a:t>: 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 install -g node-sass </a:t>
            </a:r>
            <a:endParaRPr lang="en-US" sz="1600" dirty="0" smtClean="0">
              <a:highlight>
                <a:srgbClr val="000000"/>
              </a:highlight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 smtClean="0"/>
              <a:t>Setup: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600" dirty="0" smtClean="0"/>
              <a:t>Angular CLI project</a:t>
            </a:r>
            <a:r>
              <a:rPr lang="en-US" sz="1600" dirty="0" smtClean="0"/>
              <a:t>: aready included node-sass</a:t>
            </a:r>
            <a:endParaRPr lang="en-US" sz="1600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sz="16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sz="1600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sz="1600" dirty="0"/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0" y="768927"/>
            <a:ext cx="12192000" cy="141316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116" y="1057867"/>
            <a:ext cx="2619048" cy="13142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889" y="2713696"/>
            <a:ext cx="3904762" cy="34190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02" y="2713696"/>
            <a:ext cx="3904762" cy="3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0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9136"/>
            <a:ext cx="12192000" cy="470449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How to use? – Variables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55469"/>
            <a:ext cx="9905999" cy="46357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Store infomation that you want to reuse: colors, </a:t>
            </a:r>
            <a:r>
              <a:rPr lang="en-US" sz="2000" dirty="0" smtClean="0"/>
              <a:t>font or any CSS value.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 smtClean="0"/>
              <a:t>Data </a:t>
            </a:r>
            <a:r>
              <a:rPr lang="en-US" sz="2000" dirty="0"/>
              <a:t>Types: Null, Booleans, Number, Strings, Colors, Lists, </a:t>
            </a:r>
            <a:r>
              <a:rPr lang="en-US" sz="2000" dirty="0" smtClean="0"/>
              <a:t>Maps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Sass variables support the concept of scope.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20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sz="1600" dirty="0"/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0" y="768927"/>
            <a:ext cx="12192000" cy="141316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9136"/>
            <a:ext cx="12192000" cy="470449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How to use? – </a:t>
            </a:r>
            <a:r>
              <a:rPr lang="en-US" sz="24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55469"/>
            <a:ext cx="9905999" cy="46357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20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sz="1600" dirty="0"/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0" y="768927"/>
            <a:ext cx="12192000" cy="141316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2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9136"/>
            <a:ext cx="12192000" cy="470449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How to use? – </a:t>
            </a:r>
            <a:r>
              <a:rPr lang="en-US" sz="24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55469"/>
            <a:ext cx="9905999" cy="46357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20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sz="1600" dirty="0"/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0" y="768927"/>
            <a:ext cx="12192000" cy="141316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1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9136"/>
            <a:ext cx="12192000" cy="470449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How to use? – </a:t>
            </a:r>
            <a:r>
              <a:rPr lang="en-US" sz="24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Directives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55469"/>
            <a:ext cx="9905999" cy="46357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20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sz="1600" dirty="0"/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0" y="768927"/>
            <a:ext cx="12192000" cy="141316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4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9136"/>
            <a:ext cx="12192000" cy="470449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How to use? – </a:t>
            </a:r>
            <a:r>
              <a:rPr lang="en-US" sz="24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Mixins &amp; Extend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55469"/>
            <a:ext cx="9905999" cy="46357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20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sz="1600" dirty="0"/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0" y="768927"/>
            <a:ext cx="12192000" cy="141316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9136"/>
            <a:ext cx="12192000" cy="470449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How to use? – </a:t>
            </a:r>
            <a:r>
              <a:rPr lang="en-US" sz="24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55469"/>
            <a:ext cx="9905999" cy="46357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20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sz="1600" dirty="0"/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0" y="768927"/>
            <a:ext cx="12192000" cy="141316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5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861</TotalTime>
  <Words>193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Tw Cen MT</vt:lpstr>
      <vt:lpstr>Circuit</vt:lpstr>
      <vt:lpstr>SASS</vt:lpstr>
      <vt:lpstr>1. What is SASS?</vt:lpstr>
      <vt:lpstr>2. How to use? – Install &amp; setup </vt:lpstr>
      <vt:lpstr>2. How to use? – Variables</vt:lpstr>
      <vt:lpstr>2. How to use? – Operators</vt:lpstr>
      <vt:lpstr>2. How to use? – Functions</vt:lpstr>
      <vt:lpstr>2. How to use? – Control Directives</vt:lpstr>
      <vt:lpstr>2. How to use? – Mixins &amp; Extend</vt:lpstr>
      <vt:lpstr>2. How to use? – Compile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</dc:title>
  <dc:creator>Admin</dc:creator>
  <cp:lastModifiedBy>Admin</cp:lastModifiedBy>
  <cp:revision>31</cp:revision>
  <dcterms:created xsi:type="dcterms:W3CDTF">2018-10-13T02:58:22Z</dcterms:created>
  <dcterms:modified xsi:type="dcterms:W3CDTF">2018-10-14T08:38:36Z</dcterms:modified>
</cp:coreProperties>
</file>