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5E56A55-0690-4395-A6AC-3816A9A74CB6}">
          <p14:sldIdLst>
            <p14:sldId id="256"/>
            <p14:sldId id="257"/>
          </p14:sldIdLst>
        </p14:section>
        <p14:section name="Untitled Section" id="{D2D5BC3D-A810-4D64-9E4C-9D63968AEED0}">
          <p14:sldIdLst>
            <p14:sldId id="258"/>
            <p14:sldId id="259"/>
            <p14:sldId id="260"/>
            <p14:sldId id="262"/>
            <p14:sldId id="267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233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745673"/>
            <a:ext cx="8791575" cy="35661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&amp; setup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What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SASS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(Syntactically Awesome Stylesheets) </a:t>
            </a:r>
            <a:r>
              <a:rPr lang="en-US" sz="2000" dirty="0" smtClean="0"/>
              <a:t>is </a:t>
            </a:r>
            <a:r>
              <a:rPr lang="en-US" sz="2000" dirty="0"/>
              <a:t>one of tools called CSS </a:t>
            </a:r>
            <a:r>
              <a:rPr lang="en-US" sz="2000" dirty="0" smtClean="0"/>
              <a:t>preprocessors. The same with LESS, PortCSS, Stylus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Why we </a:t>
            </a:r>
            <a:r>
              <a:rPr lang="en-US" sz="2000" dirty="0" smtClean="0"/>
              <a:t>you should use Sass?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consists of two syntaxes</a:t>
            </a:r>
            <a:r>
              <a:rPr lang="en-US" sz="2000" dirty="0" smtClean="0"/>
              <a:t>: the </a:t>
            </a:r>
            <a:r>
              <a:rPr lang="en-US" sz="2000" dirty="0"/>
              <a:t>indented </a:t>
            </a:r>
            <a:r>
              <a:rPr lang="en-US" sz="2000" dirty="0" smtClean="0"/>
              <a:t>syntax </a:t>
            </a:r>
            <a:r>
              <a:rPr lang="en-US" sz="2000" dirty="0"/>
              <a:t>&amp; Sassy </a:t>
            </a:r>
            <a:r>
              <a:rPr lang="en-US" sz="2000" dirty="0" smtClean="0"/>
              <a:t>CSS (extends CSS)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action_indentied_systax">
            <a:hlinkClick r:id="" action="ppaction://noaction" highlightClick="1"/>
          </p:cNvPr>
          <p:cNvSpPr/>
          <p:nvPr/>
        </p:nvSpPr>
        <p:spPr>
          <a:xfrm>
            <a:off x="11612677" y="1530413"/>
            <a:ext cx="207817" cy="207817"/>
          </a:xfrm>
          <a:prstGeom prst="actionButtonInform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xamp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24" y="2291899"/>
            <a:ext cx="640000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8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use? – Install &amp; setup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Install: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Supported Node.js using command</a:t>
            </a:r>
            <a:r>
              <a:rPr lang="en-US" sz="1600" dirty="0" smtClean="0"/>
              <a:t>: </a:t>
            </a:r>
            <a:r>
              <a:rPr lang="en-US" sz="1600" dirty="0">
                <a:solidFill>
                  <a:srgbClr val="FFFFFF"/>
                </a:solidFill>
                <a:highlight>
                  <a:srgbClr val="000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install -g node-sass </a:t>
            </a:r>
            <a:endParaRPr lang="en-US" sz="1600" dirty="0" smtClean="0">
              <a:highlight>
                <a:srgbClr val="000000"/>
              </a:highlight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Setup: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Angular CLI project: aready included node-sass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16" y="1057867"/>
            <a:ext cx="2619048" cy="13142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889" y="2713696"/>
            <a:ext cx="3904762" cy="34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2" y="2713696"/>
            <a:ext cx="3904762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Variables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Store infomation that you want to reuse: colors, </a:t>
            </a:r>
            <a:r>
              <a:rPr lang="en-US" sz="2000" dirty="0" smtClean="0"/>
              <a:t>font or any CSS value.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ariables begin with dollar </a:t>
            </a:r>
            <a:r>
              <a:rPr lang="en-US" sz="1600" dirty="0" smtClean="0"/>
              <a:t>signs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Data </a:t>
            </a:r>
            <a:r>
              <a:rPr lang="en-US" sz="2000" dirty="0"/>
              <a:t>Types: Null, Booleans, Number, Strings, Colors, Lists, </a:t>
            </a:r>
            <a:r>
              <a:rPr lang="en-US" sz="2000" dirty="0" smtClean="0"/>
              <a:t>Maps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List: can use </a:t>
            </a:r>
            <a:r>
              <a:rPr lang="en-US" sz="1600" dirty="0" smtClean="0"/>
              <a:t>comma or space </a:t>
            </a:r>
            <a:r>
              <a:rPr lang="en-US" sz="1600" dirty="0"/>
              <a:t>as </a:t>
            </a:r>
            <a:r>
              <a:rPr lang="en-US" sz="1600" dirty="0" smtClean="0"/>
              <a:t>delimiter between each item. Ex</a:t>
            </a:r>
            <a:r>
              <a:rPr lang="en-US" sz="1600" dirty="0"/>
              <a:t>: </a:t>
            </a:r>
            <a:endParaRPr lang="en-US" sz="1600" dirty="0" smtClean="0"/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/>
              <a:t>$</a:t>
            </a:r>
            <a:r>
              <a:rPr lang="en-US" sz="1400" dirty="0" err="1"/>
              <a:t>buttonConfig</a:t>
            </a:r>
            <a:r>
              <a:rPr lang="en-US" sz="1400" dirty="0"/>
              <a:t>: 'save' 50px, 'cancel' 50px, 'help' 100px;</a:t>
            </a:r>
            <a:endParaRPr lang="en-US" sz="14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Sass variables support the concept of scope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Flag: !</a:t>
            </a:r>
            <a:r>
              <a:rPr lang="en-US" sz="2000" dirty="0" smtClean="0"/>
              <a:t>global, !default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3000" y="1166553"/>
            <a:ext cx="9905999" cy="4635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N</a:t>
            </a:r>
            <a:r>
              <a:rPr lang="en-US" sz="2000" dirty="0"/>
              <a:t>umber </a:t>
            </a:r>
            <a:r>
              <a:rPr lang="en-US" sz="2000" dirty="0" smtClean="0"/>
              <a:t>Operations, </a:t>
            </a:r>
            <a:r>
              <a:rPr lang="en-US" sz="2000" dirty="0"/>
              <a:t>Color Operations </a:t>
            </a:r>
            <a:r>
              <a:rPr lang="en-US" sz="2000" dirty="0" smtClean="0"/>
              <a:t>: +, -, *, /, %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/>
              <a:t>*division </a:t>
            </a:r>
            <a:r>
              <a:rPr lang="en-US" sz="1600" dirty="0" smtClean="0"/>
              <a:t>:If </a:t>
            </a:r>
            <a:r>
              <a:rPr lang="en-US" sz="1600" dirty="0"/>
              <a:t>the value, or any part of it, is stored in a variable or returned by a function.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/>
              <a:t>Equality Operations: == , !=, &gt;, &gt;=, &lt;, &lt;=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String </a:t>
            </a:r>
            <a:r>
              <a:rPr lang="en-US" sz="2000" dirty="0" smtClean="0"/>
              <a:t>Operations: only +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000" dirty="0"/>
              <a:t>Boolean </a:t>
            </a:r>
            <a:r>
              <a:rPr lang="en-US" sz="2000" dirty="0" smtClean="0"/>
              <a:t>Operations: and, or, not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00" y="2970925"/>
            <a:ext cx="4819048" cy="2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2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Control directives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 </a:t>
            </a:r>
            <a:r>
              <a:rPr lang="en-US" dirty="0"/>
              <a:t>There are expression</a:t>
            </a:r>
            <a:r>
              <a:rPr lang="en-US" dirty="0"/>
              <a:t>: </a:t>
            </a:r>
            <a:r>
              <a:rPr lang="en-US" dirty="0"/>
              <a:t>@if, @</a:t>
            </a:r>
            <a:r>
              <a:rPr lang="en-US" dirty="0"/>
              <a:t>Else, </a:t>
            </a:r>
            <a:r>
              <a:rPr lang="en-US" dirty="0"/>
              <a:t>@for, @each and @</a:t>
            </a:r>
            <a:r>
              <a:rPr lang="en-US" dirty="0"/>
              <a:t>while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400" dirty="0" smtClean="0"/>
              <a:t> </a:t>
            </a:r>
            <a:r>
              <a:rPr lang="en-US" sz="1400" dirty="0"/>
              <a:t>@</a:t>
            </a:r>
            <a:r>
              <a:rPr lang="en-US" sz="1400" dirty="0" smtClean="0"/>
              <a:t>for have 2 options syntax: </a:t>
            </a: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 smtClean="0"/>
              <a:t>	‘through’ include &lt;end&gt;</a:t>
            </a: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/>
              <a:t>	</a:t>
            </a:r>
            <a:r>
              <a:rPr lang="en-US" sz="1400" dirty="0" smtClean="0"/>
              <a:t>&lt;start&gt; can less than &lt;end&gt;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400" dirty="0" smtClean="0"/>
              <a:t>@</a:t>
            </a:r>
            <a:r>
              <a:rPr lang="en-US" sz="1400" dirty="0"/>
              <a:t>each $</a:t>
            </a:r>
            <a:r>
              <a:rPr lang="en-US" sz="1400" dirty="0" err="1"/>
              <a:t>var</a:t>
            </a:r>
            <a:r>
              <a:rPr lang="en-US" sz="1400" dirty="0"/>
              <a:t> in &lt;list or map</a:t>
            </a:r>
            <a:r>
              <a:rPr lang="en-US" sz="1400" dirty="0" smtClean="0"/>
              <a:t>&gt;, </a:t>
            </a:r>
            <a:r>
              <a:rPr lang="en-US" sz="1400" dirty="0"/>
              <a:t>@each $</a:t>
            </a:r>
            <a:r>
              <a:rPr lang="en-US" sz="1400" dirty="0" err="1"/>
              <a:t>var</a:t>
            </a:r>
            <a:r>
              <a:rPr lang="en-US" sz="1400" dirty="0"/>
              <a:t> in </a:t>
            </a:r>
            <a:r>
              <a:rPr lang="en-US" sz="1400" dirty="0" smtClean="0"/>
              <a:t>&lt;list of lists&gt;</a:t>
            </a:r>
          </a:p>
          <a:p>
            <a:pPr marL="914400" lvl="2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endParaRPr lang="en-US" sz="14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77" y="1542748"/>
            <a:ext cx="3095238" cy="3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01" y="2531665"/>
            <a:ext cx="6180952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4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Control directives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@</a:t>
            </a:r>
            <a:r>
              <a:rPr lang="en-US" dirty="0"/>
              <a:t>import: merged </a:t>
            </a:r>
            <a:r>
              <a:rPr lang="en-US" dirty="0" smtClean="0"/>
              <a:t>together, </a:t>
            </a:r>
            <a:r>
              <a:rPr lang="en-US" dirty="0"/>
              <a:t>used variables or </a:t>
            </a:r>
            <a:r>
              <a:rPr lang="en-US" dirty="0" err="1" smtClean="0"/>
              <a:t>mixins</a:t>
            </a:r>
            <a:r>
              <a:rPr lang="en-US" dirty="0" smtClean="0"/>
              <a:t> to compile.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Be considered </a:t>
            </a:r>
            <a:r>
              <a:rPr lang="en-US" dirty="0" smtClean="0"/>
              <a:t>as CSS</a:t>
            </a:r>
            <a:r>
              <a:rPr lang="en-US" dirty="0"/>
              <a:t>: extension is .</a:t>
            </a:r>
            <a:r>
              <a:rPr lang="en-US" dirty="0" err="1" smtClean="0"/>
              <a:t>css</a:t>
            </a:r>
            <a:r>
              <a:rPr lang="en-US" dirty="0"/>
              <a:t>, begins with http</a:t>
            </a:r>
            <a:r>
              <a:rPr lang="en-US" dirty="0" smtClean="0"/>
              <a:t>:// </a:t>
            </a:r>
            <a:r>
              <a:rPr lang="en-US" dirty="0"/>
              <a:t>, </a:t>
            </a:r>
            <a:r>
              <a:rPr lang="en-US" dirty="0" err="1"/>
              <a:t>url</a:t>
            </a:r>
            <a:r>
              <a:rPr lang="en-US" dirty="0"/>
              <a:t>(), any media queries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@</a:t>
            </a:r>
            <a:r>
              <a:rPr lang="en-US" dirty="0" smtClean="0"/>
              <a:t>Extend</a:t>
            </a:r>
            <a:r>
              <a:rPr lang="en-US" dirty="0"/>
              <a:t>: generate extending selector anywhere </a:t>
            </a:r>
            <a:r>
              <a:rPr lang="en-US" dirty="0" smtClean="0"/>
              <a:t>in the sheet (don’t care order)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Allow multi extend.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Allow extend </a:t>
            </a:r>
            <a:r>
              <a:rPr lang="en-US" dirty="0"/>
              <a:t>another selector that in turn extends a </a:t>
            </a:r>
            <a:r>
              <a:rPr lang="en-US" dirty="0" smtClean="0"/>
              <a:t>third. @</a:t>
            </a:r>
            <a:r>
              <a:rPr lang="en-US" dirty="0"/>
              <a:t>Media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@</a:t>
            </a:r>
            <a:r>
              <a:rPr lang="en-US" dirty="0"/>
              <a:t>at-root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@Debug, @Warn: prints the </a:t>
            </a:r>
            <a:r>
              <a:rPr lang="en-US" dirty="0" smtClean="0"/>
              <a:t>value during compile.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@</a:t>
            </a:r>
            <a:r>
              <a:rPr lang="en-US" dirty="0" smtClean="0"/>
              <a:t>Error: throw exception</a:t>
            </a:r>
            <a:r>
              <a:rPr lang="en-US" dirty="0"/>
              <a:t>, include stack </a:t>
            </a:r>
            <a:r>
              <a:rPr lang="en-US" dirty="0" smtClean="0"/>
              <a:t>trace. -&gt; fail compile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endParaRPr lang="en-US" sz="14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Mixins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Functions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1600" dirty="0" smtClean="0"/>
              <a:t>A </a:t>
            </a:r>
            <a:r>
              <a:rPr lang="en-US" sz="1600" dirty="0" err="1" smtClean="0"/>
              <a:t>Mixin</a:t>
            </a:r>
            <a:r>
              <a:rPr lang="en-US" sz="1600" dirty="0" smtClean="0"/>
              <a:t> : accept input </a:t>
            </a:r>
            <a:r>
              <a:rPr lang="en-US" sz="1600" dirty="0" err="1" smtClean="0"/>
              <a:t>args</a:t>
            </a:r>
            <a:r>
              <a:rPr lang="en-US" sz="1600" dirty="0" smtClean="0"/>
              <a:t> or not.  The output is CSS lines</a:t>
            </a:r>
            <a:r>
              <a:rPr lang="en-US" sz="1600" dirty="0"/>
              <a:t>. </a:t>
            </a:r>
            <a:r>
              <a:rPr lang="en-US" sz="1600" dirty="0" err="1"/>
              <a:t>Mixins</a:t>
            </a:r>
            <a:r>
              <a:rPr lang="en-US" sz="1600" dirty="0"/>
              <a:t> are used more for </a:t>
            </a:r>
            <a:r>
              <a:rPr lang="en-US" sz="1600" dirty="0" smtClean="0"/>
              <a:t>includes, </a:t>
            </a:r>
            <a:r>
              <a:rPr lang="en-US" sz="1600" dirty="0"/>
              <a:t>avoid writing repetitive codes</a:t>
            </a: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en-US" sz="1400" dirty="0" err="1" smtClean="0"/>
              <a:t>Systax</a:t>
            </a:r>
            <a:r>
              <a:rPr lang="en-US" sz="1400" dirty="0" smtClean="0"/>
              <a:t>: using @</a:t>
            </a:r>
            <a:r>
              <a:rPr lang="en-US" sz="1400" dirty="0" err="1" smtClean="0"/>
              <a:t>mixin</a:t>
            </a:r>
            <a:r>
              <a:rPr lang="en-US" sz="1400" dirty="0"/>
              <a:t> </a:t>
            </a:r>
            <a:r>
              <a:rPr lang="en-US" sz="1400" dirty="0" smtClean="0"/>
              <a:t>directive to declare a </a:t>
            </a:r>
            <a:r>
              <a:rPr lang="en-US" sz="1400" dirty="0" err="1" smtClean="0"/>
              <a:t>mixin</a:t>
            </a:r>
            <a:r>
              <a:rPr lang="en-US" sz="1400" dirty="0" smtClean="0"/>
              <a:t>. </a:t>
            </a:r>
            <a:r>
              <a:rPr lang="en-US" sz="1400" dirty="0"/>
              <a:t>Using @</a:t>
            </a:r>
            <a:r>
              <a:rPr lang="en-US" sz="1400" dirty="0" smtClean="0"/>
              <a:t>include &lt;</a:t>
            </a:r>
            <a:r>
              <a:rPr lang="en-US" sz="1400" dirty="0" err="1" smtClean="0"/>
              <a:t>mixin’s</a:t>
            </a:r>
            <a:r>
              <a:rPr lang="en-US" sz="1400" dirty="0" smtClean="0"/>
              <a:t> </a:t>
            </a:r>
            <a:r>
              <a:rPr lang="en-US" sz="1400" dirty="0"/>
              <a:t>name&gt; to </a:t>
            </a:r>
            <a:r>
              <a:rPr lang="en-US" sz="1400" dirty="0" smtClean="0"/>
              <a:t>generate CSS. </a:t>
            </a:r>
            <a:endParaRPr lang="en-US" sz="14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9136"/>
            <a:ext cx="12192000" cy="47044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How to use? – </a:t>
            </a:r>
            <a:r>
              <a:rPr lang="en-US" sz="2400" cap="none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55469"/>
            <a:ext cx="9905999" cy="46357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endParaRPr lang="en-US" sz="1600" dirty="0"/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0" y="768927"/>
            <a:ext cx="12192000" cy="141316"/>
          </a:xfrm>
          <a:prstGeom prst="rect">
            <a:avLst/>
          </a:prstGeom>
          <a:solidFill>
            <a:schemeClr val="accent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1825</TotalTime>
  <Words>459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Tw Cen MT</vt:lpstr>
      <vt:lpstr>Circuit</vt:lpstr>
      <vt:lpstr>SASS</vt:lpstr>
      <vt:lpstr>1. What is SASS?</vt:lpstr>
      <vt:lpstr>2. How to use? – Install &amp; setup </vt:lpstr>
      <vt:lpstr>2. How to use? – Variables</vt:lpstr>
      <vt:lpstr>2. How to use? – Operators</vt:lpstr>
      <vt:lpstr>2. How to use? – Control directives</vt:lpstr>
      <vt:lpstr>2. How to use? – Control directives</vt:lpstr>
      <vt:lpstr>2. How to use? – Mixins &amp; Functions</vt:lpstr>
      <vt:lpstr>2. How to use? – Compile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Admin</dc:creator>
  <cp:lastModifiedBy>Kail Pham</cp:lastModifiedBy>
  <cp:revision>56</cp:revision>
  <dcterms:created xsi:type="dcterms:W3CDTF">2018-10-13T02:58:22Z</dcterms:created>
  <dcterms:modified xsi:type="dcterms:W3CDTF">2018-10-17T09:42:45Z</dcterms:modified>
</cp:coreProperties>
</file>