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425" r:id="rId2"/>
    <p:sldId id="549" r:id="rId3"/>
    <p:sldId id="492" r:id="rId4"/>
    <p:sldId id="385" r:id="rId5"/>
    <p:sldId id="386" r:id="rId6"/>
    <p:sldId id="375" r:id="rId7"/>
    <p:sldId id="383" r:id="rId8"/>
    <p:sldId id="493" r:id="rId9"/>
    <p:sldId id="376" r:id="rId10"/>
    <p:sldId id="377" r:id="rId11"/>
    <p:sldId id="378" r:id="rId12"/>
    <p:sldId id="382" r:id="rId13"/>
    <p:sldId id="380" r:id="rId14"/>
    <p:sldId id="384" r:id="rId15"/>
    <p:sldId id="387" r:id="rId16"/>
    <p:sldId id="388" r:id="rId17"/>
    <p:sldId id="389" r:id="rId18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E3F5"/>
    <a:srgbClr val="C7DAEC"/>
    <a:srgbClr val="FFEFDA"/>
    <a:srgbClr val="FA636E"/>
    <a:srgbClr val="4D7FC0"/>
    <a:srgbClr val="2C5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2B23E9-F53A-3741-9C79-7977105191A4}" v="1012" dt="2025-04-01T15:04:43.5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724"/>
    <p:restoredTop sz="96301"/>
  </p:normalViewPr>
  <p:slideViewPr>
    <p:cSldViewPr snapToGrid="0">
      <p:cViewPr varScale="1">
        <p:scale>
          <a:sx n="112" d="100"/>
          <a:sy n="112" d="100"/>
        </p:scale>
        <p:origin x="728" y="4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91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án Sanhueza" userId="c749adf2e4d41ece" providerId="LiveId" clId="{93B75DDB-51EC-6444-A5B8-E303FA85D4AB}"/>
    <pc:docChg chg="undo custSel addSld delSld modSld sldOrd addSection delSection modSection">
      <pc:chgData name="Fabián Sanhueza" userId="c749adf2e4d41ece" providerId="LiveId" clId="{93B75DDB-51EC-6444-A5B8-E303FA85D4AB}" dt="2025-02-28T10:40:40.487" v="1806" actId="732"/>
      <pc:docMkLst>
        <pc:docMk/>
      </pc:docMkLst>
      <pc:sldChg chg="modSp mod">
        <pc:chgData name="Fabián Sanhueza" userId="c749adf2e4d41ece" providerId="LiveId" clId="{93B75DDB-51EC-6444-A5B8-E303FA85D4AB}" dt="2025-02-27T13:07:29.996" v="1709" actId="1036"/>
        <pc:sldMkLst>
          <pc:docMk/>
          <pc:sldMk cId="3137933092" sldId="256"/>
        </pc:sldMkLst>
      </pc:sldChg>
      <pc:sldChg chg="addSp modSp mod">
        <pc:chgData name="Fabián Sanhueza" userId="c749adf2e4d41ece" providerId="LiveId" clId="{93B75DDB-51EC-6444-A5B8-E303FA85D4AB}" dt="2025-02-26T21:57:24.963" v="335" actId="14100"/>
        <pc:sldMkLst>
          <pc:docMk/>
          <pc:sldMk cId="3302956057" sldId="257"/>
        </pc:sldMkLst>
      </pc:sldChg>
      <pc:sldChg chg="add">
        <pc:chgData name="Fabián Sanhueza" userId="c749adf2e4d41ece" providerId="LiveId" clId="{93B75DDB-51EC-6444-A5B8-E303FA85D4AB}" dt="2025-02-26T23:34:42.450" v="1395"/>
        <pc:sldMkLst>
          <pc:docMk/>
          <pc:sldMk cId="338112800" sldId="282"/>
        </pc:sldMkLst>
      </pc:sldChg>
      <pc:sldChg chg="addSp modSp del">
        <pc:chgData name="Fabián Sanhueza" userId="c749adf2e4d41ece" providerId="LiveId" clId="{93B75DDB-51EC-6444-A5B8-E303FA85D4AB}" dt="2025-02-26T23:34:40.113" v="1394" actId="18676"/>
        <pc:sldMkLst>
          <pc:docMk/>
          <pc:sldMk cId="4206434442" sldId="282"/>
        </pc:sldMkLst>
      </pc:sldChg>
      <pc:sldChg chg="addSp modSp del mod">
        <pc:chgData name="Fabián Sanhueza" userId="c749adf2e4d41ece" providerId="LiveId" clId="{93B75DDB-51EC-6444-A5B8-E303FA85D4AB}" dt="2025-02-26T23:34:40.113" v="1394" actId="18676"/>
        <pc:sldMkLst>
          <pc:docMk/>
          <pc:sldMk cId="189218281" sldId="303"/>
        </pc:sldMkLst>
      </pc:sldChg>
      <pc:sldChg chg="add">
        <pc:chgData name="Fabián Sanhueza" userId="c749adf2e4d41ece" providerId="LiveId" clId="{93B75DDB-51EC-6444-A5B8-E303FA85D4AB}" dt="2025-02-26T23:34:42.450" v="1395"/>
        <pc:sldMkLst>
          <pc:docMk/>
          <pc:sldMk cId="3352620229" sldId="303"/>
        </pc:sldMkLst>
      </pc:sldChg>
      <pc:sldChg chg="addSp modSp del">
        <pc:chgData name="Fabián Sanhueza" userId="c749adf2e4d41ece" providerId="LiveId" clId="{93B75DDB-51EC-6444-A5B8-E303FA85D4AB}" dt="2025-02-26T23:34:40.113" v="1394" actId="18676"/>
        <pc:sldMkLst>
          <pc:docMk/>
          <pc:sldMk cId="657808140" sldId="305"/>
        </pc:sldMkLst>
      </pc:sldChg>
      <pc:sldChg chg="addSp delSp add mod">
        <pc:chgData name="Fabián Sanhueza" userId="c749adf2e4d41ece" providerId="LiveId" clId="{93B75DDB-51EC-6444-A5B8-E303FA85D4AB}" dt="2025-02-28T10:36:33.913" v="1780" actId="478"/>
        <pc:sldMkLst>
          <pc:docMk/>
          <pc:sldMk cId="859249303" sldId="305"/>
        </pc:sldMkLst>
      </pc:sldChg>
      <pc:sldChg chg="addSp modSp del">
        <pc:chgData name="Fabián Sanhueza" userId="c749adf2e4d41ece" providerId="LiveId" clId="{93B75DDB-51EC-6444-A5B8-E303FA85D4AB}" dt="2025-02-26T23:34:40.113" v="1394" actId="18676"/>
        <pc:sldMkLst>
          <pc:docMk/>
          <pc:sldMk cId="294538137" sldId="306"/>
        </pc:sldMkLst>
      </pc:sldChg>
      <pc:sldChg chg="add">
        <pc:chgData name="Fabián Sanhueza" userId="c749adf2e4d41ece" providerId="LiveId" clId="{93B75DDB-51EC-6444-A5B8-E303FA85D4AB}" dt="2025-02-26T23:34:42.450" v="1395"/>
        <pc:sldMkLst>
          <pc:docMk/>
          <pc:sldMk cId="1739828760" sldId="306"/>
        </pc:sldMkLst>
      </pc:sldChg>
      <pc:sldChg chg="add">
        <pc:chgData name="Fabián Sanhueza" userId="c749adf2e4d41ece" providerId="LiveId" clId="{93B75DDB-51EC-6444-A5B8-E303FA85D4AB}" dt="2025-02-26T23:34:42.450" v="1395"/>
        <pc:sldMkLst>
          <pc:docMk/>
          <pc:sldMk cId="1182194215" sldId="307"/>
        </pc:sldMkLst>
      </pc:sldChg>
      <pc:sldChg chg="addSp modSp del">
        <pc:chgData name="Fabián Sanhueza" userId="c749adf2e4d41ece" providerId="LiveId" clId="{93B75DDB-51EC-6444-A5B8-E303FA85D4AB}" dt="2025-02-26T23:34:40.113" v="1394" actId="18676"/>
        <pc:sldMkLst>
          <pc:docMk/>
          <pc:sldMk cId="2148192229" sldId="307"/>
        </pc:sldMkLst>
      </pc:sldChg>
      <pc:sldChg chg="add">
        <pc:chgData name="Fabián Sanhueza" userId="c749adf2e4d41ece" providerId="LiveId" clId="{93B75DDB-51EC-6444-A5B8-E303FA85D4AB}" dt="2025-02-26T23:34:42.450" v="1395"/>
        <pc:sldMkLst>
          <pc:docMk/>
          <pc:sldMk cId="734766253" sldId="308"/>
        </pc:sldMkLst>
      </pc:sldChg>
      <pc:sldChg chg="addSp modSp del">
        <pc:chgData name="Fabián Sanhueza" userId="c749adf2e4d41ece" providerId="LiveId" clId="{93B75DDB-51EC-6444-A5B8-E303FA85D4AB}" dt="2025-02-26T23:34:40.113" v="1394" actId="18676"/>
        <pc:sldMkLst>
          <pc:docMk/>
          <pc:sldMk cId="3810424019" sldId="308"/>
        </pc:sldMkLst>
      </pc:sldChg>
      <pc:sldChg chg="addSp modSp del">
        <pc:chgData name="Fabián Sanhueza" userId="c749adf2e4d41ece" providerId="LiveId" clId="{93B75DDB-51EC-6444-A5B8-E303FA85D4AB}" dt="2025-02-26T23:34:40.113" v="1394" actId="18676"/>
        <pc:sldMkLst>
          <pc:docMk/>
          <pc:sldMk cId="1278099332" sldId="309"/>
        </pc:sldMkLst>
      </pc:sldChg>
      <pc:sldChg chg="add">
        <pc:chgData name="Fabián Sanhueza" userId="c749adf2e4d41ece" providerId="LiveId" clId="{93B75DDB-51EC-6444-A5B8-E303FA85D4AB}" dt="2025-02-26T23:34:42.450" v="1395"/>
        <pc:sldMkLst>
          <pc:docMk/>
          <pc:sldMk cId="1594168203" sldId="309"/>
        </pc:sldMkLst>
      </pc:sldChg>
      <pc:sldChg chg="addSp modSp del">
        <pc:chgData name="Fabián Sanhueza" userId="c749adf2e4d41ece" providerId="LiveId" clId="{93B75DDB-51EC-6444-A5B8-E303FA85D4AB}" dt="2025-02-26T23:34:40.113" v="1394" actId="18676"/>
        <pc:sldMkLst>
          <pc:docMk/>
          <pc:sldMk cId="80454811" sldId="310"/>
        </pc:sldMkLst>
      </pc:sldChg>
      <pc:sldChg chg="add">
        <pc:chgData name="Fabián Sanhueza" userId="c749adf2e4d41ece" providerId="LiveId" clId="{93B75DDB-51EC-6444-A5B8-E303FA85D4AB}" dt="2025-02-26T23:34:42.450" v="1395"/>
        <pc:sldMkLst>
          <pc:docMk/>
          <pc:sldMk cId="3077970306" sldId="310"/>
        </pc:sldMkLst>
      </pc:sldChg>
      <pc:sldChg chg="addSp delSp modSp mod">
        <pc:chgData name="Fabián Sanhueza" userId="c749adf2e4d41ece" providerId="LiveId" clId="{93B75DDB-51EC-6444-A5B8-E303FA85D4AB}" dt="2025-02-28T10:35:56.989" v="1765" actId="14100"/>
        <pc:sldMkLst>
          <pc:docMk/>
          <pc:sldMk cId="2860363997" sldId="311"/>
        </pc:sldMkLst>
        <pc:spChg chg="mod">
          <ac:chgData name="Fabián Sanhueza" userId="c749adf2e4d41ece" providerId="LiveId" clId="{93B75DDB-51EC-6444-A5B8-E303FA85D4AB}" dt="2025-02-28T10:35:51.177" v="1763"/>
          <ac:spMkLst>
            <pc:docMk/>
            <pc:sldMk cId="2860363997" sldId="311"/>
            <ac:spMk id="14" creationId="{C4D41EB8-734D-5D44-84CD-146521F32810}"/>
          </ac:spMkLst>
        </pc:spChg>
        <pc:grpChg chg="add mod">
          <ac:chgData name="Fabián Sanhueza" userId="c749adf2e4d41ece" providerId="LiveId" clId="{93B75DDB-51EC-6444-A5B8-E303FA85D4AB}" dt="2025-02-28T10:35:56.989" v="1765" actId="14100"/>
          <ac:grpSpMkLst>
            <pc:docMk/>
            <pc:sldMk cId="2860363997" sldId="311"/>
            <ac:grpSpMk id="2" creationId="{667661E9-0414-B7A4-A2AF-930569D51D5F}"/>
          </ac:grpSpMkLst>
        </pc:grpChg>
        <pc:picChg chg="mod">
          <ac:chgData name="Fabián Sanhueza" userId="c749adf2e4d41ece" providerId="LiveId" clId="{93B75DDB-51EC-6444-A5B8-E303FA85D4AB}" dt="2025-02-28T10:35:51.177" v="1763"/>
          <ac:picMkLst>
            <pc:docMk/>
            <pc:sldMk cId="2860363997" sldId="311"/>
            <ac:picMk id="3" creationId="{D633EF08-B67E-E44E-954A-506A23A64C33}"/>
          </ac:picMkLst>
        </pc:picChg>
      </pc:sldChg>
      <pc:sldChg chg="modSp mod">
        <pc:chgData name="Fabián Sanhueza" userId="c749adf2e4d41ece" providerId="LiveId" clId="{93B75DDB-51EC-6444-A5B8-E303FA85D4AB}" dt="2025-02-26T23:24:49.302" v="674" actId="20577"/>
        <pc:sldMkLst>
          <pc:docMk/>
          <pc:sldMk cId="3297025274" sldId="315"/>
        </pc:sldMkLst>
        <pc:spChg chg="mod">
          <ac:chgData name="Fabián Sanhueza" userId="c749adf2e4d41ece" providerId="LiveId" clId="{93B75DDB-51EC-6444-A5B8-E303FA85D4AB}" dt="2025-02-26T23:24:49.302" v="674" actId="20577"/>
          <ac:spMkLst>
            <pc:docMk/>
            <pc:sldMk cId="3297025274" sldId="315"/>
            <ac:spMk id="5" creationId="{DA86F1C6-E13C-FA86-EA8C-391B7A68A3C7}"/>
          </ac:spMkLst>
        </pc:spChg>
        <pc:spChg chg="mod">
          <ac:chgData name="Fabián Sanhueza" userId="c749adf2e4d41ece" providerId="LiveId" clId="{93B75DDB-51EC-6444-A5B8-E303FA85D4AB}" dt="2025-02-26T23:16:24.085" v="477" actId="20577"/>
          <ac:spMkLst>
            <pc:docMk/>
            <pc:sldMk cId="3297025274" sldId="315"/>
            <ac:spMk id="7" creationId="{4A9AE58A-1362-E80D-AE89-89CF4FFE368A}"/>
          </ac:spMkLst>
        </pc:spChg>
      </pc:sldChg>
      <pc:sldChg chg="modSp mod">
        <pc:chgData name="Fabián Sanhueza" userId="c749adf2e4d41ece" providerId="LiveId" clId="{93B75DDB-51EC-6444-A5B8-E303FA85D4AB}" dt="2025-02-26T23:25:19.570" v="721" actId="1076"/>
        <pc:sldMkLst>
          <pc:docMk/>
          <pc:sldMk cId="1961933806" sldId="317"/>
        </pc:sldMkLst>
      </pc:sldChg>
      <pc:sldChg chg="addSp modSp mod modAnim">
        <pc:chgData name="Fabián Sanhueza" userId="c749adf2e4d41ece" providerId="LiveId" clId="{93B75DDB-51EC-6444-A5B8-E303FA85D4AB}" dt="2025-02-26T23:36:40.283" v="1448" actId="1076"/>
        <pc:sldMkLst>
          <pc:docMk/>
          <pc:sldMk cId="1309898742" sldId="318"/>
        </pc:sldMkLst>
      </pc:sldChg>
      <pc:sldChg chg="addSp modSp del mod modShow">
        <pc:chgData name="Fabián Sanhueza" userId="c749adf2e4d41ece" providerId="LiveId" clId="{93B75DDB-51EC-6444-A5B8-E303FA85D4AB}" dt="2025-02-26T23:37:04.325" v="1449" actId="2696"/>
        <pc:sldMkLst>
          <pc:docMk/>
          <pc:sldMk cId="2283300213" sldId="319"/>
        </pc:sldMkLst>
      </pc:sldChg>
      <pc:sldChg chg="addSp modSp mod ord">
        <pc:chgData name="Fabián Sanhueza" userId="c749adf2e4d41ece" providerId="LiveId" clId="{93B75DDB-51EC-6444-A5B8-E303FA85D4AB}" dt="2025-02-28T10:37:07.725" v="1791" actId="1076"/>
        <pc:sldMkLst>
          <pc:docMk/>
          <pc:sldMk cId="3543832455" sldId="320"/>
        </pc:sldMkLst>
        <pc:spChg chg="mod">
          <ac:chgData name="Fabián Sanhueza" userId="c749adf2e4d41ece" providerId="LiveId" clId="{93B75DDB-51EC-6444-A5B8-E303FA85D4AB}" dt="2025-02-28T10:37:07.725" v="1791" actId="1076"/>
          <ac:spMkLst>
            <pc:docMk/>
            <pc:sldMk cId="3543832455" sldId="320"/>
            <ac:spMk id="2" creationId="{80F9374C-7513-4E86-05A0-8C1C04A17FC1}"/>
          </ac:spMkLst>
        </pc:spChg>
      </pc:sldChg>
      <pc:sldChg chg="addSp delSp modSp mod ord">
        <pc:chgData name="Fabián Sanhueza" userId="c749adf2e4d41ece" providerId="LiveId" clId="{93B75DDB-51EC-6444-A5B8-E303FA85D4AB}" dt="2025-02-28T10:36:27.415" v="1777" actId="478"/>
        <pc:sldMkLst>
          <pc:docMk/>
          <pc:sldMk cId="4002881318" sldId="321"/>
        </pc:sldMkLst>
      </pc:sldChg>
      <pc:sldChg chg="addSp modSp mod">
        <pc:chgData name="Fabián Sanhueza" userId="c749adf2e4d41ece" providerId="LiveId" clId="{93B75DDB-51EC-6444-A5B8-E303FA85D4AB}" dt="2025-02-28T10:35:42.445" v="1761" actId="207"/>
        <pc:sldMkLst>
          <pc:docMk/>
          <pc:sldMk cId="936159151" sldId="322"/>
        </pc:sldMkLst>
      </pc:sldChg>
      <pc:sldChg chg="addSp delSp modSp add mod ord modAnim">
        <pc:chgData name="Fabián Sanhueza" userId="c749adf2e4d41ece" providerId="LiveId" clId="{93B75DDB-51EC-6444-A5B8-E303FA85D4AB}" dt="2025-02-28T10:37:20.790" v="1796" actId="14100"/>
        <pc:sldMkLst>
          <pc:docMk/>
          <pc:sldMk cId="2749596326" sldId="323"/>
        </pc:sldMkLst>
      </pc:sldChg>
      <pc:sldChg chg="addSp delSp modSp add mod ord modAnim">
        <pc:chgData name="Fabián Sanhueza" userId="c749adf2e4d41ece" providerId="LiveId" clId="{93B75DDB-51EC-6444-A5B8-E303FA85D4AB}" dt="2025-02-28T10:37:11.324" v="1792"/>
        <pc:sldMkLst>
          <pc:docMk/>
          <pc:sldMk cId="2226474265" sldId="324"/>
        </pc:sldMkLst>
      </pc:sldChg>
      <pc:sldChg chg="addSp delSp modSp add mod">
        <pc:chgData name="Fabián Sanhueza" userId="c749adf2e4d41ece" providerId="LiveId" clId="{93B75DDB-51EC-6444-A5B8-E303FA85D4AB}" dt="2025-02-28T10:36:21.876" v="1773" actId="1076"/>
        <pc:sldMkLst>
          <pc:docMk/>
          <pc:sldMk cId="4104266085" sldId="325"/>
        </pc:sldMkLst>
      </pc:sldChg>
      <pc:sldChg chg="addSp delSp modSp add mod">
        <pc:chgData name="Fabián Sanhueza" userId="c749adf2e4d41ece" providerId="LiveId" clId="{93B75DDB-51EC-6444-A5B8-E303FA85D4AB}" dt="2025-02-28T10:36:24.530" v="1775"/>
        <pc:sldMkLst>
          <pc:docMk/>
          <pc:sldMk cId="847764145" sldId="326"/>
        </pc:sldMkLst>
      </pc:sldChg>
      <pc:sldChg chg="addSp delSp modSp add del mod modAnim">
        <pc:chgData name="Fabián Sanhueza" userId="c749adf2e4d41ece" providerId="LiveId" clId="{93B75DDB-51EC-6444-A5B8-E303FA85D4AB}" dt="2025-02-26T23:32:31.564" v="1252" actId="2696"/>
        <pc:sldMkLst>
          <pc:docMk/>
          <pc:sldMk cId="1758814868" sldId="327"/>
        </pc:sldMkLst>
      </pc:sldChg>
      <pc:sldChg chg="addSp delSp modSp add mod ord modNotesTx">
        <pc:chgData name="Fabián Sanhueza" userId="c749adf2e4d41ece" providerId="LiveId" clId="{93B75DDB-51EC-6444-A5B8-E303FA85D4AB}" dt="2025-02-27T13:27:44.791" v="1713" actId="1076"/>
        <pc:sldMkLst>
          <pc:docMk/>
          <pc:sldMk cId="2499710325" sldId="327"/>
        </pc:sldMkLst>
      </pc:sldChg>
      <pc:sldChg chg="add del">
        <pc:chgData name="Fabián Sanhueza" userId="c749adf2e4d41ece" providerId="LiveId" clId="{93B75DDB-51EC-6444-A5B8-E303FA85D4AB}" dt="2025-02-26T23:29:00.703" v="1122"/>
        <pc:sldMkLst>
          <pc:docMk/>
          <pc:sldMk cId="741521854" sldId="328"/>
        </pc:sldMkLst>
      </pc:sldChg>
      <pc:sldChg chg="delSp modSp add mod ord modAnim">
        <pc:chgData name="Fabián Sanhueza" userId="c749adf2e4d41ece" providerId="LiveId" clId="{93B75DDB-51EC-6444-A5B8-E303FA85D4AB}" dt="2025-02-27T11:16:57.936" v="1706" actId="20577"/>
        <pc:sldMkLst>
          <pc:docMk/>
          <pc:sldMk cId="885479318" sldId="328"/>
        </pc:sldMkLst>
      </pc:sldChg>
      <pc:sldChg chg="add del">
        <pc:chgData name="Fabián Sanhueza" userId="c749adf2e4d41ece" providerId="LiveId" clId="{93B75DDB-51EC-6444-A5B8-E303FA85D4AB}" dt="2025-02-27T11:14:37.061" v="1452"/>
        <pc:sldMkLst>
          <pc:docMk/>
          <pc:sldMk cId="4113852372" sldId="328"/>
        </pc:sldMkLst>
      </pc:sldChg>
      <pc:sldChg chg="addSp delSp modSp add mod modAnim">
        <pc:chgData name="Fabián Sanhueza" userId="c749adf2e4d41ece" providerId="LiveId" clId="{93B75DDB-51EC-6444-A5B8-E303FA85D4AB}" dt="2025-02-28T10:35:15.851" v="1760"/>
        <pc:sldMkLst>
          <pc:docMk/>
          <pc:sldMk cId="811762835" sldId="329"/>
        </pc:sldMkLst>
      </pc:sldChg>
      <pc:sldChg chg="addSp delSp modSp new mod">
        <pc:chgData name="Fabián Sanhueza" userId="c749adf2e4d41ece" providerId="LiveId" clId="{93B75DDB-51EC-6444-A5B8-E303FA85D4AB}" dt="2025-02-28T10:40:40.487" v="1806" actId="732"/>
        <pc:sldMkLst>
          <pc:docMk/>
          <pc:sldMk cId="250643940" sldId="330"/>
        </pc:sldMkLst>
      </pc:sldChg>
    </pc:docChg>
  </pc:docChgLst>
  <pc:docChgLst>
    <pc:chgData name="Fabián Sanhueza" userId="c749adf2e4d41ece" providerId="LiveId" clId="{42CC083C-164D-F64B-96C3-E4F098C7234F}"/>
    <pc:docChg chg="undo custSel addSld delSld modSld">
      <pc:chgData name="Fabián Sanhueza" userId="c749adf2e4d41ece" providerId="LiveId" clId="{42CC083C-164D-F64B-96C3-E4F098C7234F}" dt="2025-03-06T14:00:28.092" v="1087"/>
      <pc:docMkLst>
        <pc:docMk/>
      </pc:docMkLst>
      <pc:sldChg chg="modSp mod">
        <pc:chgData name="Fabián Sanhueza" userId="c749adf2e4d41ece" providerId="LiveId" clId="{42CC083C-164D-F64B-96C3-E4F098C7234F}" dt="2025-03-06T13:49:05.810" v="1" actId="20577"/>
        <pc:sldMkLst>
          <pc:docMk/>
          <pc:sldMk cId="3137933092" sldId="256"/>
        </pc:sldMkLst>
      </pc:sldChg>
      <pc:sldChg chg="modSp mod">
        <pc:chgData name="Fabián Sanhueza" userId="c749adf2e4d41ece" providerId="LiveId" clId="{42CC083C-164D-F64B-96C3-E4F098C7234F}" dt="2025-03-06T13:52:51.154" v="512" actId="20577"/>
        <pc:sldMkLst>
          <pc:docMk/>
          <pc:sldMk cId="2860363997" sldId="311"/>
        </pc:sldMkLst>
        <pc:spChg chg="mod">
          <ac:chgData name="Fabián Sanhueza" userId="c749adf2e4d41ece" providerId="LiveId" clId="{42CC083C-164D-F64B-96C3-E4F098C7234F}" dt="2025-03-06T13:50:17.717" v="114" actId="20577"/>
          <ac:spMkLst>
            <pc:docMk/>
            <pc:sldMk cId="2860363997" sldId="311"/>
            <ac:spMk id="4" creationId="{126B8AF4-2519-47A5-863D-75BD0B45A6CF}"/>
          </ac:spMkLst>
        </pc:spChg>
        <pc:spChg chg="mod">
          <ac:chgData name="Fabián Sanhueza" userId="c749adf2e4d41ece" providerId="LiveId" clId="{42CC083C-164D-F64B-96C3-E4F098C7234F}" dt="2025-03-06T13:51:05.902" v="288" actId="115"/>
          <ac:spMkLst>
            <pc:docMk/>
            <pc:sldMk cId="2860363997" sldId="311"/>
            <ac:spMk id="6" creationId="{EA5CD669-1323-44C6-8154-33CE030007DB}"/>
          </ac:spMkLst>
        </pc:spChg>
        <pc:spChg chg="mod">
          <ac:chgData name="Fabián Sanhueza" userId="c749adf2e4d41ece" providerId="LiveId" clId="{42CC083C-164D-F64B-96C3-E4F098C7234F}" dt="2025-03-06T13:51:17.454" v="334" actId="20577"/>
          <ac:spMkLst>
            <pc:docMk/>
            <pc:sldMk cId="2860363997" sldId="311"/>
            <ac:spMk id="7" creationId="{ABB8AF62-D2D9-4199-A917-479310C03BDC}"/>
          </ac:spMkLst>
        </pc:spChg>
        <pc:spChg chg="mod">
          <ac:chgData name="Fabián Sanhueza" userId="c749adf2e4d41ece" providerId="LiveId" clId="{42CC083C-164D-F64B-96C3-E4F098C7234F}" dt="2025-03-06T13:52:07.755" v="437" actId="14100"/>
          <ac:spMkLst>
            <pc:docMk/>
            <pc:sldMk cId="2860363997" sldId="311"/>
            <ac:spMk id="8" creationId="{C01E2952-E0EE-4B21-B0B0-9A1BE8B49730}"/>
          </ac:spMkLst>
        </pc:spChg>
        <pc:spChg chg="mod">
          <ac:chgData name="Fabián Sanhueza" userId="c749adf2e4d41ece" providerId="LiveId" clId="{42CC083C-164D-F64B-96C3-E4F098C7234F}" dt="2025-03-06T13:52:51.154" v="512" actId="20577"/>
          <ac:spMkLst>
            <pc:docMk/>
            <pc:sldMk cId="2860363997" sldId="311"/>
            <ac:spMk id="9" creationId="{229A1BF3-0A77-49D1-812E-B8B88972A3A0}"/>
          </ac:spMkLst>
        </pc:spChg>
      </pc:sldChg>
      <pc:sldChg chg="modSp mod">
        <pc:chgData name="Fabián Sanhueza" userId="c749adf2e4d41ece" providerId="LiveId" clId="{42CC083C-164D-F64B-96C3-E4F098C7234F}" dt="2025-03-06T13:49:42.971" v="17"/>
        <pc:sldMkLst>
          <pc:docMk/>
          <pc:sldMk cId="3297025274" sldId="315"/>
        </pc:sldMkLst>
        <pc:spChg chg="mod">
          <ac:chgData name="Fabián Sanhueza" userId="c749adf2e4d41ece" providerId="LiveId" clId="{42CC083C-164D-F64B-96C3-E4F098C7234F}" dt="2025-03-06T13:49:42.971" v="17"/>
          <ac:spMkLst>
            <pc:docMk/>
            <pc:sldMk cId="3297025274" sldId="315"/>
            <ac:spMk id="5" creationId="{DA86F1C6-E13C-FA86-EA8C-391B7A68A3C7}"/>
          </ac:spMkLst>
        </pc:spChg>
        <pc:spChg chg="mod">
          <ac:chgData name="Fabián Sanhueza" userId="c749adf2e4d41ece" providerId="LiveId" clId="{42CC083C-164D-F64B-96C3-E4F098C7234F}" dt="2025-03-06T13:49:15.505" v="10" actId="20577"/>
          <ac:spMkLst>
            <pc:docMk/>
            <pc:sldMk cId="3297025274" sldId="315"/>
            <ac:spMk id="7" creationId="{4A9AE58A-1362-E80D-AE89-89CF4FFE368A}"/>
          </ac:spMkLst>
        </pc:spChg>
      </pc:sldChg>
      <pc:sldChg chg="del">
        <pc:chgData name="Fabián Sanhueza" userId="c749adf2e4d41ece" providerId="LiveId" clId="{42CC083C-164D-F64B-96C3-E4F098C7234F}" dt="2025-03-06T13:55:30.849" v="527" actId="2696"/>
        <pc:sldMkLst>
          <pc:docMk/>
          <pc:sldMk cId="1309898742" sldId="318"/>
        </pc:sldMkLst>
      </pc:sldChg>
      <pc:sldChg chg="modSp mod modAnim">
        <pc:chgData name="Fabián Sanhueza" userId="c749adf2e4d41ece" providerId="LiveId" clId="{42CC083C-164D-F64B-96C3-E4F098C7234F}" dt="2025-03-06T13:58:06.110" v="890"/>
        <pc:sldMkLst>
          <pc:docMk/>
          <pc:sldMk cId="3543832455" sldId="320"/>
        </pc:sldMkLst>
        <pc:spChg chg="mod">
          <ac:chgData name="Fabián Sanhueza" userId="c749adf2e4d41ece" providerId="LiveId" clId="{42CC083C-164D-F64B-96C3-E4F098C7234F}" dt="2025-03-06T13:55:54.261" v="583" actId="14100"/>
          <ac:spMkLst>
            <pc:docMk/>
            <pc:sldMk cId="3543832455" sldId="320"/>
            <ac:spMk id="2" creationId="{80F9374C-7513-4E86-05A0-8C1C04A17FC1}"/>
          </ac:spMkLst>
        </pc:spChg>
        <pc:spChg chg="mod">
          <ac:chgData name="Fabián Sanhueza" userId="c749adf2e4d41ece" providerId="LiveId" clId="{42CC083C-164D-F64B-96C3-E4F098C7234F}" dt="2025-03-06T13:56:05.472" v="605" actId="20577"/>
          <ac:spMkLst>
            <pc:docMk/>
            <pc:sldMk cId="3543832455" sldId="320"/>
            <ac:spMk id="3" creationId="{50B3108B-F3E4-E6BC-C90B-BB496E523C78}"/>
          </ac:spMkLst>
        </pc:spChg>
      </pc:sldChg>
      <pc:sldChg chg="del">
        <pc:chgData name="Fabián Sanhueza" userId="c749adf2e4d41ece" providerId="LiveId" clId="{42CC083C-164D-F64B-96C3-E4F098C7234F}" dt="2025-03-06T13:55:30.959" v="533" actId="2696"/>
        <pc:sldMkLst>
          <pc:docMk/>
          <pc:sldMk cId="2133560426" sldId="330"/>
        </pc:sldMkLst>
      </pc:sldChg>
      <pc:sldChg chg="delSp mod">
        <pc:chgData name="Fabián Sanhueza" userId="c749adf2e4d41ece" providerId="LiveId" clId="{42CC083C-164D-F64B-96C3-E4F098C7234F}" dt="2025-03-06T13:53:10.128" v="513" actId="478"/>
        <pc:sldMkLst>
          <pc:docMk/>
          <pc:sldMk cId="1573336234" sldId="331"/>
        </pc:sldMkLst>
      </pc:sldChg>
      <pc:sldChg chg="del">
        <pc:chgData name="Fabián Sanhueza" userId="c749adf2e4d41ece" providerId="LiveId" clId="{42CC083C-164D-F64B-96C3-E4F098C7234F}" dt="2025-03-06T13:55:24.395" v="522" actId="2696"/>
        <pc:sldMkLst>
          <pc:docMk/>
          <pc:sldMk cId="2087265197" sldId="332"/>
        </pc:sldMkLst>
      </pc:sldChg>
      <pc:sldChg chg="del">
        <pc:chgData name="Fabián Sanhueza" userId="c749adf2e4d41ece" providerId="LiveId" clId="{42CC083C-164D-F64B-96C3-E4F098C7234F}" dt="2025-03-06T13:55:24.380" v="521" actId="2696"/>
        <pc:sldMkLst>
          <pc:docMk/>
          <pc:sldMk cId="1748455693" sldId="333"/>
        </pc:sldMkLst>
      </pc:sldChg>
      <pc:sldChg chg="modSp mod modAnim">
        <pc:chgData name="Fabián Sanhueza" userId="c749adf2e4d41ece" providerId="LiveId" clId="{42CC083C-164D-F64B-96C3-E4F098C7234F}" dt="2025-03-06T14:00:24.274" v="1083" actId="20577"/>
        <pc:sldMkLst>
          <pc:docMk/>
          <pc:sldMk cId="900369832" sldId="334"/>
        </pc:sldMkLst>
      </pc:sldChg>
      <pc:sldChg chg="del">
        <pc:chgData name="Fabián Sanhueza" userId="c749adf2e4d41ece" providerId="LiveId" clId="{42CC083C-164D-F64B-96C3-E4F098C7234F}" dt="2025-03-06T13:55:30.814" v="523" actId="2696"/>
        <pc:sldMkLst>
          <pc:docMk/>
          <pc:sldMk cId="4221189593" sldId="335"/>
        </pc:sldMkLst>
      </pc:sldChg>
      <pc:sldChg chg="del">
        <pc:chgData name="Fabián Sanhueza" userId="c749adf2e4d41ece" providerId="LiveId" clId="{42CC083C-164D-F64B-96C3-E4F098C7234F}" dt="2025-03-06T13:55:30.849" v="526" actId="2696"/>
        <pc:sldMkLst>
          <pc:docMk/>
          <pc:sldMk cId="3582056332" sldId="336"/>
        </pc:sldMkLst>
      </pc:sldChg>
      <pc:sldChg chg="del">
        <pc:chgData name="Fabián Sanhueza" userId="c749adf2e4d41ece" providerId="LiveId" clId="{42CC083C-164D-F64B-96C3-E4F098C7234F}" dt="2025-03-06T13:55:30.880" v="530" actId="2696"/>
        <pc:sldMkLst>
          <pc:docMk/>
          <pc:sldMk cId="3439936880" sldId="338"/>
        </pc:sldMkLst>
      </pc:sldChg>
      <pc:sldChg chg="del">
        <pc:chgData name="Fabián Sanhueza" userId="c749adf2e4d41ece" providerId="LiveId" clId="{42CC083C-164D-F64B-96C3-E4F098C7234F}" dt="2025-03-06T13:55:30.879" v="529" actId="2696"/>
        <pc:sldMkLst>
          <pc:docMk/>
          <pc:sldMk cId="273163328" sldId="339"/>
        </pc:sldMkLst>
      </pc:sldChg>
      <pc:sldChg chg="del">
        <pc:chgData name="Fabián Sanhueza" userId="c749adf2e4d41ece" providerId="LiveId" clId="{42CC083C-164D-F64B-96C3-E4F098C7234F}" dt="2025-03-06T13:55:30.828" v="525" actId="2696"/>
        <pc:sldMkLst>
          <pc:docMk/>
          <pc:sldMk cId="1831894018" sldId="340"/>
        </pc:sldMkLst>
      </pc:sldChg>
      <pc:sldChg chg="addSp delSp modSp mod">
        <pc:chgData name="Fabián Sanhueza" userId="c749adf2e4d41ece" providerId="LiveId" clId="{42CC083C-164D-F64B-96C3-E4F098C7234F}" dt="2025-03-06T13:55:17.548" v="520" actId="1076"/>
        <pc:sldMkLst>
          <pc:docMk/>
          <pc:sldMk cId="1082155955" sldId="341"/>
        </pc:sldMkLst>
      </pc:sldChg>
      <pc:sldChg chg="modSp add mod modAnim">
        <pc:chgData name="Fabián Sanhueza" userId="c749adf2e4d41ece" providerId="LiveId" clId="{42CC083C-164D-F64B-96C3-E4F098C7234F}" dt="2025-03-06T13:59:57.676" v="1028" actId="20577"/>
        <pc:sldMkLst>
          <pc:docMk/>
          <pc:sldMk cId="642849035" sldId="342"/>
        </pc:sldMkLst>
      </pc:sldChg>
      <pc:sldChg chg="del">
        <pc:chgData name="Fabián Sanhueza" userId="c749adf2e4d41ece" providerId="LiveId" clId="{42CC083C-164D-F64B-96C3-E4F098C7234F}" dt="2025-03-06T13:55:30.878" v="528" actId="2696"/>
        <pc:sldMkLst>
          <pc:docMk/>
          <pc:sldMk cId="1238699436" sldId="342"/>
        </pc:sldMkLst>
      </pc:sldChg>
      <pc:sldChg chg="add">
        <pc:chgData name="Fabián Sanhueza" userId="c749adf2e4d41ece" providerId="LiveId" clId="{42CC083C-164D-F64B-96C3-E4F098C7234F}" dt="2025-03-06T14:00:27.021" v="1084"/>
        <pc:sldMkLst>
          <pc:docMk/>
          <pc:sldMk cId="241709750" sldId="343"/>
        </pc:sldMkLst>
      </pc:sldChg>
      <pc:sldChg chg="del">
        <pc:chgData name="Fabián Sanhueza" userId="c749adf2e4d41ece" providerId="LiveId" clId="{42CC083C-164D-F64B-96C3-E4F098C7234F}" dt="2025-03-06T13:55:30.969" v="534" actId="2696"/>
        <pc:sldMkLst>
          <pc:docMk/>
          <pc:sldMk cId="656870763" sldId="343"/>
        </pc:sldMkLst>
      </pc:sldChg>
      <pc:sldChg chg="del">
        <pc:chgData name="Fabián Sanhueza" userId="c749adf2e4d41ece" providerId="LiveId" clId="{42CC083C-164D-F64B-96C3-E4F098C7234F}" dt="2025-03-06T13:55:30.928" v="532" actId="2696"/>
        <pc:sldMkLst>
          <pc:docMk/>
          <pc:sldMk cId="266572886" sldId="344"/>
        </pc:sldMkLst>
      </pc:sldChg>
      <pc:sldChg chg="add">
        <pc:chgData name="Fabián Sanhueza" userId="c749adf2e4d41ece" providerId="LiveId" clId="{42CC083C-164D-F64B-96C3-E4F098C7234F}" dt="2025-03-06T14:00:27.116" v="1085"/>
        <pc:sldMkLst>
          <pc:docMk/>
          <pc:sldMk cId="1278767886" sldId="344"/>
        </pc:sldMkLst>
      </pc:sldChg>
      <pc:sldChg chg="del">
        <pc:chgData name="Fabián Sanhueza" userId="c749adf2e4d41ece" providerId="LiveId" clId="{42CC083C-164D-F64B-96C3-E4F098C7234F}" dt="2025-03-06T13:55:30.827" v="524" actId="2696"/>
        <pc:sldMkLst>
          <pc:docMk/>
          <pc:sldMk cId="1276697026" sldId="345"/>
        </pc:sldMkLst>
      </pc:sldChg>
      <pc:sldChg chg="add">
        <pc:chgData name="Fabián Sanhueza" userId="c749adf2e4d41ece" providerId="LiveId" clId="{42CC083C-164D-F64B-96C3-E4F098C7234F}" dt="2025-03-06T14:00:27.480" v="1086"/>
        <pc:sldMkLst>
          <pc:docMk/>
          <pc:sldMk cId="3660493621" sldId="345"/>
        </pc:sldMkLst>
      </pc:sldChg>
      <pc:sldChg chg="add">
        <pc:chgData name="Fabián Sanhueza" userId="c749adf2e4d41ece" providerId="LiveId" clId="{42CC083C-164D-F64B-96C3-E4F098C7234F}" dt="2025-03-06T14:00:28.092" v="1087"/>
        <pc:sldMkLst>
          <pc:docMk/>
          <pc:sldMk cId="868185755" sldId="346"/>
        </pc:sldMkLst>
      </pc:sldChg>
      <pc:sldChg chg="del">
        <pc:chgData name="Fabián Sanhueza" userId="c749adf2e4d41ece" providerId="LiveId" clId="{42CC083C-164D-F64B-96C3-E4F098C7234F}" dt="2025-03-06T13:55:30.901" v="531" actId="2696"/>
        <pc:sldMkLst>
          <pc:docMk/>
          <pc:sldMk cId="1640594691" sldId="346"/>
        </pc:sldMkLst>
      </pc:sldChg>
    </pc:docChg>
  </pc:docChgLst>
  <pc:docChgLst>
    <pc:chgData name="Fabián Sanhueza" userId="c749adf2e4d41ece" providerId="LiveId" clId="{52A5200C-F156-7A41-A1BA-D5A978A4730E}"/>
    <pc:docChg chg="undo custSel addSld delSld modSld sldOrd">
      <pc:chgData name="Fabián Sanhueza" userId="c749adf2e4d41ece" providerId="LiveId" clId="{52A5200C-F156-7A41-A1BA-D5A978A4730E}" dt="2025-03-10T18:13:38.210" v="713" actId="20578"/>
      <pc:docMkLst>
        <pc:docMk/>
      </pc:docMkLst>
      <pc:sldChg chg="modSp mod">
        <pc:chgData name="Fabián Sanhueza" userId="c749adf2e4d41ece" providerId="LiveId" clId="{52A5200C-F156-7A41-A1BA-D5A978A4730E}" dt="2025-03-10T00:07:20.778" v="15" actId="20577"/>
        <pc:sldMkLst>
          <pc:docMk/>
          <pc:sldMk cId="3297025274" sldId="315"/>
        </pc:sldMkLst>
        <pc:spChg chg="mod">
          <ac:chgData name="Fabián Sanhueza" userId="c749adf2e4d41ece" providerId="LiveId" clId="{52A5200C-F156-7A41-A1BA-D5A978A4730E}" dt="2025-03-10T00:07:20.778" v="15" actId="20577"/>
          <ac:spMkLst>
            <pc:docMk/>
            <pc:sldMk cId="3297025274" sldId="315"/>
            <ac:spMk id="7" creationId="{4A9AE58A-1362-E80D-AE89-89CF4FFE368A}"/>
          </ac:spMkLst>
        </pc:spChg>
      </pc:sldChg>
      <pc:sldChg chg="addSp delSp modSp mod delAnim modAnim">
        <pc:chgData name="Fabián Sanhueza" userId="c749adf2e4d41ece" providerId="LiveId" clId="{52A5200C-F156-7A41-A1BA-D5A978A4730E}" dt="2025-03-10T00:09:18.762" v="117" actId="20577"/>
        <pc:sldMkLst>
          <pc:docMk/>
          <pc:sldMk cId="900369832" sldId="334"/>
        </pc:sldMkLst>
      </pc:sldChg>
      <pc:sldChg chg="modSp del">
        <pc:chgData name="Fabián Sanhueza" userId="c749adf2e4d41ece" providerId="LiveId" clId="{52A5200C-F156-7A41-A1BA-D5A978A4730E}" dt="2025-03-10T18:11:40.485" v="596" actId="2696"/>
        <pc:sldMkLst>
          <pc:docMk/>
          <pc:sldMk cId="241709750" sldId="343"/>
        </pc:sldMkLst>
      </pc:sldChg>
      <pc:sldChg chg="del">
        <pc:chgData name="Fabián Sanhueza" userId="c749adf2e4d41ece" providerId="LiveId" clId="{52A5200C-F156-7A41-A1BA-D5A978A4730E}" dt="2025-03-10T18:11:40.531" v="598" actId="2696"/>
        <pc:sldMkLst>
          <pc:docMk/>
          <pc:sldMk cId="1278767886" sldId="344"/>
        </pc:sldMkLst>
      </pc:sldChg>
      <pc:sldChg chg="del">
        <pc:chgData name="Fabián Sanhueza" userId="c749adf2e4d41ece" providerId="LiveId" clId="{52A5200C-F156-7A41-A1BA-D5A978A4730E}" dt="2025-03-10T18:11:40.503" v="597" actId="2696"/>
        <pc:sldMkLst>
          <pc:docMk/>
          <pc:sldMk cId="3660493621" sldId="345"/>
        </pc:sldMkLst>
      </pc:sldChg>
      <pc:sldChg chg="del">
        <pc:chgData name="Fabián Sanhueza" userId="c749adf2e4d41ece" providerId="LiveId" clId="{52A5200C-F156-7A41-A1BA-D5A978A4730E}" dt="2025-03-10T18:11:40.551" v="599" actId="2696"/>
        <pc:sldMkLst>
          <pc:docMk/>
          <pc:sldMk cId="868185755" sldId="346"/>
        </pc:sldMkLst>
      </pc:sldChg>
      <pc:sldChg chg="addSp delSp modSp add mod addAnim delAnim">
        <pc:chgData name="Fabián Sanhueza" userId="c749adf2e4d41ece" providerId="LiveId" clId="{52A5200C-F156-7A41-A1BA-D5A978A4730E}" dt="2025-03-10T00:11:55.887" v="255" actId="20577"/>
        <pc:sldMkLst>
          <pc:docMk/>
          <pc:sldMk cId="2368500327" sldId="347"/>
        </pc:sldMkLst>
      </pc:sldChg>
      <pc:sldChg chg="addSp modSp add mod modAnim">
        <pc:chgData name="Fabián Sanhueza" userId="c749adf2e4d41ece" providerId="LiveId" clId="{52A5200C-F156-7A41-A1BA-D5A978A4730E}" dt="2025-03-10T00:14:36.096" v="376" actId="20577"/>
        <pc:sldMkLst>
          <pc:docMk/>
          <pc:sldMk cId="2770421076" sldId="348"/>
        </pc:sldMkLst>
      </pc:sldChg>
      <pc:sldChg chg="modSp add mod">
        <pc:chgData name="Fabián Sanhueza" userId="c749adf2e4d41ece" providerId="LiveId" clId="{52A5200C-F156-7A41-A1BA-D5A978A4730E}" dt="2025-03-10T00:14:27.303" v="373" actId="1076"/>
        <pc:sldMkLst>
          <pc:docMk/>
          <pc:sldMk cId="1722754345" sldId="349"/>
        </pc:sldMkLst>
      </pc:sldChg>
      <pc:sldChg chg="modSp add mod">
        <pc:chgData name="Fabián Sanhueza" userId="c749adf2e4d41ece" providerId="LiveId" clId="{52A5200C-F156-7A41-A1BA-D5A978A4730E}" dt="2025-03-10T10:50:17.883" v="501" actId="207"/>
        <pc:sldMkLst>
          <pc:docMk/>
          <pc:sldMk cId="1253845937" sldId="350"/>
        </pc:sldMkLst>
      </pc:sldChg>
      <pc:sldChg chg="addSp delSp modSp add mod delAnim">
        <pc:chgData name="Fabián Sanhueza" userId="c749adf2e4d41ece" providerId="LiveId" clId="{52A5200C-F156-7A41-A1BA-D5A978A4730E}" dt="2025-03-10T10:54:19.035" v="554" actId="1076"/>
        <pc:sldMkLst>
          <pc:docMk/>
          <pc:sldMk cId="1377048704" sldId="351"/>
        </pc:sldMkLst>
      </pc:sldChg>
      <pc:sldChg chg="addSp delSp modSp add mod">
        <pc:chgData name="Fabián Sanhueza" userId="c749adf2e4d41ece" providerId="LiveId" clId="{52A5200C-F156-7A41-A1BA-D5A978A4730E}" dt="2025-03-10T10:56:05.630" v="567" actId="1037"/>
        <pc:sldMkLst>
          <pc:docMk/>
          <pc:sldMk cId="177833779" sldId="352"/>
        </pc:sldMkLst>
      </pc:sldChg>
      <pc:sldChg chg="addSp delSp modSp add mod">
        <pc:chgData name="Fabián Sanhueza" userId="c749adf2e4d41ece" providerId="LiveId" clId="{52A5200C-F156-7A41-A1BA-D5A978A4730E}" dt="2025-03-10T10:56:42.394" v="580"/>
        <pc:sldMkLst>
          <pc:docMk/>
          <pc:sldMk cId="3152126791" sldId="353"/>
        </pc:sldMkLst>
      </pc:sldChg>
      <pc:sldChg chg="addSp delSp modSp add mod">
        <pc:chgData name="Fabián Sanhueza" userId="c749adf2e4d41ece" providerId="LiveId" clId="{52A5200C-F156-7A41-A1BA-D5A978A4730E}" dt="2025-03-10T10:57:01.205" v="595" actId="14100"/>
        <pc:sldMkLst>
          <pc:docMk/>
          <pc:sldMk cId="3339328596" sldId="354"/>
        </pc:sldMkLst>
      </pc:sldChg>
      <pc:sldChg chg="addSp delSp modSp add mod">
        <pc:chgData name="Fabián Sanhueza" userId="c749adf2e4d41ece" providerId="LiveId" clId="{52A5200C-F156-7A41-A1BA-D5A978A4730E}" dt="2025-03-10T18:12:27.573" v="711" actId="20577"/>
        <pc:sldMkLst>
          <pc:docMk/>
          <pc:sldMk cId="1189040031" sldId="355"/>
        </pc:sldMkLst>
        <pc:spChg chg="mod">
          <ac:chgData name="Fabián Sanhueza" userId="c749adf2e4d41ece" providerId="LiveId" clId="{52A5200C-F156-7A41-A1BA-D5A978A4730E}" dt="2025-03-10T18:12:27.573" v="711" actId="20577"/>
          <ac:spMkLst>
            <pc:docMk/>
            <pc:sldMk cId="1189040031" sldId="355"/>
            <ac:spMk id="3" creationId="{BDBBC0EC-1527-DE78-1BAD-1D6F8D84D53E}"/>
          </ac:spMkLst>
        </pc:spChg>
      </pc:sldChg>
      <pc:sldChg chg="add ord">
        <pc:chgData name="Fabián Sanhueza" userId="c749adf2e4d41ece" providerId="LiveId" clId="{52A5200C-F156-7A41-A1BA-D5A978A4730E}" dt="2025-03-10T18:13:38.210" v="713" actId="20578"/>
        <pc:sldMkLst>
          <pc:docMk/>
          <pc:sldMk cId="3774422309" sldId="356"/>
        </pc:sldMkLst>
      </pc:sldChg>
    </pc:docChg>
  </pc:docChgLst>
  <pc:docChgLst>
    <pc:chgData name="Fabián Sanhueza" userId="c749adf2e4d41ece" providerId="LiveId" clId="{8E2B23E9-F53A-3741-9C79-7977105191A4}"/>
    <pc:docChg chg="undo custSel addSld delSld modSld sldOrd">
      <pc:chgData name="Fabián Sanhueza" userId="c749adf2e4d41ece" providerId="LiveId" clId="{8E2B23E9-F53A-3741-9C79-7977105191A4}" dt="2025-04-01T15:05:05.508" v="1952" actId="18131"/>
      <pc:docMkLst>
        <pc:docMk/>
      </pc:docMkLst>
      <pc:sldChg chg="modSp">
        <pc:chgData name="Fabián Sanhueza" userId="c749adf2e4d41ece" providerId="LiveId" clId="{8E2B23E9-F53A-3741-9C79-7977105191A4}" dt="2025-03-25T17:08:59.802" v="1637" actId="20577"/>
        <pc:sldMkLst>
          <pc:docMk/>
          <pc:sldMk cId="2860363997" sldId="311"/>
        </pc:sldMkLst>
        <pc:spChg chg="mod">
          <ac:chgData name="Fabián Sanhueza" userId="c749adf2e4d41ece" providerId="LiveId" clId="{8E2B23E9-F53A-3741-9C79-7977105191A4}" dt="2025-03-25T17:08:17.195" v="1494" actId="20577"/>
          <ac:spMkLst>
            <pc:docMk/>
            <pc:sldMk cId="2860363997" sldId="311"/>
            <ac:spMk id="4" creationId="{126B8AF4-2519-47A5-863D-75BD0B45A6CF}"/>
          </ac:spMkLst>
        </pc:spChg>
        <pc:spChg chg="mod">
          <ac:chgData name="Fabián Sanhueza" userId="c749adf2e4d41ece" providerId="LiveId" clId="{8E2B23E9-F53A-3741-9C79-7977105191A4}" dt="2025-03-25T17:08:32.309" v="1555" actId="20577"/>
          <ac:spMkLst>
            <pc:docMk/>
            <pc:sldMk cId="2860363997" sldId="311"/>
            <ac:spMk id="6" creationId="{EA5CD669-1323-44C6-8154-33CE030007DB}"/>
          </ac:spMkLst>
        </pc:spChg>
        <pc:spChg chg="mod">
          <ac:chgData name="Fabián Sanhueza" userId="c749adf2e4d41ece" providerId="LiveId" clId="{8E2B23E9-F53A-3741-9C79-7977105191A4}" dt="2025-03-24T20:29:51.004" v="206" actId="20577"/>
          <ac:spMkLst>
            <pc:docMk/>
            <pc:sldMk cId="2860363997" sldId="311"/>
            <ac:spMk id="7" creationId="{ABB8AF62-D2D9-4199-A917-479310C03BDC}"/>
          </ac:spMkLst>
        </pc:spChg>
        <pc:spChg chg="mod">
          <ac:chgData name="Fabián Sanhueza" userId="c749adf2e4d41ece" providerId="LiveId" clId="{8E2B23E9-F53A-3741-9C79-7977105191A4}" dt="2025-03-25T17:08:46.936" v="1586" actId="20577"/>
          <ac:spMkLst>
            <pc:docMk/>
            <pc:sldMk cId="2860363997" sldId="311"/>
            <ac:spMk id="8" creationId="{C01E2952-E0EE-4B21-B0B0-9A1BE8B49730}"/>
          </ac:spMkLst>
        </pc:spChg>
        <pc:spChg chg="mod">
          <ac:chgData name="Fabián Sanhueza" userId="c749adf2e4d41ece" providerId="LiveId" clId="{8E2B23E9-F53A-3741-9C79-7977105191A4}" dt="2025-03-25T17:08:59.802" v="1637" actId="20577"/>
          <ac:spMkLst>
            <pc:docMk/>
            <pc:sldMk cId="2860363997" sldId="311"/>
            <ac:spMk id="9" creationId="{229A1BF3-0A77-49D1-812E-B8B88972A3A0}"/>
          </ac:spMkLst>
        </pc:spChg>
      </pc:sldChg>
      <pc:sldChg chg="modSp mod ord">
        <pc:chgData name="Fabián Sanhueza" userId="c749adf2e4d41ece" providerId="LiveId" clId="{8E2B23E9-F53A-3741-9C79-7977105191A4}" dt="2025-04-01T15:01:24.201" v="1776" actId="20577"/>
        <pc:sldMkLst>
          <pc:docMk/>
          <pc:sldMk cId="3297025274" sldId="315"/>
        </pc:sldMkLst>
        <pc:spChg chg="mod">
          <ac:chgData name="Fabián Sanhueza" userId="c749adf2e4d41ece" providerId="LiveId" clId="{8E2B23E9-F53A-3741-9C79-7977105191A4}" dt="2025-03-24T20:49:30.649" v="1204" actId="20577"/>
          <ac:spMkLst>
            <pc:docMk/>
            <pc:sldMk cId="3297025274" sldId="315"/>
            <ac:spMk id="5" creationId="{DA86F1C6-E13C-FA86-EA8C-391B7A68A3C7}"/>
          </ac:spMkLst>
        </pc:spChg>
        <pc:spChg chg="mod">
          <ac:chgData name="Fabián Sanhueza" userId="c749adf2e4d41ece" providerId="LiveId" clId="{8E2B23E9-F53A-3741-9C79-7977105191A4}" dt="2025-04-01T15:01:24.201" v="1776" actId="20577"/>
          <ac:spMkLst>
            <pc:docMk/>
            <pc:sldMk cId="3297025274" sldId="315"/>
            <ac:spMk id="7" creationId="{4A9AE58A-1362-E80D-AE89-89CF4FFE368A}"/>
          </ac:spMkLst>
        </pc:spChg>
      </pc:sldChg>
      <pc:sldChg chg="addSp delSp modSp mod delAnim modAnim">
        <pc:chgData name="Fabián Sanhueza" userId="c749adf2e4d41ece" providerId="LiveId" clId="{8E2B23E9-F53A-3741-9C79-7977105191A4}" dt="2025-03-25T17:06:50.653" v="1419" actId="20577"/>
        <pc:sldMkLst>
          <pc:docMk/>
          <pc:sldMk cId="3543832455" sldId="320"/>
        </pc:sldMkLst>
        <pc:spChg chg="mod">
          <ac:chgData name="Fabián Sanhueza" userId="c749adf2e4d41ece" providerId="LiveId" clId="{8E2B23E9-F53A-3741-9C79-7977105191A4}" dt="2025-03-25T17:06:50.653" v="1419" actId="20577"/>
          <ac:spMkLst>
            <pc:docMk/>
            <pc:sldMk cId="3543832455" sldId="320"/>
            <ac:spMk id="2" creationId="{80F9374C-7513-4E86-05A0-8C1C04A17FC1}"/>
          </ac:spMkLst>
        </pc:spChg>
        <pc:spChg chg="mod">
          <ac:chgData name="Fabián Sanhueza" userId="c749adf2e4d41ece" providerId="LiveId" clId="{8E2B23E9-F53A-3741-9C79-7977105191A4}" dt="2025-03-25T17:02:17.070" v="1301"/>
          <ac:spMkLst>
            <pc:docMk/>
            <pc:sldMk cId="3543832455" sldId="320"/>
            <ac:spMk id="3" creationId="{50B3108B-F3E4-E6BC-C90B-BB496E523C78}"/>
          </ac:spMkLst>
        </pc:spChg>
        <pc:picChg chg="add mod">
          <ac:chgData name="Fabián Sanhueza" userId="c749adf2e4d41ece" providerId="LiveId" clId="{8E2B23E9-F53A-3741-9C79-7977105191A4}" dt="2025-03-25T17:02:35.146" v="1306" actId="1076"/>
          <ac:picMkLst>
            <pc:docMk/>
            <pc:sldMk cId="3543832455" sldId="320"/>
            <ac:picMk id="9" creationId="{941DD4B0-5FA7-84EB-D390-827AD33DD139}"/>
          </ac:picMkLst>
        </pc:picChg>
      </pc:sldChg>
      <pc:sldChg chg="del">
        <pc:chgData name="Fabián Sanhueza" userId="c749adf2e4d41ece" providerId="LiveId" clId="{8E2B23E9-F53A-3741-9C79-7977105191A4}" dt="2025-03-24T20:31:12.189" v="372" actId="2696"/>
        <pc:sldMkLst>
          <pc:docMk/>
          <pc:sldMk cId="2499710325" sldId="327"/>
        </pc:sldMkLst>
      </pc:sldChg>
      <pc:sldChg chg="del">
        <pc:chgData name="Fabián Sanhueza" userId="c749adf2e4d41ece" providerId="LiveId" clId="{8E2B23E9-F53A-3741-9C79-7977105191A4}" dt="2025-03-24T20:35:35.271" v="577" actId="2696"/>
        <pc:sldMkLst>
          <pc:docMk/>
          <pc:sldMk cId="900369832" sldId="334"/>
        </pc:sldMkLst>
      </pc:sldChg>
      <pc:sldChg chg="del">
        <pc:chgData name="Fabián Sanhueza" userId="c749adf2e4d41ece" providerId="LiveId" clId="{8E2B23E9-F53A-3741-9C79-7977105191A4}" dt="2025-03-24T20:35:35.379" v="587" actId="2696"/>
        <pc:sldMkLst>
          <pc:docMk/>
          <pc:sldMk cId="1082155955" sldId="341"/>
        </pc:sldMkLst>
      </pc:sldChg>
      <pc:sldChg chg="del">
        <pc:chgData name="Fabián Sanhueza" userId="c749adf2e4d41ece" providerId="LiveId" clId="{8E2B23E9-F53A-3741-9C79-7977105191A4}" dt="2025-03-24T20:35:35.270" v="576" actId="2696"/>
        <pc:sldMkLst>
          <pc:docMk/>
          <pc:sldMk cId="642849035" sldId="342"/>
        </pc:sldMkLst>
      </pc:sldChg>
      <pc:sldChg chg="del">
        <pc:chgData name="Fabián Sanhueza" userId="c749adf2e4d41ece" providerId="LiveId" clId="{8E2B23E9-F53A-3741-9C79-7977105191A4}" dt="2025-03-24T20:35:35.371" v="586" actId="2696"/>
        <pc:sldMkLst>
          <pc:docMk/>
          <pc:sldMk cId="2368500327" sldId="347"/>
        </pc:sldMkLst>
      </pc:sldChg>
      <pc:sldChg chg="del">
        <pc:chgData name="Fabián Sanhueza" userId="c749adf2e4d41ece" providerId="LiveId" clId="{8E2B23E9-F53A-3741-9C79-7977105191A4}" dt="2025-03-24T20:35:35.338" v="582" actId="2696"/>
        <pc:sldMkLst>
          <pc:docMk/>
          <pc:sldMk cId="2770421076" sldId="348"/>
        </pc:sldMkLst>
      </pc:sldChg>
      <pc:sldChg chg="del">
        <pc:chgData name="Fabián Sanhueza" userId="c749adf2e4d41ece" providerId="LiveId" clId="{8E2B23E9-F53A-3741-9C79-7977105191A4}" dt="2025-03-24T20:35:35.297" v="581" actId="2696"/>
        <pc:sldMkLst>
          <pc:docMk/>
          <pc:sldMk cId="1722754345" sldId="349"/>
        </pc:sldMkLst>
      </pc:sldChg>
      <pc:sldChg chg="del">
        <pc:chgData name="Fabián Sanhueza" userId="c749adf2e4d41ece" providerId="LiveId" clId="{8E2B23E9-F53A-3741-9C79-7977105191A4}" dt="2025-03-24T20:35:35.357" v="584" actId="2696"/>
        <pc:sldMkLst>
          <pc:docMk/>
          <pc:sldMk cId="1253845937" sldId="350"/>
        </pc:sldMkLst>
      </pc:sldChg>
      <pc:sldChg chg="del">
        <pc:chgData name="Fabián Sanhueza" userId="c749adf2e4d41ece" providerId="LiveId" clId="{8E2B23E9-F53A-3741-9C79-7977105191A4}" dt="2025-03-24T20:35:35.274" v="580" actId="2696"/>
        <pc:sldMkLst>
          <pc:docMk/>
          <pc:sldMk cId="1377048704" sldId="351"/>
        </pc:sldMkLst>
      </pc:sldChg>
      <pc:sldChg chg="del">
        <pc:chgData name="Fabián Sanhueza" userId="c749adf2e4d41ece" providerId="LiveId" clId="{8E2B23E9-F53A-3741-9C79-7977105191A4}" dt="2025-03-24T20:35:35.273" v="579" actId="2696"/>
        <pc:sldMkLst>
          <pc:docMk/>
          <pc:sldMk cId="177833779" sldId="352"/>
        </pc:sldMkLst>
      </pc:sldChg>
      <pc:sldChg chg="del">
        <pc:chgData name="Fabián Sanhueza" userId="c749adf2e4d41ece" providerId="LiveId" clId="{8E2B23E9-F53A-3741-9C79-7977105191A4}" dt="2025-03-24T20:35:35.339" v="583" actId="2696"/>
        <pc:sldMkLst>
          <pc:docMk/>
          <pc:sldMk cId="3152126791" sldId="353"/>
        </pc:sldMkLst>
      </pc:sldChg>
      <pc:sldChg chg="del">
        <pc:chgData name="Fabián Sanhueza" userId="c749adf2e4d41ece" providerId="LiveId" clId="{8E2B23E9-F53A-3741-9C79-7977105191A4}" dt="2025-03-24T20:35:35.272" v="578" actId="2696"/>
        <pc:sldMkLst>
          <pc:docMk/>
          <pc:sldMk cId="3339328596" sldId="354"/>
        </pc:sldMkLst>
      </pc:sldChg>
      <pc:sldChg chg="addSp delSp modSp mod modAnim">
        <pc:chgData name="Fabián Sanhueza" userId="c749adf2e4d41ece" providerId="LiveId" clId="{8E2B23E9-F53A-3741-9C79-7977105191A4}" dt="2025-03-24T20:43:22.716" v="961"/>
        <pc:sldMkLst>
          <pc:docMk/>
          <pc:sldMk cId="1189040031" sldId="355"/>
        </pc:sldMkLst>
        <pc:spChg chg="mod">
          <ac:chgData name="Fabián Sanhueza" userId="c749adf2e4d41ece" providerId="LiveId" clId="{8E2B23E9-F53A-3741-9C79-7977105191A4}" dt="2025-03-24T20:35:48.222" v="634" actId="20577"/>
          <ac:spMkLst>
            <pc:docMk/>
            <pc:sldMk cId="1189040031" sldId="355"/>
            <ac:spMk id="2" creationId="{D66EA137-AE6F-8379-6B6B-9936360975B5}"/>
          </ac:spMkLst>
        </pc:spChg>
        <pc:spChg chg="mod">
          <ac:chgData name="Fabián Sanhueza" userId="c749adf2e4d41ece" providerId="LiveId" clId="{8E2B23E9-F53A-3741-9C79-7977105191A4}" dt="2025-03-24T20:41:48.839" v="887" actId="20577"/>
          <ac:spMkLst>
            <pc:docMk/>
            <pc:sldMk cId="1189040031" sldId="355"/>
            <ac:spMk id="3" creationId="{BDBBC0EC-1527-DE78-1BAD-1D6F8D84D53E}"/>
          </ac:spMkLst>
        </pc:spChg>
        <pc:spChg chg="add mod">
          <ac:chgData name="Fabián Sanhueza" userId="c749adf2e4d41ece" providerId="LiveId" clId="{8E2B23E9-F53A-3741-9C79-7977105191A4}" dt="2025-03-24T20:42:18.160" v="923" actId="20577"/>
          <ac:spMkLst>
            <pc:docMk/>
            <pc:sldMk cId="1189040031" sldId="355"/>
            <ac:spMk id="9" creationId="{49FF7DE2-E099-B881-118A-7B6E679BA3F1}"/>
          </ac:spMkLst>
        </pc:spChg>
        <pc:spChg chg="add mod">
          <ac:chgData name="Fabián Sanhueza" userId="c749adf2e4d41ece" providerId="LiveId" clId="{8E2B23E9-F53A-3741-9C79-7977105191A4}" dt="2025-03-24T20:43:05.274" v="952" actId="1076"/>
          <ac:spMkLst>
            <pc:docMk/>
            <pc:sldMk cId="1189040031" sldId="355"/>
            <ac:spMk id="12" creationId="{DA9A6EF1-937D-AF58-3878-2F9089A3CD0D}"/>
          </ac:spMkLst>
        </pc:spChg>
        <pc:spChg chg="add mod">
          <ac:chgData name="Fabián Sanhueza" userId="c749adf2e4d41ece" providerId="LiveId" clId="{8E2B23E9-F53A-3741-9C79-7977105191A4}" dt="2025-03-24T20:43:09.338" v="954" actId="14100"/>
          <ac:spMkLst>
            <pc:docMk/>
            <pc:sldMk cId="1189040031" sldId="355"/>
            <ac:spMk id="13" creationId="{4C4051B5-DD61-4D96-3EA1-241C86DCE94E}"/>
          </ac:spMkLst>
        </pc:spChg>
      </pc:sldChg>
      <pc:sldChg chg="del">
        <pc:chgData name="Fabián Sanhueza" userId="c749adf2e4d41ece" providerId="LiveId" clId="{8E2B23E9-F53A-3741-9C79-7977105191A4}" dt="2025-03-24T20:29:12.374" v="38" actId="2696"/>
        <pc:sldMkLst>
          <pc:docMk/>
          <pc:sldMk cId="3774422309" sldId="356"/>
        </pc:sldMkLst>
      </pc:sldChg>
      <pc:sldChg chg="addSp delSp modSp add mod ord modAnim">
        <pc:chgData name="Fabián Sanhueza" userId="c749adf2e4d41ece" providerId="LiveId" clId="{8E2B23E9-F53A-3741-9C79-7977105191A4}" dt="2025-04-01T15:02:33.212" v="1830" actId="478"/>
        <pc:sldMkLst>
          <pc:docMk/>
          <pc:sldMk cId="4116860170" sldId="356"/>
        </pc:sldMkLst>
        <pc:spChg chg="add mod">
          <ac:chgData name="Fabián Sanhueza" userId="c749adf2e4d41ece" providerId="LiveId" clId="{8E2B23E9-F53A-3741-9C79-7977105191A4}" dt="2025-03-24T20:41:23.461" v="838" actId="113"/>
          <ac:spMkLst>
            <pc:docMk/>
            <pc:sldMk cId="4116860170" sldId="356"/>
            <ac:spMk id="10" creationId="{5EDB88F5-0F33-9C50-A547-F4FE44344E55}"/>
          </ac:spMkLst>
        </pc:spChg>
        <pc:spChg chg="mod">
          <ac:chgData name="Fabián Sanhueza" userId="c749adf2e4d41ece" providerId="LiveId" clId="{8E2B23E9-F53A-3741-9C79-7977105191A4}" dt="2025-03-24T20:41:29.978" v="839" actId="1076"/>
          <ac:spMkLst>
            <pc:docMk/>
            <pc:sldMk cId="4116860170" sldId="356"/>
            <ac:spMk id="12" creationId="{5B540BA0-1E3E-B786-C5F1-51F1A143464C}"/>
          </ac:spMkLst>
        </pc:spChg>
        <pc:picChg chg="add del mod">
          <ac:chgData name="Fabián Sanhueza" userId="c749adf2e4d41ece" providerId="LiveId" clId="{8E2B23E9-F53A-3741-9C79-7977105191A4}" dt="2025-04-01T15:02:33.212" v="1830" actId="478"/>
          <ac:picMkLst>
            <pc:docMk/>
            <pc:sldMk cId="4116860170" sldId="356"/>
            <ac:picMk id="11" creationId="{C6FE98A7-D5F2-3A14-6584-55C7F161FB98}"/>
          </ac:picMkLst>
        </pc:picChg>
      </pc:sldChg>
      <pc:sldChg chg="addSp delSp modSp add mod addAnim delAnim modAnim">
        <pc:chgData name="Fabián Sanhueza" userId="c749adf2e4d41ece" providerId="LiveId" clId="{8E2B23E9-F53A-3741-9C79-7977105191A4}" dt="2025-03-24T20:45:12.097" v="993"/>
        <pc:sldMkLst>
          <pc:docMk/>
          <pc:sldMk cId="2526503404" sldId="357"/>
        </pc:sldMkLst>
        <pc:spChg chg="mod">
          <ac:chgData name="Fabián Sanhueza" userId="c749adf2e4d41ece" providerId="LiveId" clId="{8E2B23E9-F53A-3741-9C79-7977105191A4}" dt="2025-03-24T20:43:42.358" v="968" actId="20577"/>
          <ac:spMkLst>
            <pc:docMk/>
            <pc:sldMk cId="2526503404" sldId="357"/>
            <ac:spMk id="3" creationId="{31F4C54D-DD37-E5A1-401F-ADE3A172F098}"/>
          </ac:spMkLst>
        </pc:spChg>
        <pc:spChg chg="mod">
          <ac:chgData name="Fabián Sanhueza" userId="c749adf2e4d41ece" providerId="LiveId" clId="{8E2B23E9-F53A-3741-9C79-7977105191A4}" dt="2025-03-24T20:44:58.056" v="988" actId="20577"/>
          <ac:spMkLst>
            <pc:docMk/>
            <pc:sldMk cId="2526503404" sldId="357"/>
            <ac:spMk id="13" creationId="{A0E0E829-BE78-DF43-16E6-C4836B512C1A}"/>
          </ac:spMkLst>
        </pc:spChg>
        <pc:picChg chg="add mod modCrop">
          <ac:chgData name="Fabián Sanhueza" userId="c749adf2e4d41ece" providerId="LiveId" clId="{8E2B23E9-F53A-3741-9C79-7977105191A4}" dt="2025-03-24T20:44:20.336" v="976" actId="732"/>
          <ac:picMkLst>
            <pc:docMk/>
            <pc:sldMk cId="2526503404" sldId="357"/>
            <ac:picMk id="10" creationId="{83465F4E-4DE2-98AD-A2EF-402A7949FF4A}"/>
          </ac:picMkLst>
        </pc:picChg>
        <pc:picChg chg="add mod modCrop">
          <ac:chgData name="Fabián Sanhueza" userId="c749adf2e4d41ece" providerId="LiveId" clId="{8E2B23E9-F53A-3741-9C79-7977105191A4}" dt="2025-03-24T20:44:46.679" v="984" actId="1076"/>
          <ac:picMkLst>
            <pc:docMk/>
            <pc:sldMk cId="2526503404" sldId="357"/>
            <ac:picMk id="11" creationId="{D2A7346E-5D17-8721-745C-50BE2B5027E8}"/>
          </ac:picMkLst>
        </pc:picChg>
      </pc:sldChg>
      <pc:sldChg chg="del">
        <pc:chgData name="Fabián Sanhueza" userId="c749adf2e4d41ece" providerId="LiveId" clId="{8E2B23E9-F53A-3741-9C79-7977105191A4}" dt="2025-03-24T20:35:35.358" v="585" actId="2696"/>
        <pc:sldMkLst>
          <pc:docMk/>
          <pc:sldMk cId="2973569740" sldId="357"/>
        </pc:sldMkLst>
      </pc:sldChg>
      <pc:sldChg chg="addSp delSp modSp add mod ord delAnim">
        <pc:chgData name="Fabián Sanhueza" userId="c749adf2e4d41ece" providerId="LiveId" clId="{8E2B23E9-F53A-3741-9C79-7977105191A4}" dt="2025-04-01T15:04:42.380" v="1944" actId="20578"/>
        <pc:sldMkLst>
          <pc:docMk/>
          <pc:sldMk cId="1470718354" sldId="358"/>
        </pc:sldMkLst>
        <pc:picChg chg="add mod">
          <ac:chgData name="Fabián Sanhueza" userId="c749adf2e4d41ece" providerId="LiveId" clId="{8E2B23E9-F53A-3741-9C79-7977105191A4}" dt="2025-03-24T20:45:49.631" v="1001" actId="1076"/>
          <ac:picMkLst>
            <pc:docMk/>
            <pc:sldMk cId="1470718354" sldId="358"/>
            <ac:picMk id="9" creationId="{03A3C39E-7372-37BD-074F-9CFFCBAC8834}"/>
          </ac:picMkLst>
        </pc:picChg>
      </pc:sldChg>
      <pc:sldChg chg="addSp delSp modSp add del mod modAnim">
        <pc:chgData name="Fabián Sanhueza" userId="c749adf2e4d41ece" providerId="LiveId" clId="{8E2B23E9-F53A-3741-9C79-7977105191A4}" dt="2025-04-01T15:00:20.443" v="1760" actId="2696"/>
        <pc:sldMkLst>
          <pc:docMk/>
          <pc:sldMk cId="3770691498" sldId="359"/>
        </pc:sldMkLst>
      </pc:sldChg>
      <pc:sldChg chg="addSp delSp modSp add mod delAnim">
        <pc:chgData name="Fabián Sanhueza" userId="c749adf2e4d41ece" providerId="LiveId" clId="{8E2B23E9-F53A-3741-9C79-7977105191A4}" dt="2025-03-24T20:53:03.469" v="1252" actId="14100"/>
        <pc:sldMkLst>
          <pc:docMk/>
          <pc:sldMk cId="2720494302" sldId="360"/>
        </pc:sldMkLst>
        <pc:spChg chg="mod">
          <ac:chgData name="Fabián Sanhueza" userId="c749adf2e4d41ece" providerId="LiveId" clId="{8E2B23E9-F53A-3741-9C79-7977105191A4}" dt="2025-03-24T20:52:02.671" v="1212"/>
          <ac:spMkLst>
            <pc:docMk/>
            <pc:sldMk cId="2720494302" sldId="360"/>
            <ac:spMk id="3" creationId="{417BDBF7-09D2-344C-1257-FDBEBB85D2E5}"/>
          </ac:spMkLst>
        </pc:spChg>
        <pc:spChg chg="add mod">
          <ac:chgData name="Fabián Sanhueza" userId="c749adf2e4d41ece" providerId="LiveId" clId="{8E2B23E9-F53A-3741-9C79-7977105191A4}" dt="2025-03-24T20:52:38.562" v="1231" actId="1036"/>
          <ac:spMkLst>
            <pc:docMk/>
            <pc:sldMk cId="2720494302" sldId="360"/>
            <ac:spMk id="13" creationId="{D0D7EF58-73BF-9DA7-1DAA-0CBBED18AE74}"/>
          </ac:spMkLst>
        </pc:spChg>
        <pc:spChg chg="add mod">
          <ac:chgData name="Fabián Sanhueza" userId="c749adf2e4d41ece" providerId="LiveId" clId="{8E2B23E9-F53A-3741-9C79-7977105191A4}" dt="2025-03-24T20:52:36.311" v="1229" actId="1036"/>
          <ac:spMkLst>
            <pc:docMk/>
            <pc:sldMk cId="2720494302" sldId="360"/>
            <ac:spMk id="14" creationId="{0C349338-645B-578C-FACF-BBB7B431A8BA}"/>
          </ac:spMkLst>
        </pc:spChg>
        <pc:spChg chg="add mod">
          <ac:chgData name="Fabián Sanhueza" userId="c749adf2e4d41ece" providerId="LiveId" clId="{8E2B23E9-F53A-3741-9C79-7977105191A4}" dt="2025-03-24T20:52:56.022" v="1247" actId="14100"/>
          <ac:spMkLst>
            <pc:docMk/>
            <pc:sldMk cId="2720494302" sldId="360"/>
            <ac:spMk id="15" creationId="{A4125B16-ECE0-9463-D07D-E6EC5F811661}"/>
          </ac:spMkLst>
        </pc:spChg>
        <pc:spChg chg="add mod">
          <ac:chgData name="Fabián Sanhueza" userId="c749adf2e4d41ece" providerId="LiveId" clId="{8E2B23E9-F53A-3741-9C79-7977105191A4}" dt="2025-03-24T20:53:03.469" v="1252" actId="14100"/>
          <ac:spMkLst>
            <pc:docMk/>
            <pc:sldMk cId="2720494302" sldId="360"/>
            <ac:spMk id="16" creationId="{B4D8E934-DB5A-CC07-3DFB-B62E14C36DB9}"/>
          </ac:spMkLst>
        </pc:spChg>
        <pc:picChg chg="add mod modCrop">
          <ac:chgData name="Fabián Sanhueza" userId="c749adf2e4d41ece" providerId="LiveId" clId="{8E2B23E9-F53A-3741-9C79-7977105191A4}" dt="2025-03-24T20:52:15.193" v="1216" actId="1076"/>
          <ac:picMkLst>
            <pc:docMk/>
            <pc:sldMk cId="2720494302" sldId="360"/>
            <ac:picMk id="11" creationId="{C71C47F9-8C18-A2F8-FF2B-6F553A12EEF7}"/>
          </ac:picMkLst>
        </pc:picChg>
      </pc:sldChg>
      <pc:sldChg chg="addSp delSp modSp add mod modAnim">
        <pc:chgData name="Fabián Sanhueza" userId="c749adf2e4d41ece" providerId="LiveId" clId="{8E2B23E9-F53A-3741-9C79-7977105191A4}" dt="2025-03-24T20:54:03.689" v="1269"/>
        <pc:sldMkLst>
          <pc:docMk/>
          <pc:sldMk cId="1500795610" sldId="361"/>
        </pc:sldMkLst>
        <pc:spChg chg="add mod">
          <ac:chgData name="Fabián Sanhueza" userId="c749adf2e4d41ece" providerId="LiveId" clId="{8E2B23E9-F53A-3741-9C79-7977105191A4}" dt="2025-03-24T20:53:49.298" v="1262" actId="14100"/>
          <ac:spMkLst>
            <pc:docMk/>
            <pc:sldMk cId="1500795610" sldId="361"/>
            <ac:spMk id="10" creationId="{C5676D90-084E-FEF2-DF16-CBB31807839E}"/>
          </ac:spMkLst>
        </pc:spChg>
        <pc:spChg chg="add mod">
          <ac:chgData name="Fabián Sanhueza" userId="c749adf2e4d41ece" providerId="LiveId" clId="{8E2B23E9-F53A-3741-9C79-7977105191A4}" dt="2025-03-24T20:53:56.604" v="1265" actId="1076"/>
          <ac:spMkLst>
            <pc:docMk/>
            <pc:sldMk cId="1500795610" sldId="361"/>
            <ac:spMk id="17" creationId="{DC463815-408D-413A-ED1D-1AA7BB4E7B75}"/>
          </ac:spMkLst>
        </pc:spChg>
        <pc:picChg chg="add mod">
          <ac:chgData name="Fabián Sanhueza" userId="c749adf2e4d41ece" providerId="LiveId" clId="{8E2B23E9-F53A-3741-9C79-7977105191A4}" dt="2025-03-24T20:53:34.701" v="1258" actId="1076"/>
          <ac:picMkLst>
            <pc:docMk/>
            <pc:sldMk cId="1500795610" sldId="361"/>
            <ac:picMk id="9" creationId="{EAEC7718-FA4A-62DE-AC14-A7498FA84709}"/>
          </ac:picMkLst>
        </pc:picChg>
      </pc:sldChg>
      <pc:sldChg chg="modSp add del mod">
        <pc:chgData name="Fabián Sanhueza" userId="c749adf2e4d41ece" providerId="LiveId" clId="{8E2B23E9-F53A-3741-9C79-7977105191A4}" dt="2025-03-25T17:18:58.961" v="1673" actId="2696"/>
        <pc:sldMkLst>
          <pc:docMk/>
          <pc:sldMk cId="1271396125" sldId="362"/>
        </pc:sldMkLst>
      </pc:sldChg>
      <pc:sldChg chg="add">
        <pc:chgData name="Fabián Sanhueza" userId="c749adf2e4d41ece" providerId="LiveId" clId="{8E2B23E9-F53A-3741-9C79-7977105191A4}" dt="2025-03-25T16:59:50.588" v="1270"/>
        <pc:sldMkLst>
          <pc:docMk/>
          <pc:sldMk cId="1435407819" sldId="363"/>
        </pc:sldMkLst>
      </pc:sldChg>
      <pc:sldChg chg="addSp delSp modSp add mod">
        <pc:chgData name="Fabián Sanhueza" userId="c749adf2e4d41ece" providerId="LiveId" clId="{8E2B23E9-F53A-3741-9C79-7977105191A4}" dt="2025-04-01T15:02:03.410" v="1778"/>
        <pc:sldMkLst>
          <pc:docMk/>
          <pc:sldMk cId="801317584" sldId="364"/>
        </pc:sldMkLst>
        <pc:grpChg chg="del">
          <ac:chgData name="Fabián Sanhueza" userId="c749adf2e4d41ece" providerId="LiveId" clId="{8E2B23E9-F53A-3741-9C79-7977105191A4}" dt="2025-04-01T15:00:13.662" v="1759" actId="478"/>
          <ac:grpSpMkLst>
            <pc:docMk/>
            <pc:sldMk cId="801317584" sldId="364"/>
            <ac:grpSpMk id="2" creationId="{4918A1BC-C92A-8757-5153-CAA5C0051C11}"/>
          </ac:grpSpMkLst>
        </pc:grpChg>
        <pc:picChg chg="add mod">
          <ac:chgData name="Fabián Sanhueza" userId="c749adf2e4d41ece" providerId="LiveId" clId="{8E2B23E9-F53A-3741-9C79-7977105191A4}" dt="2025-04-01T15:02:03.410" v="1778"/>
          <ac:picMkLst>
            <pc:docMk/>
            <pc:sldMk cId="801317584" sldId="364"/>
            <ac:picMk id="15" creationId="{9D91B64A-EB86-71F0-97B2-804FAE1FD7E6}"/>
          </ac:picMkLst>
        </pc:picChg>
      </pc:sldChg>
      <pc:sldChg chg="add del ord">
        <pc:chgData name="Fabián Sanhueza" userId="c749adf2e4d41ece" providerId="LiveId" clId="{8E2B23E9-F53A-3741-9C79-7977105191A4}" dt="2025-04-01T15:00:10.258" v="1758" actId="2696"/>
        <pc:sldMkLst>
          <pc:docMk/>
          <pc:sldMk cId="3478978859" sldId="365"/>
        </pc:sldMkLst>
      </pc:sldChg>
      <pc:sldChg chg="addSp delSp modSp add mod modAnim">
        <pc:chgData name="Fabián Sanhueza" userId="c749adf2e4d41ece" providerId="LiveId" clId="{8E2B23E9-F53A-3741-9C79-7977105191A4}" dt="2025-03-25T17:06:53.888" v="1421" actId="20577"/>
        <pc:sldMkLst>
          <pc:docMk/>
          <pc:sldMk cId="1960805083" sldId="366"/>
        </pc:sldMkLst>
        <pc:spChg chg="mod">
          <ac:chgData name="Fabián Sanhueza" userId="c749adf2e4d41ece" providerId="LiveId" clId="{8E2B23E9-F53A-3741-9C79-7977105191A4}" dt="2025-03-25T17:06:53.888" v="1421" actId="20577"/>
          <ac:spMkLst>
            <pc:docMk/>
            <pc:sldMk cId="1960805083" sldId="366"/>
            <ac:spMk id="2" creationId="{6DB9B124-36EB-4139-2427-F47653871B70}"/>
          </ac:spMkLst>
        </pc:spChg>
        <pc:spChg chg="mod">
          <ac:chgData name="Fabián Sanhueza" userId="c749adf2e4d41ece" providerId="LiveId" clId="{8E2B23E9-F53A-3741-9C79-7977105191A4}" dt="2025-03-25T17:02:59.837" v="1309"/>
          <ac:spMkLst>
            <pc:docMk/>
            <pc:sldMk cId="1960805083" sldId="366"/>
            <ac:spMk id="3" creationId="{2E10310F-F92B-27CE-AB7E-3E2AEB1F65D7}"/>
          </ac:spMkLst>
        </pc:spChg>
        <pc:picChg chg="add mod modCrop">
          <ac:chgData name="Fabián Sanhueza" userId="c749adf2e4d41ece" providerId="LiveId" clId="{8E2B23E9-F53A-3741-9C79-7977105191A4}" dt="2025-03-25T17:03:16.348" v="1313" actId="732"/>
          <ac:picMkLst>
            <pc:docMk/>
            <pc:sldMk cId="1960805083" sldId="366"/>
            <ac:picMk id="10" creationId="{E200FEC3-FD2D-E00E-715F-8D042FBEFA71}"/>
          </ac:picMkLst>
        </pc:picChg>
        <pc:picChg chg="add mod modCrop">
          <ac:chgData name="Fabián Sanhueza" userId="c749adf2e4d41ece" providerId="LiveId" clId="{8E2B23E9-F53A-3741-9C79-7977105191A4}" dt="2025-03-25T17:03:57.117" v="1324" actId="1076"/>
          <ac:picMkLst>
            <pc:docMk/>
            <pc:sldMk cId="1960805083" sldId="366"/>
            <ac:picMk id="11" creationId="{FD4D847A-D0D1-E8C7-D04F-747E91DC326E}"/>
          </ac:picMkLst>
        </pc:picChg>
        <pc:picChg chg="add mod modCrop">
          <ac:chgData name="Fabián Sanhueza" userId="c749adf2e4d41ece" providerId="LiveId" clId="{8E2B23E9-F53A-3741-9C79-7977105191A4}" dt="2025-03-25T17:04:01.271" v="1326" actId="1076"/>
          <ac:picMkLst>
            <pc:docMk/>
            <pc:sldMk cId="1960805083" sldId="366"/>
            <ac:picMk id="12" creationId="{AA4B5ADD-25BF-2A57-E897-91BB76B10A5F}"/>
          </ac:picMkLst>
        </pc:picChg>
      </pc:sldChg>
      <pc:sldChg chg="addSp delSp modSp add mod ord delAnim modAnim">
        <pc:chgData name="Fabián Sanhueza" userId="c749adf2e4d41ece" providerId="LiveId" clId="{8E2B23E9-F53A-3741-9C79-7977105191A4}" dt="2025-04-01T14:59:56.912" v="1757" actId="20578"/>
        <pc:sldMkLst>
          <pc:docMk/>
          <pc:sldMk cId="2936123203" sldId="367"/>
        </pc:sldMkLst>
        <pc:spChg chg="mod">
          <ac:chgData name="Fabián Sanhueza" userId="c749adf2e4d41ece" providerId="LiveId" clId="{8E2B23E9-F53A-3741-9C79-7977105191A4}" dt="2025-03-25T17:06:55.312" v="1423" actId="20577"/>
          <ac:spMkLst>
            <pc:docMk/>
            <pc:sldMk cId="2936123203" sldId="367"/>
            <ac:spMk id="2" creationId="{0E2A9844-185D-ECDB-E748-7F74E808905A}"/>
          </ac:spMkLst>
        </pc:spChg>
        <pc:spChg chg="mod">
          <ac:chgData name="Fabián Sanhueza" userId="c749adf2e4d41ece" providerId="LiveId" clId="{8E2B23E9-F53A-3741-9C79-7977105191A4}" dt="2025-03-25T17:05:07.087" v="1338" actId="20577"/>
          <ac:spMkLst>
            <pc:docMk/>
            <pc:sldMk cId="2936123203" sldId="367"/>
            <ac:spMk id="3" creationId="{010C11FE-30AF-D9A5-9F0F-C4322B4E1874}"/>
          </ac:spMkLst>
        </pc:spChg>
        <pc:picChg chg="add mod modCrop">
          <ac:chgData name="Fabián Sanhueza" userId="c749adf2e4d41ece" providerId="LiveId" clId="{8E2B23E9-F53A-3741-9C79-7977105191A4}" dt="2025-03-25T17:05:20.298" v="1343" actId="732"/>
          <ac:picMkLst>
            <pc:docMk/>
            <pc:sldMk cId="2936123203" sldId="367"/>
            <ac:picMk id="9" creationId="{A3008F24-5B91-C4C1-4221-D74684CEECD7}"/>
          </ac:picMkLst>
        </pc:picChg>
        <pc:picChg chg="add mod modCrop">
          <ac:chgData name="Fabián Sanhueza" userId="c749adf2e4d41ece" providerId="LiveId" clId="{8E2B23E9-F53A-3741-9C79-7977105191A4}" dt="2025-03-25T17:05:29.084" v="1347" actId="1076"/>
          <ac:picMkLst>
            <pc:docMk/>
            <pc:sldMk cId="2936123203" sldId="367"/>
            <ac:picMk id="13" creationId="{943497D9-A3A3-9CE7-89CB-382C8DB1BA85}"/>
          </ac:picMkLst>
        </pc:picChg>
      </pc:sldChg>
      <pc:sldChg chg="addSp delSp modSp add mod delAnim">
        <pc:chgData name="Fabián Sanhueza" userId="c749adf2e4d41ece" providerId="LiveId" clId="{8E2B23E9-F53A-3741-9C79-7977105191A4}" dt="2025-03-25T17:06:57.426" v="1425" actId="20577"/>
        <pc:sldMkLst>
          <pc:docMk/>
          <pc:sldMk cId="2623425542" sldId="368"/>
        </pc:sldMkLst>
        <pc:spChg chg="mod">
          <ac:chgData name="Fabián Sanhueza" userId="c749adf2e4d41ece" providerId="LiveId" clId="{8E2B23E9-F53A-3741-9C79-7977105191A4}" dt="2025-03-25T17:06:57.426" v="1425" actId="20577"/>
          <ac:spMkLst>
            <pc:docMk/>
            <pc:sldMk cId="2623425542" sldId="368"/>
            <ac:spMk id="2" creationId="{BD2E8D22-D588-4184-F73B-78D4C95EFB99}"/>
          </ac:spMkLst>
        </pc:spChg>
        <pc:spChg chg="mod">
          <ac:chgData name="Fabián Sanhueza" userId="c749adf2e4d41ece" providerId="LiveId" clId="{8E2B23E9-F53A-3741-9C79-7977105191A4}" dt="2025-03-25T17:06:23.735" v="1355" actId="20577"/>
          <ac:spMkLst>
            <pc:docMk/>
            <pc:sldMk cId="2623425542" sldId="368"/>
            <ac:spMk id="3" creationId="{57B85B2F-135E-AC96-6809-0B90FEF38F96}"/>
          </ac:spMkLst>
        </pc:spChg>
        <pc:picChg chg="add mod">
          <ac:chgData name="Fabián Sanhueza" userId="c749adf2e4d41ece" providerId="LiveId" clId="{8E2B23E9-F53A-3741-9C79-7977105191A4}" dt="2025-03-25T17:06:35.908" v="1360" actId="1076"/>
          <ac:picMkLst>
            <pc:docMk/>
            <pc:sldMk cId="2623425542" sldId="368"/>
            <ac:picMk id="9" creationId="{32704342-4286-C5F7-58AE-20BB34EC7348}"/>
          </ac:picMkLst>
        </pc:picChg>
      </pc:sldChg>
      <pc:sldChg chg="addSp delSp modSp add mod">
        <pc:chgData name="Fabián Sanhueza" userId="c749adf2e4d41ece" providerId="LiveId" clId="{8E2B23E9-F53A-3741-9C79-7977105191A4}" dt="2025-03-25T17:07:11.133" v="1432" actId="1076"/>
        <pc:sldMkLst>
          <pc:docMk/>
          <pc:sldMk cId="2791631440" sldId="369"/>
        </pc:sldMkLst>
        <pc:spChg chg="mod">
          <ac:chgData name="Fabián Sanhueza" userId="c749adf2e4d41ece" providerId="LiveId" clId="{8E2B23E9-F53A-3741-9C79-7977105191A4}" dt="2025-03-25T17:06:59.317" v="1427" actId="20577"/>
          <ac:spMkLst>
            <pc:docMk/>
            <pc:sldMk cId="2791631440" sldId="369"/>
            <ac:spMk id="2" creationId="{F1142EC6-5623-AB10-2CC1-1579CEBF9567}"/>
          </ac:spMkLst>
        </pc:spChg>
        <pc:picChg chg="add mod">
          <ac:chgData name="Fabián Sanhueza" userId="c749adf2e4d41ece" providerId="LiveId" clId="{8E2B23E9-F53A-3741-9C79-7977105191A4}" dt="2025-03-25T17:07:11.133" v="1432" actId="1076"/>
          <ac:picMkLst>
            <pc:docMk/>
            <pc:sldMk cId="2791631440" sldId="369"/>
            <ac:picMk id="10" creationId="{5706442B-3747-923A-D685-5E10E1140B29}"/>
          </ac:picMkLst>
        </pc:picChg>
      </pc:sldChg>
      <pc:sldChg chg="addSp delSp modSp add mod">
        <pc:chgData name="Fabián Sanhueza" userId="c749adf2e4d41ece" providerId="LiveId" clId="{8E2B23E9-F53A-3741-9C79-7977105191A4}" dt="2025-03-25T17:07:23.430" v="1436" actId="1076"/>
        <pc:sldMkLst>
          <pc:docMk/>
          <pc:sldMk cId="4168593533" sldId="370"/>
        </pc:sldMkLst>
        <pc:picChg chg="add mod">
          <ac:chgData name="Fabián Sanhueza" userId="c749adf2e4d41ece" providerId="LiveId" clId="{8E2B23E9-F53A-3741-9C79-7977105191A4}" dt="2025-03-25T17:07:23.430" v="1436" actId="1076"/>
          <ac:picMkLst>
            <pc:docMk/>
            <pc:sldMk cId="4168593533" sldId="370"/>
            <ac:picMk id="9" creationId="{7E1ED523-95C0-7B26-2196-9DE1D1834A82}"/>
          </ac:picMkLst>
        </pc:picChg>
      </pc:sldChg>
      <pc:sldChg chg="addSp delSp modSp add mod">
        <pc:chgData name="Fabián Sanhueza" userId="c749adf2e4d41ece" providerId="LiveId" clId="{8E2B23E9-F53A-3741-9C79-7977105191A4}" dt="2025-03-25T17:07:54.197" v="1445" actId="1076"/>
        <pc:sldMkLst>
          <pc:docMk/>
          <pc:sldMk cId="973451604" sldId="371"/>
        </pc:sldMkLst>
        <pc:spChg chg="mod">
          <ac:chgData name="Fabián Sanhueza" userId="c749adf2e4d41ece" providerId="LiveId" clId="{8E2B23E9-F53A-3741-9C79-7977105191A4}" dt="2025-03-25T17:07:35.378" v="1439"/>
          <ac:spMkLst>
            <pc:docMk/>
            <pc:sldMk cId="973451604" sldId="371"/>
            <ac:spMk id="3" creationId="{70F6221B-3A6A-EB11-426B-C4D31C108119}"/>
          </ac:spMkLst>
        </pc:spChg>
        <pc:picChg chg="add mod">
          <ac:chgData name="Fabián Sanhueza" userId="c749adf2e4d41ece" providerId="LiveId" clId="{8E2B23E9-F53A-3741-9C79-7977105191A4}" dt="2025-03-25T17:07:52.529" v="1444" actId="1076"/>
          <ac:picMkLst>
            <pc:docMk/>
            <pc:sldMk cId="973451604" sldId="371"/>
            <ac:picMk id="10" creationId="{1A968B80-4BCA-8FB5-B788-D30CF79748CC}"/>
          </ac:picMkLst>
        </pc:picChg>
        <pc:picChg chg="add mod">
          <ac:chgData name="Fabián Sanhueza" userId="c749adf2e4d41ece" providerId="LiveId" clId="{8E2B23E9-F53A-3741-9C79-7977105191A4}" dt="2025-03-25T17:07:54.197" v="1445" actId="1076"/>
          <ac:picMkLst>
            <pc:docMk/>
            <pc:sldMk cId="973451604" sldId="371"/>
            <ac:picMk id="11" creationId="{74048567-5B62-AAD5-FAB3-C960E467D14F}"/>
          </ac:picMkLst>
        </pc:picChg>
      </pc:sldChg>
      <pc:sldChg chg="addSp delSp modSp add mod modAnim">
        <pc:chgData name="Fabián Sanhueza" userId="c749adf2e4d41ece" providerId="LiveId" clId="{8E2B23E9-F53A-3741-9C79-7977105191A4}" dt="2025-03-25T17:10:45.938" v="1670"/>
        <pc:sldMkLst>
          <pc:docMk/>
          <pc:sldMk cId="221012395" sldId="372"/>
        </pc:sldMkLst>
        <pc:picChg chg="add mod modCrop">
          <ac:chgData name="Fabián Sanhueza" userId="c749adf2e4d41ece" providerId="LiveId" clId="{8E2B23E9-F53A-3741-9C79-7977105191A4}" dt="2025-03-25T17:09:48.755" v="1649" actId="732"/>
          <ac:picMkLst>
            <pc:docMk/>
            <pc:sldMk cId="221012395" sldId="372"/>
            <ac:picMk id="12" creationId="{9C0FAA87-03EF-0C26-81D7-CA722690C2ED}"/>
          </ac:picMkLst>
        </pc:picChg>
        <pc:picChg chg="add mod modCrop">
          <ac:chgData name="Fabián Sanhueza" userId="c749adf2e4d41ece" providerId="LiveId" clId="{8E2B23E9-F53A-3741-9C79-7977105191A4}" dt="2025-03-25T17:09:59.862" v="1654" actId="1076"/>
          <ac:picMkLst>
            <pc:docMk/>
            <pc:sldMk cId="221012395" sldId="372"/>
            <ac:picMk id="13" creationId="{B390CD79-C436-B500-F864-BACE7FBFEC00}"/>
          </ac:picMkLst>
        </pc:picChg>
        <pc:picChg chg="add mod modCrop">
          <ac:chgData name="Fabián Sanhueza" userId="c749adf2e4d41ece" providerId="LiveId" clId="{8E2B23E9-F53A-3741-9C79-7977105191A4}" dt="2025-03-25T17:10:08.513" v="1658" actId="18131"/>
          <ac:picMkLst>
            <pc:docMk/>
            <pc:sldMk cId="221012395" sldId="372"/>
            <ac:picMk id="14" creationId="{C9A18620-F8DA-D20A-9351-7EE51BE56898}"/>
          </ac:picMkLst>
        </pc:picChg>
        <pc:picChg chg="add mod modCrop">
          <ac:chgData name="Fabián Sanhueza" userId="c749adf2e4d41ece" providerId="LiveId" clId="{8E2B23E9-F53A-3741-9C79-7977105191A4}" dt="2025-03-25T17:10:31.814" v="1663" actId="18131"/>
          <ac:picMkLst>
            <pc:docMk/>
            <pc:sldMk cId="221012395" sldId="372"/>
            <ac:picMk id="16" creationId="{52EDA3DB-3D5C-E0CC-EC9F-8B2F72AE64BC}"/>
          </ac:picMkLst>
        </pc:picChg>
        <pc:picChg chg="add mod modCrop">
          <ac:chgData name="Fabián Sanhueza" userId="c749adf2e4d41ece" providerId="LiveId" clId="{8E2B23E9-F53A-3741-9C79-7977105191A4}" dt="2025-03-25T17:10:37.823" v="1665" actId="18131"/>
          <ac:picMkLst>
            <pc:docMk/>
            <pc:sldMk cId="221012395" sldId="372"/>
            <ac:picMk id="17" creationId="{0D5ADC03-4F79-5B95-1448-8280D6FF3AFA}"/>
          </ac:picMkLst>
        </pc:picChg>
      </pc:sldChg>
      <pc:sldChg chg="modSp add mod">
        <pc:chgData name="Fabián Sanhueza" userId="c749adf2e4d41ece" providerId="LiveId" clId="{8E2B23E9-F53A-3741-9C79-7977105191A4}" dt="2025-03-25T17:19:25.753" v="1754" actId="20577"/>
        <pc:sldMkLst>
          <pc:docMk/>
          <pc:sldMk cId="1784042011" sldId="373"/>
        </pc:sldMkLst>
        <pc:spChg chg="mod">
          <ac:chgData name="Fabián Sanhueza" userId="c749adf2e4d41ece" providerId="LiveId" clId="{8E2B23E9-F53A-3741-9C79-7977105191A4}" dt="2025-03-25T17:19:25.753" v="1754" actId="20577"/>
          <ac:spMkLst>
            <pc:docMk/>
            <pc:sldMk cId="1784042011" sldId="373"/>
            <ac:spMk id="5" creationId="{913526ED-98D2-3ED6-09F4-36394E7BF5A3}"/>
          </ac:spMkLst>
        </pc:spChg>
      </pc:sldChg>
      <pc:sldChg chg="addSp delSp modSp add mod delAnim">
        <pc:chgData name="Fabián Sanhueza" userId="c749adf2e4d41ece" providerId="LiveId" clId="{8E2B23E9-F53A-3741-9C79-7977105191A4}" dt="2025-04-01T15:02:49.894" v="1882" actId="20577"/>
        <pc:sldMkLst>
          <pc:docMk/>
          <pc:sldMk cId="2313436273" sldId="374"/>
        </pc:sldMkLst>
        <pc:spChg chg="mod">
          <ac:chgData name="Fabián Sanhueza" userId="c749adf2e4d41ece" providerId="LiveId" clId="{8E2B23E9-F53A-3741-9C79-7977105191A4}" dt="2025-04-01T15:02:49.894" v="1882" actId="20577"/>
          <ac:spMkLst>
            <pc:docMk/>
            <pc:sldMk cId="2313436273" sldId="374"/>
            <ac:spMk id="4" creationId="{9EE4491F-2D99-7FBD-047C-D37A7DEF4013}"/>
          </ac:spMkLst>
        </pc:spChg>
        <pc:spChg chg="mod">
          <ac:chgData name="Fabián Sanhueza" userId="c749adf2e4d41ece" providerId="LiveId" clId="{8E2B23E9-F53A-3741-9C79-7977105191A4}" dt="2025-04-01T15:02:15.317" v="1810" actId="20577"/>
          <ac:spMkLst>
            <pc:docMk/>
            <pc:sldMk cId="2313436273" sldId="374"/>
            <ac:spMk id="5" creationId="{50576880-C7AC-E293-3F1B-24328D54F1DA}"/>
          </ac:spMkLst>
        </pc:spChg>
        <pc:spChg chg="del">
          <ac:chgData name="Fabián Sanhueza" userId="c749adf2e4d41ece" providerId="LiveId" clId="{8E2B23E9-F53A-3741-9C79-7977105191A4}" dt="2025-04-01T15:02:18.393" v="1811" actId="478"/>
          <ac:spMkLst>
            <pc:docMk/>
            <pc:sldMk cId="2313436273" sldId="374"/>
            <ac:spMk id="6" creationId="{20F0B2BD-1C7A-3213-49C8-955E8BC8C5F2}"/>
          </ac:spMkLst>
        </pc:spChg>
        <pc:spChg chg="del">
          <ac:chgData name="Fabián Sanhueza" userId="c749adf2e4d41ece" providerId="LiveId" clId="{8E2B23E9-F53A-3741-9C79-7977105191A4}" dt="2025-04-01T15:02:18.393" v="1811" actId="478"/>
          <ac:spMkLst>
            <pc:docMk/>
            <pc:sldMk cId="2313436273" sldId="374"/>
            <ac:spMk id="7" creationId="{27B07527-80EF-3124-25BA-3101DB0FB0EC}"/>
          </ac:spMkLst>
        </pc:spChg>
        <pc:spChg chg="del">
          <ac:chgData name="Fabián Sanhueza" userId="c749adf2e4d41ece" providerId="LiveId" clId="{8E2B23E9-F53A-3741-9C79-7977105191A4}" dt="2025-04-01T15:02:18.393" v="1811" actId="478"/>
          <ac:spMkLst>
            <pc:docMk/>
            <pc:sldMk cId="2313436273" sldId="374"/>
            <ac:spMk id="8" creationId="{6917B6FE-C0F9-3F0E-77F3-831BAF4A6C54}"/>
          </ac:spMkLst>
        </pc:spChg>
        <pc:spChg chg="del">
          <ac:chgData name="Fabián Sanhueza" userId="c749adf2e4d41ece" providerId="LiveId" clId="{8E2B23E9-F53A-3741-9C79-7977105191A4}" dt="2025-04-01T15:02:18.393" v="1811" actId="478"/>
          <ac:spMkLst>
            <pc:docMk/>
            <pc:sldMk cId="2313436273" sldId="374"/>
            <ac:spMk id="9" creationId="{7CE96637-A935-377F-07BD-27730EDDDE3B}"/>
          </ac:spMkLst>
        </pc:spChg>
        <pc:picChg chg="add mod">
          <ac:chgData name="Fabián Sanhueza" userId="c749adf2e4d41ece" providerId="LiveId" clId="{8E2B23E9-F53A-3741-9C79-7977105191A4}" dt="2025-04-01T15:02:39.155" v="1833" actId="1076"/>
          <ac:picMkLst>
            <pc:docMk/>
            <pc:sldMk cId="2313436273" sldId="374"/>
            <ac:picMk id="2" creationId="{BA79D8C8-8594-400F-D302-AC1216E21C6B}"/>
          </ac:picMkLst>
        </pc:picChg>
      </pc:sldChg>
      <pc:sldChg chg="addSp delSp modSp add mod delAnim modAnim">
        <pc:chgData name="Fabián Sanhueza" userId="c749adf2e4d41ece" providerId="LiveId" clId="{8E2B23E9-F53A-3741-9C79-7977105191A4}" dt="2025-04-01T15:04:33.167" v="1943"/>
        <pc:sldMkLst>
          <pc:docMk/>
          <pc:sldMk cId="1470623844" sldId="375"/>
        </pc:sldMkLst>
        <pc:spChg chg="mod">
          <ac:chgData name="Fabián Sanhueza" userId="c749adf2e4d41ece" providerId="LiveId" clId="{8E2B23E9-F53A-3741-9C79-7977105191A4}" dt="2025-04-01T15:04:01.702" v="1929" actId="20577"/>
          <ac:spMkLst>
            <pc:docMk/>
            <pc:sldMk cId="1470623844" sldId="375"/>
            <ac:spMk id="3" creationId="{DA0802E9-9BF7-3110-7619-42C3FCA26E99}"/>
          </ac:spMkLst>
        </pc:spChg>
        <pc:spChg chg="del">
          <ac:chgData name="Fabián Sanhueza" userId="c749adf2e4d41ece" providerId="LiveId" clId="{8E2B23E9-F53A-3741-9C79-7977105191A4}" dt="2025-04-01T15:03:37.512" v="1887" actId="478"/>
          <ac:spMkLst>
            <pc:docMk/>
            <pc:sldMk cId="1470623844" sldId="375"/>
            <ac:spMk id="13" creationId="{2761981F-9909-0B51-80F9-8A74F009C970}"/>
          </ac:spMkLst>
        </pc:spChg>
        <pc:picChg chg="add mod modCrop">
          <ac:chgData name="Fabián Sanhueza" userId="c749adf2e4d41ece" providerId="LiveId" clId="{8E2B23E9-F53A-3741-9C79-7977105191A4}" dt="2025-04-01T15:04:07.414" v="1930" actId="732"/>
          <ac:picMkLst>
            <pc:docMk/>
            <pc:sldMk cId="1470623844" sldId="375"/>
            <ac:picMk id="9" creationId="{0589FFD1-D7A9-7F2F-8A78-7D28BC40373D}"/>
          </ac:picMkLst>
        </pc:picChg>
        <pc:picChg chg="del">
          <ac:chgData name="Fabián Sanhueza" userId="c749adf2e4d41ece" providerId="LiveId" clId="{8E2B23E9-F53A-3741-9C79-7977105191A4}" dt="2025-04-01T15:03:33.148" v="1884" actId="478"/>
          <ac:picMkLst>
            <pc:docMk/>
            <pc:sldMk cId="1470623844" sldId="375"/>
            <ac:picMk id="10" creationId="{0B23CA83-FCBD-ADFC-A39B-70E79A1E6AF8}"/>
          </ac:picMkLst>
        </pc:picChg>
        <pc:picChg chg="del">
          <ac:chgData name="Fabián Sanhueza" userId="c749adf2e4d41ece" providerId="LiveId" clId="{8E2B23E9-F53A-3741-9C79-7977105191A4}" dt="2025-04-01T15:03:34.206" v="1885" actId="478"/>
          <ac:picMkLst>
            <pc:docMk/>
            <pc:sldMk cId="1470623844" sldId="375"/>
            <ac:picMk id="11" creationId="{302DE221-24C5-155A-76FB-8C31678F4B8B}"/>
          </ac:picMkLst>
        </pc:picChg>
        <pc:picChg chg="add mod modCrop">
          <ac:chgData name="Fabián Sanhueza" userId="c749adf2e4d41ece" providerId="LiveId" clId="{8E2B23E9-F53A-3741-9C79-7977105191A4}" dt="2025-04-01T15:04:24.722" v="1939" actId="1076"/>
          <ac:picMkLst>
            <pc:docMk/>
            <pc:sldMk cId="1470623844" sldId="375"/>
            <ac:picMk id="12" creationId="{5306EB16-477D-C512-4DA2-C3080198B535}"/>
          </ac:picMkLst>
        </pc:picChg>
        <pc:picChg chg="add mod modCrop">
          <ac:chgData name="Fabián Sanhueza" userId="c749adf2e4d41ece" providerId="LiveId" clId="{8E2B23E9-F53A-3741-9C79-7977105191A4}" dt="2025-04-01T15:04:28.634" v="1940" actId="1076"/>
          <ac:picMkLst>
            <pc:docMk/>
            <pc:sldMk cId="1470623844" sldId="375"/>
            <ac:picMk id="14" creationId="{9E03F0CA-1AFB-4958-6BCE-5E30FE4CEE56}"/>
          </ac:picMkLst>
        </pc:picChg>
      </pc:sldChg>
      <pc:sldChg chg="add del">
        <pc:chgData name="Fabián Sanhueza" userId="c749adf2e4d41ece" providerId="LiveId" clId="{8E2B23E9-F53A-3741-9C79-7977105191A4}" dt="2025-04-01T15:02:24.955" v="1825"/>
        <pc:sldMkLst>
          <pc:docMk/>
          <pc:sldMk cId="2790688519" sldId="375"/>
        </pc:sldMkLst>
      </pc:sldChg>
      <pc:sldChg chg="delSp modSp add mod delAnim">
        <pc:chgData name="Fabián Sanhueza" userId="c749adf2e4d41ece" providerId="LiveId" clId="{8E2B23E9-F53A-3741-9C79-7977105191A4}" dt="2025-04-01T15:05:05.508" v="1952" actId="18131"/>
        <pc:sldMkLst>
          <pc:docMk/>
          <pc:sldMk cId="1450528890" sldId="376"/>
        </pc:sldMkLst>
        <pc:picChg chg="mod modCrop">
          <ac:chgData name="Fabián Sanhueza" userId="c749adf2e4d41ece" providerId="LiveId" clId="{8E2B23E9-F53A-3741-9C79-7977105191A4}" dt="2025-04-01T15:04:57.359" v="1949" actId="732"/>
          <ac:picMkLst>
            <pc:docMk/>
            <pc:sldMk cId="1450528890" sldId="376"/>
            <ac:picMk id="9" creationId="{001A4F7F-2F72-0E68-BCD4-DBD7E1A4C73F}"/>
          </ac:picMkLst>
        </pc:picChg>
        <pc:picChg chg="del">
          <ac:chgData name="Fabián Sanhueza" userId="c749adf2e4d41ece" providerId="LiveId" clId="{8E2B23E9-F53A-3741-9C79-7977105191A4}" dt="2025-04-01T15:04:59.651" v="1950" actId="478"/>
          <ac:picMkLst>
            <pc:docMk/>
            <pc:sldMk cId="1450528890" sldId="376"/>
            <ac:picMk id="12" creationId="{97E05A5F-8017-D2E6-C9D6-F2BD1FB98D67}"/>
          </ac:picMkLst>
        </pc:picChg>
        <pc:picChg chg="mod modCrop">
          <ac:chgData name="Fabián Sanhueza" userId="c749adf2e4d41ece" providerId="LiveId" clId="{8E2B23E9-F53A-3741-9C79-7977105191A4}" dt="2025-04-01T15:05:05.508" v="1952" actId="18131"/>
          <ac:picMkLst>
            <pc:docMk/>
            <pc:sldMk cId="1450528890" sldId="376"/>
            <ac:picMk id="14" creationId="{003ADC02-BAB5-4865-3A43-8068717BA07C}"/>
          </ac:picMkLst>
        </pc:picChg>
      </pc:sldChg>
    </pc:docChg>
  </pc:docChgLst>
  <pc:docChgLst>
    <pc:chgData name="Fabián Sanhueza" userId="c749adf2e4d41ece" providerId="LiveId" clId="{83F8905B-1C3C-E446-B538-B6BE231BE16D}"/>
    <pc:docChg chg="undo custSel addSld delSld modSld sldOrd modSection">
      <pc:chgData name="Fabián Sanhueza" userId="c749adf2e4d41ece" providerId="LiveId" clId="{83F8905B-1C3C-E446-B538-B6BE231BE16D}" dt="2025-02-28T16:03:48.872" v="353" actId="1076"/>
      <pc:docMkLst>
        <pc:docMk/>
      </pc:docMkLst>
      <pc:sldChg chg="del">
        <pc:chgData name="Fabián Sanhueza" userId="c749adf2e4d41ece" providerId="LiveId" clId="{83F8905B-1C3C-E446-B538-B6BE231BE16D}" dt="2025-02-28T16:00:02.336" v="13" actId="2696"/>
        <pc:sldMkLst>
          <pc:docMk/>
          <pc:sldMk cId="3302956057" sldId="257"/>
        </pc:sldMkLst>
      </pc:sldChg>
      <pc:sldChg chg="del">
        <pc:chgData name="Fabián Sanhueza" userId="c749adf2e4d41ece" providerId="LiveId" clId="{83F8905B-1C3C-E446-B538-B6BE231BE16D}" dt="2025-02-28T16:00:17.666" v="18" actId="2696"/>
        <pc:sldMkLst>
          <pc:docMk/>
          <pc:sldMk cId="859249303" sldId="305"/>
        </pc:sldMkLst>
      </pc:sldChg>
      <pc:sldChg chg="del">
        <pc:chgData name="Fabián Sanhueza" userId="c749adf2e4d41ece" providerId="LiveId" clId="{83F8905B-1C3C-E446-B538-B6BE231BE16D}" dt="2025-02-28T16:00:17.680" v="20" actId="2696"/>
        <pc:sldMkLst>
          <pc:docMk/>
          <pc:sldMk cId="1739828760" sldId="306"/>
        </pc:sldMkLst>
      </pc:sldChg>
      <pc:sldChg chg="del">
        <pc:chgData name="Fabián Sanhueza" userId="c749adf2e4d41ece" providerId="LiveId" clId="{83F8905B-1C3C-E446-B538-B6BE231BE16D}" dt="2025-02-28T16:00:17.667" v="19" actId="2696"/>
        <pc:sldMkLst>
          <pc:docMk/>
          <pc:sldMk cId="1182194215" sldId="307"/>
        </pc:sldMkLst>
      </pc:sldChg>
      <pc:sldChg chg="del">
        <pc:chgData name="Fabián Sanhueza" userId="c749adf2e4d41ece" providerId="LiveId" clId="{83F8905B-1C3C-E446-B538-B6BE231BE16D}" dt="2025-02-28T16:00:17.690" v="21" actId="2696"/>
        <pc:sldMkLst>
          <pc:docMk/>
          <pc:sldMk cId="734766253" sldId="308"/>
        </pc:sldMkLst>
      </pc:sldChg>
      <pc:sldChg chg="modSp mod">
        <pc:chgData name="Fabián Sanhueza" userId="c749adf2e4d41ece" providerId="LiveId" clId="{83F8905B-1C3C-E446-B538-B6BE231BE16D}" dt="2025-02-28T15:59:45.411" v="9" actId="20577"/>
        <pc:sldMkLst>
          <pc:docMk/>
          <pc:sldMk cId="3297025274" sldId="315"/>
        </pc:sldMkLst>
        <pc:spChg chg="mod">
          <ac:chgData name="Fabián Sanhueza" userId="c749adf2e4d41ece" providerId="LiveId" clId="{83F8905B-1C3C-E446-B538-B6BE231BE16D}" dt="2025-02-28T15:59:45.411" v="9" actId="20577"/>
          <ac:spMkLst>
            <pc:docMk/>
            <pc:sldMk cId="3297025274" sldId="315"/>
            <ac:spMk id="7" creationId="{4A9AE58A-1362-E80D-AE89-89CF4FFE368A}"/>
          </ac:spMkLst>
        </pc:spChg>
      </pc:sldChg>
      <pc:sldChg chg="del">
        <pc:chgData name="Fabián Sanhueza" userId="c749adf2e4d41ece" providerId="LiveId" clId="{83F8905B-1C3C-E446-B538-B6BE231BE16D}" dt="2025-02-28T16:00:03.699" v="14" actId="2696"/>
        <pc:sldMkLst>
          <pc:docMk/>
          <pc:sldMk cId="1961933806" sldId="317"/>
        </pc:sldMkLst>
      </pc:sldChg>
      <pc:sldChg chg="del">
        <pc:chgData name="Fabián Sanhueza" userId="c749adf2e4d41ece" providerId="LiveId" clId="{83F8905B-1C3C-E446-B538-B6BE231BE16D}" dt="2025-02-28T16:00:04.291" v="15" actId="2696"/>
        <pc:sldMkLst>
          <pc:docMk/>
          <pc:sldMk cId="4002881318" sldId="321"/>
        </pc:sldMkLst>
      </pc:sldChg>
      <pc:sldChg chg="del">
        <pc:chgData name="Fabián Sanhueza" userId="c749adf2e4d41ece" providerId="LiveId" clId="{83F8905B-1C3C-E446-B538-B6BE231BE16D}" dt="2025-02-28T16:00:32.293" v="23" actId="2696"/>
        <pc:sldMkLst>
          <pc:docMk/>
          <pc:sldMk cId="2749596326" sldId="323"/>
        </pc:sldMkLst>
      </pc:sldChg>
      <pc:sldChg chg="del">
        <pc:chgData name="Fabián Sanhueza" userId="c749adf2e4d41ece" providerId="LiveId" clId="{83F8905B-1C3C-E446-B538-B6BE231BE16D}" dt="2025-02-28T16:00:32.278" v="22" actId="2696"/>
        <pc:sldMkLst>
          <pc:docMk/>
          <pc:sldMk cId="2226474265" sldId="324"/>
        </pc:sldMkLst>
      </pc:sldChg>
      <pc:sldChg chg="del">
        <pc:chgData name="Fabián Sanhueza" userId="c749adf2e4d41ece" providerId="LiveId" clId="{83F8905B-1C3C-E446-B538-B6BE231BE16D}" dt="2025-02-28T16:00:10.638" v="16" actId="2696"/>
        <pc:sldMkLst>
          <pc:docMk/>
          <pc:sldMk cId="4104266085" sldId="325"/>
        </pc:sldMkLst>
      </pc:sldChg>
      <pc:sldChg chg="del">
        <pc:chgData name="Fabián Sanhueza" userId="c749adf2e4d41ece" providerId="LiveId" clId="{83F8905B-1C3C-E446-B538-B6BE231BE16D}" dt="2025-02-28T16:00:10.655" v="17" actId="2696"/>
        <pc:sldMkLst>
          <pc:docMk/>
          <pc:sldMk cId="847764145" sldId="326"/>
        </pc:sldMkLst>
      </pc:sldChg>
      <pc:sldChg chg="add del ord">
        <pc:chgData name="Fabián Sanhueza" userId="c749adf2e4d41ece" providerId="LiveId" clId="{83F8905B-1C3C-E446-B538-B6BE231BE16D}" dt="2025-02-28T15:59:50.766" v="12" actId="20578"/>
        <pc:sldMkLst>
          <pc:docMk/>
          <pc:sldMk cId="885479318" sldId="328"/>
        </pc:sldMkLst>
      </pc:sldChg>
      <pc:sldChg chg="del">
        <pc:chgData name="Fabián Sanhueza" userId="c749adf2e4d41ece" providerId="LiveId" clId="{83F8905B-1C3C-E446-B538-B6BE231BE16D}" dt="2025-02-28T15:59:30.448" v="0" actId="2696"/>
        <pc:sldMkLst>
          <pc:docMk/>
          <pc:sldMk cId="250643940" sldId="330"/>
        </pc:sldMkLst>
      </pc:sldChg>
      <pc:sldChg chg="addSp delSp modSp add mod delAnim">
        <pc:chgData name="Fabián Sanhueza" userId="c749adf2e4d41ece" providerId="LiveId" clId="{83F8905B-1C3C-E446-B538-B6BE231BE16D}" dt="2025-02-28T16:03:48.872" v="353" actId="1076"/>
        <pc:sldMkLst>
          <pc:docMk/>
          <pc:sldMk cId="2133560426" sldId="330"/>
        </pc:sldMkLst>
      </pc:sldChg>
      <pc:sldChg chg="addSp modSp add mod">
        <pc:chgData name="Fabián Sanhueza" userId="c749adf2e4d41ece" providerId="LiveId" clId="{83F8905B-1C3C-E446-B538-B6BE231BE16D}" dt="2025-02-28T16:02:37.536" v="293" actId="1076"/>
        <pc:sldMkLst>
          <pc:docMk/>
          <pc:sldMk cId="1573336234" sldId="331"/>
        </pc:sldMkLst>
        <pc:spChg chg="mod">
          <ac:chgData name="Fabián Sanhueza" userId="c749adf2e4d41ece" providerId="LiveId" clId="{83F8905B-1C3C-E446-B538-B6BE231BE16D}" dt="2025-02-28T16:02:17.959" v="286" actId="20577"/>
          <ac:spMkLst>
            <pc:docMk/>
            <pc:sldMk cId="1573336234" sldId="331"/>
            <ac:spMk id="2" creationId="{153FE6E7-9423-0198-296A-1615F16ADA94}"/>
          </ac:spMkLst>
        </pc:spChg>
        <pc:spChg chg="add mod">
          <ac:chgData name="Fabián Sanhueza" userId="c749adf2e4d41ece" providerId="LiveId" clId="{83F8905B-1C3C-E446-B538-B6BE231BE16D}" dt="2025-02-28T16:02:37.536" v="293" actId="1076"/>
          <ac:spMkLst>
            <pc:docMk/>
            <pc:sldMk cId="1573336234" sldId="331"/>
            <ac:spMk id="9" creationId="{250FCC5F-2B47-A0E3-6872-AC1D86EC9A0C}"/>
          </ac:spMkLst>
        </pc:spChg>
        <pc:picChg chg="add mod">
          <ac:chgData name="Fabián Sanhueza" userId="c749adf2e4d41ece" providerId="LiveId" clId="{83F8905B-1C3C-E446-B538-B6BE231BE16D}" dt="2025-02-28T16:02:37.536" v="293" actId="1076"/>
          <ac:picMkLst>
            <pc:docMk/>
            <pc:sldMk cId="1573336234" sldId="331"/>
            <ac:picMk id="3" creationId="{D10B4ED0-65B1-8486-5F23-8A41A11469AD}"/>
          </ac:picMkLst>
        </pc:picChg>
      </pc:sldChg>
    </pc:docChg>
  </pc:docChgLst>
  <pc:docChgLst>
    <pc:chgData name="Fabián Sanhueza" userId="c749adf2e4d41ece" providerId="LiveId" clId="{386F4011-5D57-0341-82D4-B02F191833F3}"/>
    <pc:docChg chg="custSel addSld delSld modSld">
      <pc:chgData name="Fabián Sanhueza" userId="c749adf2e4d41ece" providerId="LiveId" clId="{386F4011-5D57-0341-82D4-B02F191833F3}" dt="2025-03-11T15:51:22.918" v="23"/>
      <pc:docMkLst>
        <pc:docMk/>
      </pc:docMkLst>
      <pc:sldChg chg="del">
        <pc:chgData name="Fabián Sanhueza" userId="c749adf2e4d41ece" providerId="LiveId" clId="{386F4011-5D57-0341-82D4-B02F191833F3}" dt="2025-03-11T15:50:34.812" v="0" actId="2696"/>
        <pc:sldMkLst>
          <pc:docMk/>
          <pc:sldMk cId="3137933092" sldId="256"/>
        </pc:sldMkLst>
      </pc:sldChg>
      <pc:sldChg chg="modSp mod">
        <pc:chgData name="Fabián Sanhueza" userId="c749adf2e4d41ece" providerId="LiveId" clId="{386F4011-5D57-0341-82D4-B02F191833F3}" dt="2025-03-11T15:50:37.678" v="8" actId="20577"/>
        <pc:sldMkLst>
          <pc:docMk/>
          <pc:sldMk cId="3297025274" sldId="315"/>
        </pc:sldMkLst>
        <pc:spChg chg="mod">
          <ac:chgData name="Fabián Sanhueza" userId="c749adf2e4d41ece" providerId="LiveId" clId="{386F4011-5D57-0341-82D4-B02F191833F3}" dt="2025-03-11T15:50:37.678" v="8" actId="20577"/>
          <ac:spMkLst>
            <pc:docMk/>
            <pc:sldMk cId="3297025274" sldId="315"/>
            <ac:spMk id="7" creationId="{4A9AE58A-1362-E80D-AE89-89CF4FFE368A}"/>
          </ac:spMkLst>
        </pc:spChg>
      </pc:sldChg>
      <pc:sldChg chg="del">
        <pc:chgData name="Fabián Sanhueza" userId="c749adf2e4d41ece" providerId="LiveId" clId="{386F4011-5D57-0341-82D4-B02F191833F3}" dt="2025-03-11T15:50:42.696" v="9" actId="2696"/>
        <pc:sldMkLst>
          <pc:docMk/>
          <pc:sldMk cId="811762835" sldId="329"/>
        </pc:sldMkLst>
      </pc:sldChg>
      <pc:sldChg chg="modAnim">
        <pc:chgData name="Fabián Sanhueza" userId="c749adf2e4d41ece" providerId="LiveId" clId="{386F4011-5D57-0341-82D4-B02F191833F3}" dt="2025-03-11T15:50:54.702" v="10"/>
        <pc:sldMkLst>
          <pc:docMk/>
          <pc:sldMk cId="900369832" sldId="334"/>
        </pc:sldMkLst>
      </pc:sldChg>
      <pc:sldChg chg="delSp modSp add mod delAnim modAnim">
        <pc:chgData name="Fabián Sanhueza" userId="c749adf2e4d41ece" providerId="LiveId" clId="{386F4011-5D57-0341-82D4-B02F191833F3}" dt="2025-03-11T15:51:22.918" v="23"/>
        <pc:sldMkLst>
          <pc:docMk/>
          <pc:sldMk cId="2973569740" sldId="357"/>
        </pc:sldMkLst>
      </pc:sldChg>
    </pc:docChg>
  </pc:docChgLst>
  <pc:docChgLst>
    <pc:chgData name="Fabián Sanhueza" userId="c749adf2e4d41ece" providerId="LiveId" clId="{FE9BECFB-062F-9143-934D-76654314382B}"/>
    <pc:docChg chg="undo custSel addSld delSld modSld delSection modSection">
      <pc:chgData name="Fabián Sanhueza" userId="c749adf2e4d41ece" providerId="LiveId" clId="{FE9BECFB-062F-9143-934D-76654314382B}" dt="2025-03-05T21:08:56.799" v="3685" actId="1076"/>
      <pc:docMkLst>
        <pc:docMk/>
      </pc:docMkLst>
      <pc:sldChg chg="modSp mod">
        <pc:chgData name="Fabián Sanhueza" userId="c749adf2e4d41ece" providerId="LiveId" clId="{FE9BECFB-062F-9143-934D-76654314382B}" dt="2025-03-04T17:31:31.341" v="2538" actId="20577"/>
        <pc:sldMkLst>
          <pc:docMk/>
          <pc:sldMk cId="3137933092" sldId="256"/>
        </pc:sldMkLst>
      </pc:sldChg>
      <pc:sldChg chg="del">
        <pc:chgData name="Fabián Sanhueza" userId="c749adf2e4d41ece" providerId="LiveId" clId="{FE9BECFB-062F-9143-934D-76654314382B}" dt="2025-03-04T10:51:42.838" v="393" actId="2696"/>
        <pc:sldMkLst>
          <pc:docMk/>
          <pc:sldMk cId="338112800" sldId="282"/>
        </pc:sldMkLst>
      </pc:sldChg>
      <pc:sldChg chg="del">
        <pc:chgData name="Fabián Sanhueza" userId="c749adf2e4d41ece" providerId="LiveId" clId="{FE9BECFB-062F-9143-934D-76654314382B}" dt="2025-03-04T10:51:42.805" v="390" actId="2696"/>
        <pc:sldMkLst>
          <pc:docMk/>
          <pc:sldMk cId="3352620229" sldId="303"/>
        </pc:sldMkLst>
      </pc:sldChg>
      <pc:sldChg chg="del">
        <pc:chgData name="Fabián Sanhueza" userId="c749adf2e4d41ece" providerId="LiveId" clId="{FE9BECFB-062F-9143-934D-76654314382B}" dt="2025-03-04T10:51:42.817" v="391" actId="2696"/>
        <pc:sldMkLst>
          <pc:docMk/>
          <pc:sldMk cId="1594168203" sldId="309"/>
        </pc:sldMkLst>
      </pc:sldChg>
      <pc:sldChg chg="del">
        <pc:chgData name="Fabián Sanhueza" userId="c749adf2e4d41ece" providerId="LiveId" clId="{FE9BECFB-062F-9143-934D-76654314382B}" dt="2025-03-04T10:51:42.826" v="392" actId="2696"/>
        <pc:sldMkLst>
          <pc:docMk/>
          <pc:sldMk cId="3077970306" sldId="310"/>
        </pc:sldMkLst>
      </pc:sldChg>
      <pc:sldChg chg="modSp mod">
        <pc:chgData name="Fabián Sanhueza" userId="c749adf2e4d41ece" providerId="LiveId" clId="{FE9BECFB-062F-9143-934D-76654314382B}" dt="2025-03-04T11:21:08.513" v="1576" actId="1076"/>
        <pc:sldMkLst>
          <pc:docMk/>
          <pc:sldMk cId="2860363997" sldId="311"/>
        </pc:sldMkLst>
        <pc:spChg chg="mod">
          <ac:chgData name="Fabián Sanhueza" userId="c749adf2e4d41ece" providerId="LiveId" clId="{FE9BECFB-062F-9143-934D-76654314382B}" dt="2025-03-04T10:45:57.674" v="223" actId="465"/>
          <ac:spMkLst>
            <pc:docMk/>
            <pc:sldMk cId="2860363997" sldId="311"/>
            <ac:spMk id="4" creationId="{126B8AF4-2519-47A5-863D-75BD0B45A6CF}"/>
          </ac:spMkLst>
        </pc:spChg>
        <pc:spChg chg="mod">
          <ac:chgData name="Fabián Sanhueza" userId="c749adf2e4d41ece" providerId="LiveId" clId="{FE9BECFB-062F-9143-934D-76654314382B}" dt="2025-03-04T10:45:57.674" v="223" actId="465"/>
          <ac:spMkLst>
            <pc:docMk/>
            <pc:sldMk cId="2860363997" sldId="311"/>
            <ac:spMk id="6" creationId="{EA5CD669-1323-44C6-8154-33CE030007DB}"/>
          </ac:spMkLst>
        </pc:spChg>
        <pc:spChg chg="mod">
          <ac:chgData name="Fabián Sanhueza" userId="c749adf2e4d41ece" providerId="LiveId" clId="{FE9BECFB-062F-9143-934D-76654314382B}" dt="2025-03-04T10:47:47.555" v="290" actId="20577"/>
          <ac:spMkLst>
            <pc:docMk/>
            <pc:sldMk cId="2860363997" sldId="311"/>
            <ac:spMk id="7" creationId="{ABB8AF62-D2D9-4199-A917-479310C03BDC}"/>
          </ac:spMkLst>
        </pc:spChg>
        <pc:spChg chg="mod">
          <ac:chgData name="Fabián Sanhueza" userId="c749adf2e4d41ece" providerId="LiveId" clId="{FE9BECFB-062F-9143-934D-76654314382B}" dt="2025-03-04T10:48:27.282" v="348" actId="20577"/>
          <ac:spMkLst>
            <pc:docMk/>
            <pc:sldMk cId="2860363997" sldId="311"/>
            <ac:spMk id="8" creationId="{C01E2952-E0EE-4B21-B0B0-9A1BE8B49730}"/>
          </ac:spMkLst>
        </pc:spChg>
        <pc:spChg chg="mod">
          <ac:chgData name="Fabián Sanhueza" userId="c749adf2e4d41ece" providerId="LiveId" clId="{FE9BECFB-062F-9143-934D-76654314382B}" dt="2025-03-04T11:16:03.601" v="1267" actId="115"/>
          <ac:spMkLst>
            <pc:docMk/>
            <pc:sldMk cId="2860363997" sldId="311"/>
            <ac:spMk id="9" creationId="{229A1BF3-0A77-49D1-812E-B8B88972A3A0}"/>
          </ac:spMkLst>
        </pc:spChg>
        <pc:grpChg chg="mod">
          <ac:chgData name="Fabián Sanhueza" userId="c749adf2e4d41ece" providerId="LiveId" clId="{FE9BECFB-062F-9143-934D-76654314382B}" dt="2025-03-04T11:21:08.513" v="1576" actId="1076"/>
          <ac:grpSpMkLst>
            <pc:docMk/>
            <pc:sldMk cId="2860363997" sldId="311"/>
            <ac:grpSpMk id="2" creationId="{667661E9-0414-B7A4-A2AF-930569D51D5F}"/>
          </ac:grpSpMkLst>
        </pc:grpChg>
      </pc:sldChg>
      <pc:sldChg chg="modSp mod">
        <pc:chgData name="Fabián Sanhueza" userId="c749adf2e4d41ece" providerId="LiveId" clId="{FE9BECFB-062F-9143-934D-76654314382B}" dt="2025-03-04T10:43:19.917" v="37" actId="20577"/>
        <pc:sldMkLst>
          <pc:docMk/>
          <pc:sldMk cId="3297025274" sldId="315"/>
        </pc:sldMkLst>
        <pc:spChg chg="mod">
          <ac:chgData name="Fabián Sanhueza" userId="c749adf2e4d41ece" providerId="LiveId" clId="{FE9BECFB-062F-9143-934D-76654314382B}" dt="2025-03-04T10:43:19.917" v="37" actId="20577"/>
          <ac:spMkLst>
            <pc:docMk/>
            <pc:sldMk cId="3297025274" sldId="315"/>
            <ac:spMk id="5" creationId="{DA86F1C6-E13C-FA86-EA8C-391B7A68A3C7}"/>
          </ac:spMkLst>
        </pc:spChg>
        <pc:spChg chg="mod">
          <ac:chgData name="Fabián Sanhueza" userId="c749adf2e4d41ece" providerId="LiveId" clId="{FE9BECFB-062F-9143-934D-76654314382B}" dt="2025-03-04T10:43:00.907" v="8" actId="20577"/>
          <ac:spMkLst>
            <pc:docMk/>
            <pc:sldMk cId="3297025274" sldId="315"/>
            <ac:spMk id="7" creationId="{4A9AE58A-1362-E80D-AE89-89CF4FFE368A}"/>
          </ac:spMkLst>
        </pc:spChg>
      </pc:sldChg>
      <pc:sldChg chg="addSp delSp modSp mod delAnim">
        <pc:chgData name="Fabián Sanhueza" userId="c749adf2e4d41ece" providerId="LiveId" clId="{FE9BECFB-062F-9143-934D-76654314382B}" dt="2025-03-04T17:27:46.326" v="2285" actId="20577"/>
        <pc:sldMkLst>
          <pc:docMk/>
          <pc:sldMk cId="1309898742" sldId="318"/>
        </pc:sldMkLst>
      </pc:sldChg>
      <pc:sldChg chg="delSp modSp mod delAnim modAnim">
        <pc:chgData name="Fabián Sanhueza" userId="c749adf2e4d41ece" providerId="LiveId" clId="{FE9BECFB-062F-9143-934D-76654314382B}" dt="2025-03-04T17:34:24.555" v="2792" actId="20577"/>
        <pc:sldMkLst>
          <pc:docMk/>
          <pc:sldMk cId="3543832455" sldId="320"/>
        </pc:sldMkLst>
        <pc:spChg chg="mod">
          <ac:chgData name="Fabián Sanhueza" userId="c749adf2e4d41ece" providerId="LiveId" clId="{FE9BECFB-062F-9143-934D-76654314382B}" dt="2025-03-04T10:56:36.120" v="485" actId="1076"/>
          <ac:spMkLst>
            <pc:docMk/>
            <pc:sldMk cId="3543832455" sldId="320"/>
            <ac:spMk id="2" creationId="{80F9374C-7513-4E86-05A0-8C1C04A17FC1}"/>
          </ac:spMkLst>
        </pc:spChg>
        <pc:spChg chg="mod">
          <ac:chgData name="Fabián Sanhueza" userId="c749adf2e4d41ece" providerId="LiveId" clId="{FE9BECFB-062F-9143-934D-76654314382B}" dt="2025-03-04T11:05:11.975" v="762" actId="20577"/>
          <ac:spMkLst>
            <pc:docMk/>
            <pc:sldMk cId="3543832455" sldId="320"/>
            <ac:spMk id="3" creationId="{50B3108B-F3E4-E6BC-C90B-BB496E523C78}"/>
          </ac:spMkLst>
        </pc:spChg>
      </pc:sldChg>
      <pc:sldChg chg="del">
        <pc:chgData name="Fabián Sanhueza" userId="c749adf2e4d41ece" providerId="LiveId" clId="{FE9BECFB-062F-9143-934D-76654314382B}" dt="2025-03-04T10:43:33.680" v="40" actId="2696"/>
        <pc:sldMkLst>
          <pc:docMk/>
          <pc:sldMk cId="936159151" sldId="322"/>
        </pc:sldMkLst>
      </pc:sldChg>
      <pc:sldChg chg="modSp del modAnim">
        <pc:chgData name="Fabián Sanhueza" userId="c749adf2e4d41ece" providerId="LiveId" clId="{FE9BECFB-062F-9143-934D-76654314382B}" dt="2025-03-04T10:43:31.389" v="39" actId="2696"/>
        <pc:sldMkLst>
          <pc:docMk/>
          <pc:sldMk cId="885479318" sldId="328"/>
        </pc:sldMkLst>
      </pc:sldChg>
      <pc:sldChg chg="addSp delSp modSp mod modAnim">
        <pc:chgData name="Fabián Sanhueza" userId="c749adf2e4d41ece" providerId="LiveId" clId="{FE9BECFB-062F-9143-934D-76654314382B}" dt="2025-03-04T17:35:37.058" v="2821" actId="20577"/>
        <pc:sldMkLst>
          <pc:docMk/>
          <pc:sldMk cId="2133560426" sldId="330"/>
        </pc:sldMkLst>
      </pc:sldChg>
      <pc:sldChg chg="addSp modSp mod">
        <pc:chgData name="Fabián Sanhueza" userId="c749adf2e4d41ece" providerId="LiveId" clId="{FE9BECFB-062F-9143-934D-76654314382B}" dt="2025-03-04T18:03:25.204" v="3659" actId="1076"/>
        <pc:sldMkLst>
          <pc:docMk/>
          <pc:sldMk cId="1573336234" sldId="331"/>
        </pc:sldMkLst>
      </pc:sldChg>
      <pc:sldChg chg="delSp modSp add mod modAnim">
        <pc:chgData name="Fabián Sanhueza" userId="c749adf2e4d41ece" providerId="LiveId" clId="{FE9BECFB-062F-9143-934D-76654314382B}" dt="2025-03-04T17:34:27.296" v="2794" actId="20577"/>
        <pc:sldMkLst>
          <pc:docMk/>
          <pc:sldMk cId="2087265197" sldId="332"/>
        </pc:sldMkLst>
      </pc:sldChg>
      <pc:sldChg chg="delSp modSp add mod modAnim">
        <pc:chgData name="Fabián Sanhueza" userId="c749adf2e4d41ece" providerId="LiveId" clId="{FE9BECFB-062F-9143-934D-76654314382B}" dt="2025-03-04T17:34:29.439" v="2796" actId="20577"/>
        <pc:sldMkLst>
          <pc:docMk/>
          <pc:sldMk cId="1748455693" sldId="333"/>
        </pc:sldMkLst>
      </pc:sldChg>
      <pc:sldChg chg="delSp modSp add mod modAnim">
        <pc:chgData name="Fabián Sanhueza" userId="c749adf2e4d41ece" providerId="LiveId" clId="{FE9BECFB-062F-9143-934D-76654314382B}" dt="2025-03-04T17:34:33.590" v="2798" actId="20577"/>
        <pc:sldMkLst>
          <pc:docMk/>
          <pc:sldMk cId="900369832" sldId="334"/>
        </pc:sldMkLst>
      </pc:sldChg>
      <pc:sldChg chg="addSp delSp modSp add mod delAnim modAnim">
        <pc:chgData name="Fabián Sanhueza" userId="c749adf2e4d41ece" providerId="LiveId" clId="{FE9BECFB-062F-9143-934D-76654314382B}" dt="2025-03-04T17:34:35.305" v="2800" actId="20577"/>
        <pc:sldMkLst>
          <pc:docMk/>
          <pc:sldMk cId="4221189593" sldId="335"/>
        </pc:sldMkLst>
      </pc:sldChg>
      <pc:sldChg chg="addSp delSp modSp add mod addAnim delAnim modAnim">
        <pc:chgData name="Fabián Sanhueza" userId="c749adf2e4d41ece" providerId="LiveId" clId="{FE9BECFB-062F-9143-934D-76654314382B}" dt="2025-03-04T17:34:38.270" v="2802" actId="20577"/>
        <pc:sldMkLst>
          <pc:docMk/>
          <pc:sldMk cId="3582056332" sldId="336"/>
        </pc:sldMkLst>
      </pc:sldChg>
      <pc:sldChg chg="add del">
        <pc:chgData name="Fabián Sanhueza" userId="c749adf2e4d41ece" providerId="LiveId" clId="{FE9BECFB-062F-9143-934D-76654314382B}" dt="2025-03-04T17:23:37.530" v="2251" actId="2696"/>
        <pc:sldMkLst>
          <pc:docMk/>
          <pc:sldMk cId="1772220895" sldId="337"/>
        </pc:sldMkLst>
      </pc:sldChg>
      <pc:sldChg chg="addSp delSp modSp add mod delAnim modAnim">
        <pc:chgData name="Fabián Sanhueza" userId="c749adf2e4d41ece" providerId="LiveId" clId="{FE9BECFB-062F-9143-934D-76654314382B}" dt="2025-03-04T17:36:11.884" v="2827"/>
        <pc:sldMkLst>
          <pc:docMk/>
          <pc:sldMk cId="3439936880" sldId="338"/>
        </pc:sldMkLst>
      </pc:sldChg>
      <pc:sldChg chg="addSp delSp modSp add mod">
        <pc:chgData name="Fabián Sanhueza" userId="c749adf2e4d41ece" providerId="LiveId" clId="{FE9BECFB-062F-9143-934D-76654314382B}" dt="2025-03-04T17:27:48.711" v="2286" actId="20577"/>
        <pc:sldMkLst>
          <pc:docMk/>
          <pc:sldMk cId="273163328" sldId="339"/>
        </pc:sldMkLst>
      </pc:sldChg>
      <pc:sldChg chg="addSp delSp modSp add mod">
        <pc:chgData name="Fabián Sanhueza" userId="c749adf2e4d41ece" providerId="LiveId" clId="{FE9BECFB-062F-9143-934D-76654314382B}" dt="2025-03-04T17:27:51.344" v="2287" actId="20577"/>
        <pc:sldMkLst>
          <pc:docMk/>
          <pc:sldMk cId="1831894018" sldId="340"/>
        </pc:sldMkLst>
      </pc:sldChg>
      <pc:sldChg chg="addSp delSp modSp add mod delAnim">
        <pc:chgData name="Fabián Sanhueza" userId="c749adf2e4d41ece" providerId="LiveId" clId="{FE9BECFB-062F-9143-934D-76654314382B}" dt="2025-03-04T17:29:04.446" v="2309" actId="1076"/>
        <pc:sldMkLst>
          <pc:docMk/>
          <pc:sldMk cId="1082155955" sldId="341"/>
        </pc:sldMkLst>
      </pc:sldChg>
      <pc:sldChg chg="new del">
        <pc:chgData name="Fabián Sanhueza" userId="c749adf2e4d41ece" providerId="LiveId" clId="{FE9BECFB-062F-9143-934D-76654314382B}" dt="2025-03-04T17:28:40.829" v="2289" actId="680"/>
        <pc:sldMkLst>
          <pc:docMk/>
          <pc:sldMk cId="2174834522" sldId="341"/>
        </pc:sldMkLst>
      </pc:sldChg>
      <pc:sldChg chg="modSp add mod modAnim">
        <pc:chgData name="Fabián Sanhueza" userId="c749adf2e4d41ece" providerId="LiveId" clId="{FE9BECFB-062F-9143-934D-76654314382B}" dt="2025-03-04T17:33:54.157" v="2761" actId="20577"/>
        <pc:sldMkLst>
          <pc:docMk/>
          <pc:sldMk cId="1238699436" sldId="342"/>
        </pc:sldMkLst>
      </pc:sldChg>
      <pc:sldChg chg="modSp add modAnim">
        <pc:chgData name="Fabián Sanhueza" userId="c749adf2e4d41ece" providerId="LiveId" clId="{FE9BECFB-062F-9143-934D-76654314382B}" dt="2025-03-04T17:34:13.574" v="2790" actId="20577"/>
        <pc:sldMkLst>
          <pc:docMk/>
          <pc:sldMk cId="656870763" sldId="343"/>
        </pc:sldMkLst>
      </pc:sldChg>
      <pc:sldChg chg="addSp modSp add mod modAnim">
        <pc:chgData name="Fabián Sanhueza" userId="c749adf2e4d41ece" providerId="LiveId" clId="{FE9BECFB-062F-9143-934D-76654314382B}" dt="2025-03-04T17:46:18.819" v="3655" actId="20577"/>
        <pc:sldMkLst>
          <pc:docMk/>
          <pc:sldMk cId="266572886" sldId="344"/>
        </pc:sldMkLst>
      </pc:sldChg>
      <pc:sldChg chg="modSp add modAnim">
        <pc:chgData name="Fabián Sanhueza" userId="c749adf2e4d41ece" providerId="LiveId" clId="{FE9BECFB-062F-9143-934D-76654314382B}" dt="2025-03-04T17:46:27.855" v="3657" actId="20577"/>
        <pc:sldMkLst>
          <pc:docMk/>
          <pc:sldMk cId="1276697026" sldId="345"/>
        </pc:sldMkLst>
      </pc:sldChg>
      <pc:sldChg chg="delSp modSp add mod delAnim">
        <pc:chgData name="Fabián Sanhueza" userId="c749adf2e4d41ece" providerId="LiveId" clId="{FE9BECFB-062F-9143-934D-76654314382B}" dt="2025-03-05T21:08:56.799" v="3685" actId="1076"/>
        <pc:sldMkLst>
          <pc:docMk/>
          <pc:sldMk cId="1640594691" sldId="34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E238C-727D-FE49-B326-F9E9E9A0231C}" type="datetimeFigureOut">
              <a:rPr lang="es-CL" smtClean="0"/>
              <a:t>28-10-25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0B5BB-75C7-044D-AAC0-073B5539FE4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104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43E1AD-D4F1-E5AB-6CF6-F3FFCC4E3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2EC386-576B-8D60-189B-D90FE3BC29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192783-9ADA-6E88-E3D6-44B54507E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8E8F-2B6B-0A41-9BE6-77E05DA98FB1}" type="datetimeFigureOut">
              <a:rPr lang="es-CL" smtClean="0"/>
              <a:t>28-10-25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E0EA1A-58DB-14DC-1071-8AD764BE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F2FB84-8BD2-056D-4773-6A56D05A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ACE8-4905-8243-BC17-2F38CD82622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8969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4FCE8-9544-EEC7-89DD-0ABAF4F3D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F4375A9-784B-5665-D525-166BB469F0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90A3C4-C382-EF77-3847-3D3958CEF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8E8F-2B6B-0A41-9BE6-77E05DA98FB1}" type="datetimeFigureOut">
              <a:rPr lang="es-CL" smtClean="0"/>
              <a:t>28-10-25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CBECE1-907F-2EC8-031E-FD5460FD4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16E75E2-D105-FE24-7EE7-940BB399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ACE8-4905-8243-BC17-2F38CD82622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9887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D7BC7BC-AE25-CDFC-4E6F-F03CB8538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F5C9DFB-D8E4-E17A-D19A-9A41DA750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73E4A8B-296B-1A3B-B1F0-46D476D7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8E8F-2B6B-0A41-9BE6-77E05DA98FB1}" type="datetimeFigureOut">
              <a:rPr lang="es-CL" smtClean="0"/>
              <a:t>28-10-25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1A4A26-75D4-547C-CBA2-5B5E598CA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81D180C-DE48-A036-9A25-587CEA050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ACE8-4905-8243-BC17-2F38CD82622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23472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AF371F-9DF3-A4E4-F519-B025D1B6F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D2FB77-08A5-8FB3-6760-2E0263B3CF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CF30F1-E0CF-156A-ED63-C5B8CE44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8E8F-2B6B-0A41-9BE6-77E05DA98FB1}" type="datetimeFigureOut">
              <a:rPr lang="es-CL" smtClean="0"/>
              <a:t>28-10-25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1382E0-626F-041D-22DB-9B0A97BE1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69D94F-F63F-734E-E979-49119DFBB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ACE8-4905-8243-BC17-2F38CD82622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980279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DEECCC-6A76-C743-D724-9DC7B57AC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1F468D7-B070-BE9F-87DA-4F730288EF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2E818F4-4189-1555-F231-3D5B28A5D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8E8F-2B6B-0A41-9BE6-77E05DA98FB1}" type="datetimeFigureOut">
              <a:rPr lang="es-CL" smtClean="0"/>
              <a:t>28-10-25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F822B79-A63F-B209-C2F1-B17C0C7DD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FC165DD-9BAA-1FB1-20C4-114C21202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ACE8-4905-8243-BC17-2F38CD82622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8838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CEEFE-AD28-E5A9-BC25-2E72A832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EC0C56-421E-7FEC-7AA5-A32893A672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5FAD8C-DCFB-BE8C-F6DB-F1D4023AD7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B32D184-7433-8613-1473-A0E4547DD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8E8F-2B6B-0A41-9BE6-77E05DA98FB1}" type="datetimeFigureOut">
              <a:rPr lang="es-CL" smtClean="0"/>
              <a:t>28-10-25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34E872-5727-105A-5B37-975E0714C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A77A0C-CFC7-1EC0-2596-7E286285A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ACE8-4905-8243-BC17-2F38CD82622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50510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02550-18D1-0F12-4CC1-D81565042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9157DE4-5971-9CC4-3996-DF0158875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15756B8-BC70-4651-5FAA-41BA82557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89B9A26-FC47-BAE6-1EC5-39CB6E1F21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BAA3637-1117-B5A5-6653-1E59D1CE8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0C52ABB-B2CC-C101-119D-FF6978B0E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8E8F-2B6B-0A41-9BE6-77E05DA98FB1}" type="datetimeFigureOut">
              <a:rPr lang="es-CL" smtClean="0"/>
              <a:t>28-10-25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405B8CD-C0C9-CDA5-8E4C-8160893B9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3B717AE-76F7-D6DF-E839-FFC4CD0D4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ACE8-4905-8243-BC17-2F38CD82622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54548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22AE1-C0D5-1C02-4A8A-F64377869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06C3D8C-A412-35A9-8263-110EDF205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8E8F-2B6B-0A41-9BE6-77E05DA98FB1}" type="datetimeFigureOut">
              <a:rPr lang="es-CL" smtClean="0"/>
              <a:t>28-10-25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4656A0B-3DC2-B811-B7BA-5409F8147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22ADA4B-5347-B7FD-B277-539653D67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ACE8-4905-8243-BC17-2F38CD82622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88673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AA715E8-0A15-09AD-C479-5A0DBC631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8E8F-2B6B-0A41-9BE6-77E05DA98FB1}" type="datetimeFigureOut">
              <a:rPr lang="es-CL" smtClean="0"/>
              <a:t>28-10-25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0129830-C636-84E7-C1CB-81B7BC8BC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C1DD7F-DBC5-4997-1F83-AC34FD28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ACE8-4905-8243-BC17-2F38CD82622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0563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90C68-5F22-7EEF-5338-A0748553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F1DD36-93CB-29C5-F8B5-763C10B7F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D03906D-6751-EA1E-10A5-A31DCFF275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5460F8-4BAF-D65D-D57F-D62BB3668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8E8F-2B6B-0A41-9BE6-77E05DA98FB1}" type="datetimeFigureOut">
              <a:rPr lang="es-CL" smtClean="0"/>
              <a:t>28-10-25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C3F8C21-461F-B735-0B8D-E06DEABC1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72274D3-35A3-E9C7-89A9-4315CBD2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ACE8-4905-8243-BC17-2F38CD82622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85678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0D9F21-25AF-8439-4EF8-31CEC0455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1F3E5E1-DE26-DFDE-F048-23CEB74385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F3B35BC-3DD8-07D5-B0EA-9D3B554A3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59D2578-B137-0171-CEF7-2C0B7849D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58E8F-2B6B-0A41-9BE6-77E05DA98FB1}" type="datetimeFigureOut">
              <a:rPr lang="es-CL" smtClean="0"/>
              <a:t>28-10-25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C8B7A4-D2F5-CD2D-E455-45BAC210C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DDDD1D-F495-53E2-7F5D-9B9D9199F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D1ACE8-4905-8243-BC17-2F38CD82622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6275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78B5B66-84A1-1BB3-AFCB-DA7532A7F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0734DA-447F-CD51-2CBD-89C9663C2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82627D-008A-96B2-0979-0A8A8ED12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458E8F-2B6B-0A41-9BE6-77E05DA98FB1}" type="datetimeFigureOut">
              <a:rPr lang="es-CL" smtClean="0"/>
              <a:t>28-10-25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D70186-6F07-60AB-3606-7A6DC2F2F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086C5E4-290F-1658-6BC4-FE84735FF3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D1ACE8-4905-8243-BC17-2F38CD826225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940354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FED22-75D6-3D76-C8FF-9D61A071E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C23EF2C-4D5A-7398-BE62-9D136ECA1E96}"/>
              </a:ext>
            </a:extLst>
          </p:cNvPr>
          <p:cNvSpPr txBox="1"/>
          <p:nvPr/>
        </p:nvSpPr>
        <p:spPr>
          <a:xfrm>
            <a:off x="1452726" y="631320"/>
            <a:ext cx="103316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b="1" u="sng" dirty="0">
                <a:latin typeface="Aptos" panose="020B0004020202020204" pitchFamily="34" charset="0"/>
              </a:rPr>
              <a:t>Objetivo de aprendizaje</a:t>
            </a:r>
          </a:p>
        </p:txBody>
      </p:sp>
      <p:pic>
        <p:nvPicPr>
          <p:cNvPr id="2" name="Imagen 1" descr="Imagen que contiene alimentos, dibujo&#10;&#10;Descripción generada automáticamente">
            <a:extLst>
              <a:ext uri="{FF2B5EF4-FFF2-40B4-BE49-F238E27FC236}">
                <a16:creationId xmlns:a16="http://schemas.microsoft.com/office/drawing/2014/main" id="{B49741E8-07A0-1E5C-9D68-CFBCB11738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>
          <a:xfrm>
            <a:off x="0" y="3429000"/>
            <a:ext cx="12192000" cy="34290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B04AF499-81A3-6F93-67C4-6BADD8054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396" y="606268"/>
            <a:ext cx="720000" cy="72000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4D4BCB6-4504-EAF9-144D-FD8FAE602F11}"/>
              </a:ext>
            </a:extLst>
          </p:cNvPr>
          <p:cNvSpPr txBox="1"/>
          <p:nvPr/>
        </p:nvSpPr>
        <p:spPr>
          <a:xfrm>
            <a:off x="1452725" y="1351320"/>
            <a:ext cx="103316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dirty="0">
                <a:latin typeface="Aptos" panose="020B0004020202020204" pitchFamily="34" charset="0"/>
              </a:rPr>
              <a:t>Resolver ejercicios de sistemas </a:t>
            </a:r>
            <a:br>
              <a:rPr lang="es-CL" sz="4000" dirty="0">
                <a:latin typeface="Aptos" panose="020B0004020202020204" pitchFamily="34" charset="0"/>
              </a:rPr>
            </a:br>
            <a:r>
              <a:rPr lang="es-CL" sz="4000" dirty="0">
                <a:latin typeface="Aptos" panose="020B0004020202020204" pitchFamily="34" charset="0"/>
              </a:rPr>
              <a:t>de ecuaciones.</a:t>
            </a:r>
          </a:p>
        </p:txBody>
      </p:sp>
    </p:spTree>
    <p:extLst>
      <p:ext uri="{BB962C8B-B14F-4D97-AF65-F5344CB8AC3E}">
        <p14:creationId xmlns:p14="http://schemas.microsoft.com/office/powerpoint/2010/main" val="24147861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41917-A9BB-EA90-C230-D2B5FE5BF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F58F960-3798-BEA0-5FD8-F1FF436F887A}"/>
              </a:ext>
            </a:extLst>
          </p:cNvPr>
          <p:cNvSpPr/>
          <p:nvPr/>
        </p:nvSpPr>
        <p:spPr>
          <a:xfrm>
            <a:off x="0" y="6650194"/>
            <a:ext cx="6094800" cy="207805"/>
          </a:xfrm>
          <a:prstGeom prst="rect">
            <a:avLst/>
          </a:prstGeom>
          <a:solidFill>
            <a:srgbClr val="4D7F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3932247-D682-A3F2-D7B9-B2B2381BD312}"/>
              </a:ext>
            </a:extLst>
          </p:cNvPr>
          <p:cNvSpPr/>
          <p:nvPr/>
        </p:nvSpPr>
        <p:spPr>
          <a:xfrm>
            <a:off x="6097200" y="6650195"/>
            <a:ext cx="6094800" cy="207805"/>
          </a:xfrm>
          <a:prstGeom prst="rect">
            <a:avLst/>
          </a:prstGeom>
          <a:solidFill>
            <a:srgbClr val="2C50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B0D15B7-1FA0-3E29-4118-544FAEC98A5F}"/>
              </a:ext>
            </a:extLst>
          </p:cNvPr>
          <p:cNvSpPr/>
          <p:nvPr/>
        </p:nvSpPr>
        <p:spPr>
          <a:xfrm>
            <a:off x="260396" y="950624"/>
            <a:ext cx="11801835" cy="47740"/>
          </a:xfrm>
          <a:prstGeom prst="rect">
            <a:avLst/>
          </a:prstGeom>
          <a:solidFill>
            <a:srgbClr val="2C50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6B43834A-2247-1740-BBE9-D779AD2EFD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97" y="184235"/>
            <a:ext cx="1296029" cy="64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B3EFAF5-292F-A58C-DA7C-C6E9EDB1B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402" y="259436"/>
            <a:ext cx="1908829" cy="56601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3693630-7751-6A19-B132-B5B7A81792E0}"/>
              </a:ext>
            </a:extLst>
          </p:cNvPr>
          <p:cNvSpPr txBox="1"/>
          <p:nvPr/>
        </p:nvSpPr>
        <p:spPr>
          <a:xfrm>
            <a:off x="1677572" y="202612"/>
            <a:ext cx="847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600" b="1" dirty="0"/>
              <a:t>Práctica guiada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08F4A772-330C-DFD6-5BAC-575853D86B5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77450"/>
          <a:stretch>
            <a:fillRect/>
          </a:stretch>
        </p:blipFill>
        <p:spPr>
          <a:xfrm>
            <a:off x="418069" y="1300714"/>
            <a:ext cx="11382633" cy="46712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6674890-B330-DBFD-298C-6978EC3EE8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1700" b="19934"/>
          <a:stretch>
            <a:fillRect/>
          </a:stretch>
        </p:blipFill>
        <p:spPr>
          <a:xfrm>
            <a:off x="418068" y="2052554"/>
            <a:ext cx="11382633" cy="120904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F3686B4-B934-CEFA-E7C4-BE76EE7B5F2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7549" b="-6989"/>
          <a:stretch>
            <a:fillRect/>
          </a:stretch>
        </p:blipFill>
        <p:spPr>
          <a:xfrm>
            <a:off x="391299" y="3860800"/>
            <a:ext cx="11382633" cy="60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5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A11EE-6C70-1B58-8582-0F3960FE2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93EE95B-54EA-DEA8-9AA1-8DE8360D9EC0}"/>
              </a:ext>
            </a:extLst>
          </p:cNvPr>
          <p:cNvSpPr/>
          <p:nvPr/>
        </p:nvSpPr>
        <p:spPr>
          <a:xfrm>
            <a:off x="0" y="6650194"/>
            <a:ext cx="6094800" cy="207805"/>
          </a:xfrm>
          <a:prstGeom prst="rect">
            <a:avLst/>
          </a:prstGeom>
          <a:solidFill>
            <a:srgbClr val="4D7F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F2AACCB-C6D9-42EC-F024-76813F8DFD78}"/>
              </a:ext>
            </a:extLst>
          </p:cNvPr>
          <p:cNvSpPr/>
          <p:nvPr/>
        </p:nvSpPr>
        <p:spPr>
          <a:xfrm>
            <a:off x="6097200" y="6650195"/>
            <a:ext cx="6094800" cy="207805"/>
          </a:xfrm>
          <a:prstGeom prst="rect">
            <a:avLst/>
          </a:prstGeom>
          <a:solidFill>
            <a:srgbClr val="2C50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67B26A7-66AD-C640-35DF-B27038DCC9B0}"/>
              </a:ext>
            </a:extLst>
          </p:cNvPr>
          <p:cNvSpPr/>
          <p:nvPr/>
        </p:nvSpPr>
        <p:spPr>
          <a:xfrm>
            <a:off x="260396" y="950624"/>
            <a:ext cx="11801835" cy="47740"/>
          </a:xfrm>
          <a:prstGeom prst="rect">
            <a:avLst/>
          </a:prstGeom>
          <a:solidFill>
            <a:srgbClr val="2C50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B28F29ED-9D62-700B-163F-240106877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97" y="184235"/>
            <a:ext cx="1296029" cy="64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08EB8AB-9DB6-1153-0D6E-2B98DF5E3F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402" y="259436"/>
            <a:ext cx="1908829" cy="56601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A54C861-5355-7C27-00D1-DE516434FEAD}"/>
              </a:ext>
            </a:extLst>
          </p:cNvPr>
          <p:cNvSpPr txBox="1"/>
          <p:nvPr/>
        </p:nvSpPr>
        <p:spPr>
          <a:xfrm>
            <a:off x="1677572" y="202612"/>
            <a:ext cx="847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600" b="1" dirty="0"/>
              <a:t>Práctica guiada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6885E71-66FF-F6F4-2245-F4365BC27E5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7396"/>
          <a:stretch/>
        </p:blipFill>
        <p:spPr>
          <a:xfrm>
            <a:off x="260395" y="1123538"/>
            <a:ext cx="11700945" cy="262055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DB61538-B007-49B8-C343-92842EAFC1E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5053" t="79787" r="35906" b="-671"/>
          <a:stretch/>
        </p:blipFill>
        <p:spPr>
          <a:xfrm>
            <a:off x="3407206" y="4191200"/>
            <a:ext cx="5375188" cy="119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5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82280-89B9-424B-4B62-21147AB6F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D942871D-8114-A2A8-6D18-B750DA1D778F}"/>
              </a:ext>
            </a:extLst>
          </p:cNvPr>
          <p:cNvSpPr/>
          <p:nvPr/>
        </p:nvSpPr>
        <p:spPr>
          <a:xfrm>
            <a:off x="0" y="6650194"/>
            <a:ext cx="6094800" cy="207805"/>
          </a:xfrm>
          <a:prstGeom prst="rect">
            <a:avLst/>
          </a:prstGeom>
          <a:solidFill>
            <a:srgbClr val="4D7F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DEBB775-102C-87F0-928A-305E0C814E0E}"/>
              </a:ext>
            </a:extLst>
          </p:cNvPr>
          <p:cNvSpPr/>
          <p:nvPr/>
        </p:nvSpPr>
        <p:spPr>
          <a:xfrm>
            <a:off x="6097200" y="6650195"/>
            <a:ext cx="6094800" cy="207805"/>
          </a:xfrm>
          <a:prstGeom prst="rect">
            <a:avLst/>
          </a:prstGeom>
          <a:solidFill>
            <a:srgbClr val="2C50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10447C1-CFFB-C270-212D-E256EF8F1426}"/>
              </a:ext>
            </a:extLst>
          </p:cNvPr>
          <p:cNvSpPr/>
          <p:nvPr/>
        </p:nvSpPr>
        <p:spPr>
          <a:xfrm>
            <a:off x="260396" y="950624"/>
            <a:ext cx="11801835" cy="47740"/>
          </a:xfrm>
          <a:prstGeom prst="rect">
            <a:avLst/>
          </a:prstGeom>
          <a:solidFill>
            <a:srgbClr val="2C50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129FDDE4-5C41-9AFE-CFEA-ACC61FB68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97" y="184235"/>
            <a:ext cx="1296029" cy="64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BD577EA-0A8C-9411-A87B-8BBFA13BB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402" y="259436"/>
            <a:ext cx="1908829" cy="56601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7B37C21B-7615-8FEC-AE3D-718E7F4160BE}"/>
              </a:ext>
            </a:extLst>
          </p:cNvPr>
          <p:cNvSpPr txBox="1"/>
          <p:nvPr/>
        </p:nvSpPr>
        <p:spPr>
          <a:xfrm>
            <a:off x="1677572" y="202612"/>
            <a:ext cx="847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600" b="1" dirty="0"/>
              <a:t>Práctica guiada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F7A38E5A-E981-15F7-AC5B-A1A9B500A08B}"/>
              </a:ext>
            </a:extLst>
          </p:cNvPr>
          <p:cNvSpPr txBox="1"/>
          <p:nvPr/>
        </p:nvSpPr>
        <p:spPr>
          <a:xfrm>
            <a:off x="260396" y="1238955"/>
            <a:ext cx="11801834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3200" dirty="0"/>
              <a:t>Si en un curso hay 25 estudiantes y el doble del número de niños es igual al triple del número de niñas…</a:t>
            </a:r>
          </a:p>
          <a:p>
            <a:endParaRPr lang="es-CL" sz="3200" b="1" dirty="0"/>
          </a:p>
          <a:p>
            <a:r>
              <a:rPr lang="es-CL" sz="3200" b="1" dirty="0"/>
              <a:t>¿Cuál es la diferencia entre el número de niños y niñas?</a:t>
            </a:r>
          </a:p>
        </p:txBody>
      </p:sp>
    </p:spTree>
    <p:extLst>
      <p:ext uri="{BB962C8B-B14F-4D97-AF65-F5344CB8AC3E}">
        <p14:creationId xmlns:p14="http://schemas.microsoft.com/office/powerpoint/2010/main" val="267555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2D0CF-E681-2890-B62E-DA52F16E3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4BDBA0C-1385-2B18-B30D-A806C409AF01}"/>
              </a:ext>
            </a:extLst>
          </p:cNvPr>
          <p:cNvSpPr/>
          <p:nvPr/>
        </p:nvSpPr>
        <p:spPr>
          <a:xfrm>
            <a:off x="0" y="6650194"/>
            <a:ext cx="6094800" cy="207805"/>
          </a:xfrm>
          <a:prstGeom prst="rect">
            <a:avLst/>
          </a:prstGeom>
          <a:solidFill>
            <a:srgbClr val="4D7F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BBE31A5-15A2-173C-D052-994B1E9CD3AD}"/>
              </a:ext>
            </a:extLst>
          </p:cNvPr>
          <p:cNvSpPr/>
          <p:nvPr/>
        </p:nvSpPr>
        <p:spPr>
          <a:xfrm>
            <a:off x="6097200" y="6650195"/>
            <a:ext cx="6094800" cy="207805"/>
          </a:xfrm>
          <a:prstGeom prst="rect">
            <a:avLst/>
          </a:prstGeom>
          <a:solidFill>
            <a:srgbClr val="2C50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90A4C00-891A-2298-8A7B-18A258749D6B}"/>
              </a:ext>
            </a:extLst>
          </p:cNvPr>
          <p:cNvSpPr/>
          <p:nvPr/>
        </p:nvSpPr>
        <p:spPr>
          <a:xfrm>
            <a:off x="260396" y="950624"/>
            <a:ext cx="11801835" cy="47740"/>
          </a:xfrm>
          <a:prstGeom prst="rect">
            <a:avLst/>
          </a:prstGeom>
          <a:solidFill>
            <a:srgbClr val="2C50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1F2B0FE4-AF44-3796-DFE1-ECC40C2CD7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97" y="184235"/>
            <a:ext cx="1296029" cy="64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98643A6-1FE3-E73B-F3A8-C1A7E9FF2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402" y="259436"/>
            <a:ext cx="1908829" cy="56601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5B55FACB-E4F0-C7BD-194C-6E2CCECFEA31}"/>
              </a:ext>
            </a:extLst>
          </p:cNvPr>
          <p:cNvSpPr txBox="1"/>
          <p:nvPr/>
        </p:nvSpPr>
        <p:spPr>
          <a:xfrm>
            <a:off x="1677572" y="202612"/>
            <a:ext cx="847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600" b="1" dirty="0"/>
              <a:t>Práctica guiada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A7B35D79-62D0-8FE9-EFB0-25E18A0ACF77}"/>
              </a:ext>
            </a:extLst>
          </p:cNvPr>
          <p:cNvSpPr txBox="1"/>
          <p:nvPr/>
        </p:nvSpPr>
        <p:spPr>
          <a:xfrm>
            <a:off x="260396" y="1238955"/>
            <a:ext cx="1180183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800" dirty="0"/>
              <a:t>Un estudiante, obtuvo 5 puntos en una prueba de Lenguaje sobre figuras literarias que consistía en 20 preguntas de 1 punto cada una. </a:t>
            </a:r>
          </a:p>
          <a:p>
            <a:endParaRPr lang="es-CL" sz="2800" dirty="0"/>
          </a:p>
          <a:p>
            <a:r>
              <a:rPr lang="es-CL" sz="2800" dirty="0"/>
              <a:t>El profesor desea que los alumnos respondan solamente si están seguros de sus respuestas, por lo que se propuso calcular las notas obtenidas por los alumnos de la siguiente manera: cada respuesta correcta suma un punto y cada respuesta errónea resta dos puntos. </a:t>
            </a:r>
          </a:p>
          <a:p>
            <a:endParaRPr lang="es-CL" sz="2800" dirty="0"/>
          </a:p>
          <a:p>
            <a:r>
              <a:rPr lang="es-CL" sz="2800" b="1" dirty="0"/>
              <a:t>¿Cuántas preguntas ha respondido correctamente el estudiante? ¿Cuántas ha respondido erróneamente?</a:t>
            </a:r>
          </a:p>
        </p:txBody>
      </p:sp>
    </p:spTree>
    <p:extLst>
      <p:ext uri="{BB962C8B-B14F-4D97-AF65-F5344CB8AC3E}">
        <p14:creationId xmlns:p14="http://schemas.microsoft.com/office/powerpoint/2010/main" val="1894125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B5AB9-FBC7-CA65-D484-E00E8B5D20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591164B-9985-6713-1F03-BF42E6C6A2C4}"/>
              </a:ext>
            </a:extLst>
          </p:cNvPr>
          <p:cNvSpPr/>
          <p:nvPr/>
        </p:nvSpPr>
        <p:spPr>
          <a:xfrm>
            <a:off x="0" y="6650194"/>
            <a:ext cx="6094800" cy="207805"/>
          </a:xfrm>
          <a:prstGeom prst="rect">
            <a:avLst/>
          </a:prstGeom>
          <a:solidFill>
            <a:srgbClr val="4D7F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2222D07-ADF2-29CD-9FEF-450EAC3D70C4}"/>
              </a:ext>
            </a:extLst>
          </p:cNvPr>
          <p:cNvSpPr/>
          <p:nvPr/>
        </p:nvSpPr>
        <p:spPr>
          <a:xfrm>
            <a:off x="6097200" y="6650195"/>
            <a:ext cx="6094800" cy="207805"/>
          </a:xfrm>
          <a:prstGeom prst="rect">
            <a:avLst/>
          </a:prstGeom>
          <a:solidFill>
            <a:srgbClr val="2C50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76ED218-64E9-C3A7-BE81-73E1434C65CA}"/>
              </a:ext>
            </a:extLst>
          </p:cNvPr>
          <p:cNvSpPr/>
          <p:nvPr/>
        </p:nvSpPr>
        <p:spPr>
          <a:xfrm>
            <a:off x="260396" y="950624"/>
            <a:ext cx="11801835" cy="47740"/>
          </a:xfrm>
          <a:prstGeom prst="rect">
            <a:avLst/>
          </a:prstGeom>
          <a:solidFill>
            <a:srgbClr val="2C50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046AD7A3-49C9-8949-AB16-BB0BA7060C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97" y="184235"/>
            <a:ext cx="1296029" cy="64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6944043-32D2-3028-BB8D-586A7BAF7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402" y="259436"/>
            <a:ext cx="1908829" cy="56601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10A9C241-BFB7-7E3F-A0E4-4E9B412D5AB4}"/>
              </a:ext>
            </a:extLst>
          </p:cNvPr>
          <p:cNvSpPr txBox="1"/>
          <p:nvPr/>
        </p:nvSpPr>
        <p:spPr>
          <a:xfrm>
            <a:off x="1677572" y="202612"/>
            <a:ext cx="847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600" b="1" dirty="0"/>
              <a:t>Práctica guiada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82A0FDC-A474-0018-A91A-A814AF41C67D}"/>
              </a:ext>
            </a:extLst>
          </p:cNvPr>
          <p:cNvSpPr txBox="1"/>
          <p:nvPr/>
        </p:nvSpPr>
        <p:spPr>
          <a:xfrm>
            <a:off x="260396" y="1238955"/>
            <a:ext cx="118018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800" dirty="0"/>
              <a:t>La diferencia entre dos números es 4. Si el triple del primer número aumentado en el segundo es 20, </a:t>
            </a:r>
            <a:r>
              <a:rPr lang="es-CL" sz="2800" b="1" dirty="0"/>
              <a:t>¿cuáles son los números?</a:t>
            </a:r>
          </a:p>
        </p:txBody>
      </p:sp>
    </p:spTree>
    <p:extLst>
      <p:ext uri="{BB962C8B-B14F-4D97-AF65-F5344CB8AC3E}">
        <p14:creationId xmlns:p14="http://schemas.microsoft.com/office/powerpoint/2010/main" val="2330348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4284A-F089-72A1-499C-8AA917C68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2C380E15-5572-E171-D1A2-E82424677C57}"/>
              </a:ext>
            </a:extLst>
          </p:cNvPr>
          <p:cNvSpPr/>
          <p:nvPr/>
        </p:nvSpPr>
        <p:spPr>
          <a:xfrm>
            <a:off x="0" y="6650194"/>
            <a:ext cx="6094800" cy="207805"/>
          </a:xfrm>
          <a:prstGeom prst="rect">
            <a:avLst/>
          </a:prstGeom>
          <a:solidFill>
            <a:srgbClr val="4D7F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ADABA2F-6F2C-CAEE-2919-BE72CBC68DD0}"/>
              </a:ext>
            </a:extLst>
          </p:cNvPr>
          <p:cNvSpPr/>
          <p:nvPr/>
        </p:nvSpPr>
        <p:spPr>
          <a:xfrm>
            <a:off x="6097200" y="6650195"/>
            <a:ext cx="6094800" cy="207805"/>
          </a:xfrm>
          <a:prstGeom prst="rect">
            <a:avLst/>
          </a:prstGeom>
          <a:solidFill>
            <a:srgbClr val="2C50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40660D10-11C6-9BAF-6DEA-D8B880DA94F2}"/>
              </a:ext>
            </a:extLst>
          </p:cNvPr>
          <p:cNvSpPr/>
          <p:nvPr/>
        </p:nvSpPr>
        <p:spPr>
          <a:xfrm>
            <a:off x="260396" y="950624"/>
            <a:ext cx="11801835" cy="47740"/>
          </a:xfrm>
          <a:prstGeom prst="rect">
            <a:avLst/>
          </a:prstGeom>
          <a:solidFill>
            <a:srgbClr val="2C50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76CF793C-B376-5D09-E880-E8E8990F47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97" y="184235"/>
            <a:ext cx="1296029" cy="64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20C1AD28-9802-9D71-78BD-35861A122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402" y="259436"/>
            <a:ext cx="1908829" cy="56601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CA36C69-125C-BB69-228F-F5AFCA633D7F}"/>
              </a:ext>
            </a:extLst>
          </p:cNvPr>
          <p:cNvSpPr txBox="1"/>
          <p:nvPr/>
        </p:nvSpPr>
        <p:spPr>
          <a:xfrm>
            <a:off x="1677572" y="202612"/>
            <a:ext cx="847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600" b="1" dirty="0"/>
              <a:t>Práctica guiada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1BBFBE6-16E1-FFBA-D079-D54F189F7DE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3528"/>
          <a:stretch>
            <a:fillRect/>
          </a:stretch>
        </p:blipFill>
        <p:spPr>
          <a:xfrm>
            <a:off x="941002" y="1460630"/>
            <a:ext cx="10307595" cy="16940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3CBDDBE-CA97-C286-4141-58CF3560DD8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2636" b="-2049"/>
          <a:stretch>
            <a:fillRect/>
          </a:stretch>
        </p:blipFill>
        <p:spPr>
          <a:xfrm>
            <a:off x="908411" y="3703321"/>
            <a:ext cx="10307595" cy="118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17CC8-BE57-39E0-B28A-F1E675EC5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60DEF48F-C80E-A37E-207C-8DCCD190B3D8}"/>
              </a:ext>
            </a:extLst>
          </p:cNvPr>
          <p:cNvSpPr/>
          <p:nvPr/>
        </p:nvSpPr>
        <p:spPr>
          <a:xfrm>
            <a:off x="0" y="6650194"/>
            <a:ext cx="6094800" cy="207805"/>
          </a:xfrm>
          <a:prstGeom prst="rect">
            <a:avLst/>
          </a:prstGeom>
          <a:solidFill>
            <a:srgbClr val="4D7F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1FB3C2C3-768C-C369-F6C4-FEF8DF9221DB}"/>
              </a:ext>
            </a:extLst>
          </p:cNvPr>
          <p:cNvSpPr/>
          <p:nvPr/>
        </p:nvSpPr>
        <p:spPr>
          <a:xfrm>
            <a:off x="6097200" y="6650195"/>
            <a:ext cx="6094800" cy="207805"/>
          </a:xfrm>
          <a:prstGeom prst="rect">
            <a:avLst/>
          </a:prstGeom>
          <a:solidFill>
            <a:srgbClr val="2C50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AE67E5A-2CE9-1BA6-6FD8-6D760196A84D}"/>
              </a:ext>
            </a:extLst>
          </p:cNvPr>
          <p:cNvSpPr/>
          <p:nvPr/>
        </p:nvSpPr>
        <p:spPr>
          <a:xfrm>
            <a:off x="260396" y="950624"/>
            <a:ext cx="11801835" cy="47740"/>
          </a:xfrm>
          <a:prstGeom prst="rect">
            <a:avLst/>
          </a:prstGeom>
          <a:solidFill>
            <a:srgbClr val="2C50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081D9EFB-9A41-3F48-1800-74E104178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97" y="184235"/>
            <a:ext cx="1296029" cy="64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1AD5259-6553-FF56-E48E-04DAFC3F31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402" y="259436"/>
            <a:ext cx="1908829" cy="56601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EC9BD412-DBD7-77C6-F107-4DB330C8CF1D}"/>
              </a:ext>
            </a:extLst>
          </p:cNvPr>
          <p:cNvSpPr txBox="1"/>
          <p:nvPr/>
        </p:nvSpPr>
        <p:spPr>
          <a:xfrm>
            <a:off x="1677572" y="202612"/>
            <a:ext cx="847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600" b="1" dirty="0"/>
              <a:t>Práctica guiada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E1EF718-2BBC-6353-04C2-D9EAEAB5F1F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" b="69285"/>
          <a:stretch>
            <a:fillRect/>
          </a:stretch>
        </p:blipFill>
        <p:spPr>
          <a:xfrm>
            <a:off x="260396" y="1190013"/>
            <a:ext cx="11801834" cy="104420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CC81EB5-5D39-01EB-2F01-2A4BB94CBDE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0684" b="49599"/>
          <a:stretch>
            <a:fillRect/>
          </a:stretch>
        </p:blipFill>
        <p:spPr>
          <a:xfrm>
            <a:off x="260396" y="2607157"/>
            <a:ext cx="11801834" cy="33035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37621C7-F42F-9B33-806A-EC051B24472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0916" b="39367"/>
          <a:stretch>
            <a:fillRect/>
          </a:stretch>
        </p:blipFill>
        <p:spPr>
          <a:xfrm>
            <a:off x="260396" y="3407468"/>
            <a:ext cx="11801834" cy="33035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215A107-B06A-BCBA-ED66-832BC499991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1280" b="29003"/>
          <a:stretch>
            <a:fillRect/>
          </a:stretch>
        </p:blipFill>
        <p:spPr>
          <a:xfrm>
            <a:off x="260396" y="4207779"/>
            <a:ext cx="11801834" cy="33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90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BD76D-BA0B-02B5-D2AC-25B4BBAC9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4DE84F6-00B9-994E-61BE-17ED7F57F8EF}"/>
              </a:ext>
            </a:extLst>
          </p:cNvPr>
          <p:cNvSpPr/>
          <p:nvPr/>
        </p:nvSpPr>
        <p:spPr>
          <a:xfrm>
            <a:off x="0" y="6650194"/>
            <a:ext cx="6094800" cy="207805"/>
          </a:xfrm>
          <a:prstGeom prst="rect">
            <a:avLst/>
          </a:prstGeom>
          <a:solidFill>
            <a:srgbClr val="4D7F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5C0F9BD-02EC-1BB6-79D3-E2E6B9C25F44}"/>
              </a:ext>
            </a:extLst>
          </p:cNvPr>
          <p:cNvSpPr/>
          <p:nvPr/>
        </p:nvSpPr>
        <p:spPr>
          <a:xfrm>
            <a:off x="6097200" y="6650195"/>
            <a:ext cx="6094800" cy="207805"/>
          </a:xfrm>
          <a:prstGeom prst="rect">
            <a:avLst/>
          </a:prstGeom>
          <a:solidFill>
            <a:srgbClr val="2C50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AC29168-D3B4-1CD9-2B6C-FA5A382837EA}"/>
              </a:ext>
            </a:extLst>
          </p:cNvPr>
          <p:cNvSpPr/>
          <p:nvPr/>
        </p:nvSpPr>
        <p:spPr>
          <a:xfrm>
            <a:off x="260396" y="950624"/>
            <a:ext cx="11801835" cy="47740"/>
          </a:xfrm>
          <a:prstGeom prst="rect">
            <a:avLst/>
          </a:prstGeom>
          <a:solidFill>
            <a:srgbClr val="2C50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7C64527F-CF24-72DC-EC91-F0A1D22FA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97" y="184235"/>
            <a:ext cx="1296029" cy="64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B8723CF-445A-9267-29C4-637E74FED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402" y="259436"/>
            <a:ext cx="1908829" cy="56601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EBC4AEB-7517-281E-E89A-28C5181B72B9}"/>
              </a:ext>
            </a:extLst>
          </p:cNvPr>
          <p:cNvSpPr txBox="1"/>
          <p:nvPr/>
        </p:nvSpPr>
        <p:spPr>
          <a:xfrm>
            <a:off x="1677572" y="202612"/>
            <a:ext cx="847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600" b="1" dirty="0"/>
              <a:t>Práctica guiada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7BE6A2E-61F8-344B-4986-AE0EAB59941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39363"/>
          <a:stretch>
            <a:fillRect/>
          </a:stretch>
        </p:blipFill>
        <p:spPr>
          <a:xfrm>
            <a:off x="260395" y="1230732"/>
            <a:ext cx="11700945" cy="141900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8760984-3F38-F329-31A5-1509BE6BD12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3468" b="17070"/>
          <a:stretch>
            <a:fillRect/>
          </a:stretch>
        </p:blipFill>
        <p:spPr>
          <a:xfrm>
            <a:off x="260395" y="2882109"/>
            <a:ext cx="11700945" cy="455451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54F14322-B95A-7E3F-BCDE-5DB35120124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1865" b="-1327"/>
          <a:stretch>
            <a:fillRect/>
          </a:stretch>
        </p:blipFill>
        <p:spPr>
          <a:xfrm>
            <a:off x="260394" y="3855547"/>
            <a:ext cx="11700945" cy="455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5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86BE7-2B70-45AA-49BF-BBFFC31F9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1244FA1-D0D9-6EFD-9678-60EC0F321BEB}"/>
              </a:ext>
            </a:extLst>
          </p:cNvPr>
          <p:cNvSpPr/>
          <p:nvPr/>
        </p:nvSpPr>
        <p:spPr>
          <a:xfrm>
            <a:off x="0" y="6650194"/>
            <a:ext cx="6094800" cy="207805"/>
          </a:xfrm>
          <a:prstGeom prst="rect">
            <a:avLst/>
          </a:prstGeom>
          <a:solidFill>
            <a:srgbClr val="4D7F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7C090661-8ADB-0783-EFE5-5C337B4232BE}"/>
              </a:ext>
            </a:extLst>
          </p:cNvPr>
          <p:cNvSpPr/>
          <p:nvPr/>
        </p:nvSpPr>
        <p:spPr>
          <a:xfrm>
            <a:off x="6097200" y="6650195"/>
            <a:ext cx="6094800" cy="207805"/>
          </a:xfrm>
          <a:prstGeom prst="rect">
            <a:avLst/>
          </a:prstGeom>
          <a:solidFill>
            <a:srgbClr val="2C50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D413C87-7796-407B-AA85-BF964B72BB97}"/>
              </a:ext>
            </a:extLst>
          </p:cNvPr>
          <p:cNvSpPr/>
          <p:nvPr/>
        </p:nvSpPr>
        <p:spPr>
          <a:xfrm>
            <a:off x="260396" y="950624"/>
            <a:ext cx="11801835" cy="47740"/>
          </a:xfrm>
          <a:prstGeom prst="rect">
            <a:avLst/>
          </a:prstGeom>
          <a:solidFill>
            <a:srgbClr val="2C50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B615490A-6D5D-8473-DDD6-388BC4CB5A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97" y="184235"/>
            <a:ext cx="1296029" cy="64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75087300-BCA8-8931-33B9-DEF64632B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402" y="259436"/>
            <a:ext cx="1908829" cy="56601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515874AB-F187-9207-B980-58E7D6F24D91}"/>
              </a:ext>
            </a:extLst>
          </p:cNvPr>
          <p:cNvSpPr txBox="1"/>
          <p:nvPr/>
        </p:nvSpPr>
        <p:spPr>
          <a:xfrm>
            <a:off x="1623373" y="241705"/>
            <a:ext cx="84630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600" b="1" dirty="0"/>
              <a:t>Métodos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60497D8-D7FB-BB99-92A0-AAC13F31A03D}"/>
              </a:ext>
            </a:extLst>
          </p:cNvPr>
          <p:cNvSpPr txBox="1"/>
          <p:nvPr/>
        </p:nvSpPr>
        <p:spPr>
          <a:xfrm>
            <a:off x="995680" y="1910079"/>
            <a:ext cx="286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600" b="1" dirty="0"/>
              <a:t>Igualación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D05C55D-304F-87B5-3D7D-96BE60C3880E}"/>
              </a:ext>
            </a:extLst>
          </p:cNvPr>
          <p:cNvSpPr txBox="1"/>
          <p:nvPr/>
        </p:nvSpPr>
        <p:spPr>
          <a:xfrm>
            <a:off x="4662240" y="1910080"/>
            <a:ext cx="286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600" b="1" dirty="0"/>
              <a:t>Sustitución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2DBF17B-71B2-9CC8-A563-7672C72F8C0A}"/>
              </a:ext>
            </a:extLst>
          </p:cNvPr>
          <p:cNvSpPr txBox="1"/>
          <p:nvPr/>
        </p:nvSpPr>
        <p:spPr>
          <a:xfrm>
            <a:off x="8331200" y="1910080"/>
            <a:ext cx="286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600" b="1" dirty="0"/>
              <a:t>Reducción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691BB342-585C-A46E-F368-6389550EB730}"/>
              </a:ext>
            </a:extLst>
          </p:cNvPr>
          <p:cNvCxnSpPr/>
          <p:nvPr/>
        </p:nvCxnSpPr>
        <p:spPr>
          <a:xfrm flipV="1">
            <a:off x="9763760" y="2868930"/>
            <a:ext cx="0" cy="2458720"/>
          </a:xfrm>
          <a:prstGeom prst="straightConnector1">
            <a:avLst/>
          </a:prstGeom>
          <a:ln w="3810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97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8F32FD-F3DA-7E83-7399-D41F39C2B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FCCA893A-E6F8-C835-C12B-65FE97E1C84F}"/>
              </a:ext>
            </a:extLst>
          </p:cNvPr>
          <p:cNvSpPr/>
          <p:nvPr/>
        </p:nvSpPr>
        <p:spPr>
          <a:xfrm>
            <a:off x="0" y="6650194"/>
            <a:ext cx="6094800" cy="207805"/>
          </a:xfrm>
          <a:prstGeom prst="rect">
            <a:avLst/>
          </a:prstGeom>
          <a:solidFill>
            <a:srgbClr val="4D7F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09610DA-B0B7-89D6-946C-C53A33686671}"/>
              </a:ext>
            </a:extLst>
          </p:cNvPr>
          <p:cNvSpPr/>
          <p:nvPr/>
        </p:nvSpPr>
        <p:spPr>
          <a:xfrm>
            <a:off x="6097200" y="6650195"/>
            <a:ext cx="6094800" cy="207805"/>
          </a:xfrm>
          <a:prstGeom prst="rect">
            <a:avLst/>
          </a:prstGeom>
          <a:solidFill>
            <a:srgbClr val="2C50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11C5C25-1C63-514B-14E7-757F9841868D}"/>
              </a:ext>
            </a:extLst>
          </p:cNvPr>
          <p:cNvSpPr/>
          <p:nvPr/>
        </p:nvSpPr>
        <p:spPr>
          <a:xfrm>
            <a:off x="72505" y="737682"/>
            <a:ext cx="12060000" cy="47740"/>
          </a:xfrm>
          <a:prstGeom prst="rect">
            <a:avLst/>
          </a:prstGeom>
          <a:solidFill>
            <a:srgbClr val="2C50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B81144D6-5B5A-549F-2AF7-E4E96FC148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81" y="71501"/>
            <a:ext cx="1296029" cy="64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36E236D-85A3-6CCD-6018-029E80AAB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1084" y="109124"/>
            <a:ext cx="1908829" cy="566013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8767E557-0669-7BBA-AED5-F812C143BBF3}"/>
              </a:ext>
            </a:extLst>
          </p:cNvPr>
          <p:cNvSpPr txBox="1"/>
          <p:nvPr/>
        </p:nvSpPr>
        <p:spPr>
          <a:xfrm>
            <a:off x="1356010" y="83343"/>
            <a:ext cx="8885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600" b="1" dirty="0"/>
              <a:t>Método de reducción</a:t>
            </a:r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6B6252D5-E397-A947-A520-49B091CBD8C4}"/>
              </a:ext>
            </a:extLst>
          </p:cNvPr>
          <p:cNvSpPr/>
          <p:nvPr/>
        </p:nvSpPr>
        <p:spPr>
          <a:xfrm>
            <a:off x="553316" y="1489240"/>
            <a:ext cx="676893" cy="676893"/>
          </a:xfrm>
          <a:prstGeom prst="ellipse">
            <a:avLst/>
          </a:prstGeom>
          <a:solidFill>
            <a:srgbClr val="FA636E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1</a:t>
            </a:r>
            <a:endParaRPr lang="es-CL" b="1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9DCD1889-5B71-9A2C-F3D0-F11D622134CE}"/>
              </a:ext>
            </a:extLst>
          </p:cNvPr>
          <p:cNvSpPr txBox="1"/>
          <p:nvPr/>
        </p:nvSpPr>
        <p:spPr>
          <a:xfrm>
            <a:off x="1534141" y="1337476"/>
            <a:ext cx="101819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/>
              <a:t>Iguala los coeficientes de una de las incógnitas y déjalos con signo distinto.</a:t>
            </a:r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8BFDC41D-0E0E-903D-504F-3EA1BF6D2439}"/>
              </a:ext>
            </a:extLst>
          </p:cNvPr>
          <p:cNvSpPr/>
          <p:nvPr/>
        </p:nvSpPr>
        <p:spPr>
          <a:xfrm>
            <a:off x="553316" y="2689015"/>
            <a:ext cx="676893" cy="676893"/>
          </a:xfrm>
          <a:prstGeom prst="ellipse">
            <a:avLst/>
          </a:prstGeom>
          <a:solidFill>
            <a:srgbClr val="FA636E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2</a:t>
            </a:r>
            <a:endParaRPr lang="es-CL" b="1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03016EA8-7EC1-B846-4F85-2B87F6245757}"/>
              </a:ext>
            </a:extLst>
          </p:cNvPr>
          <p:cNvSpPr txBox="1"/>
          <p:nvPr/>
        </p:nvSpPr>
        <p:spPr>
          <a:xfrm>
            <a:off x="1534140" y="2765851"/>
            <a:ext cx="10181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/>
              <a:t>Suma las ecuaciones hacia abajo y despejar una incógnita.</a:t>
            </a:r>
          </a:p>
        </p:txBody>
      </p:sp>
      <p:sp>
        <p:nvSpPr>
          <p:cNvPr id="28" name="Elipse 27">
            <a:extLst>
              <a:ext uri="{FF2B5EF4-FFF2-40B4-BE49-F238E27FC236}">
                <a16:creationId xmlns:a16="http://schemas.microsoft.com/office/drawing/2014/main" id="{1BDC54C2-F1E8-F804-BAC5-195FA6B33255}"/>
              </a:ext>
            </a:extLst>
          </p:cNvPr>
          <p:cNvSpPr/>
          <p:nvPr/>
        </p:nvSpPr>
        <p:spPr>
          <a:xfrm>
            <a:off x="553316" y="3832023"/>
            <a:ext cx="676893" cy="676893"/>
          </a:xfrm>
          <a:prstGeom prst="ellipse">
            <a:avLst/>
          </a:prstGeom>
          <a:solidFill>
            <a:srgbClr val="FA636E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3</a:t>
            </a:r>
            <a:endParaRPr lang="es-CL" b="1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FF9FAAF9-E6FA-8656-D893-FA8B504B12FA}"/>
              </a:ext>
            </a:extLst>
          </p:cNvPr>
          <p:cNvSpPr txBox="1"/>
          <p:nvPr/>
        </p:nvSpPr>
        <p:spPr>
          <a:xfrm>
            <a:off x="1534140" y="3765984"/>
            <a:ext cx="103363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/>
              <a:t>Reemplaza la solución obtenida en una de las ecuaciones y resuelve.</a:t>
            </a: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19ABF449-9518-C0A0-50E3-5CC53BDE13CB}"/>
              </a:ext>
            </a:extLst>
          </p:cNvPr>
          <p:cNvSpPr/>
          <p:nvPr/>
        </p:nvSpPr>
        <p:spPr>
          <a:xfrm>
            <a:off x="553316" y="4996913"/>
            <a:ext cx="676893" cy="676893"/>
          </a:xfrm>
          <a:prstGeom prst="ellipse">
            <a:avLst/>
          </a:prstGeom>
          <a:solidFill>
            <a:srgbClr val="FA636E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3200" b="1" dirty="0"/>
              <a:t>4</a:t>
            </a:r>
            <a:endParaRPr lang="es-CL" b="1" dirty="0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4272F61D-A75D-7FF0-1EF7-9D660FE3303A}"/>
              </a:ext>
            </a:extLst>
          </p:cNvPr>
          <p:cNvSpPr txBox="1"/>
          <p:nvPr/>
        </p:nvSpPr>
        <p:spPr>
          <a:xfrm>
            <a:off x="1534141" y="5073749"/>
            <a:ext cx="9279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/>
              <a:t>Verifica las soluciones.</a:t>
            </a:r>
          </a:p>
        </p:txBody>
      </p:sp>
    </p:spTree>
    <p:extLst>
      <p:ext uri="{BB962C8B-B14F-4D97-AF65-F5344CB8AC3E}">
        <p14:creationId xmlns:p14="http://schemas.microsoft.com/office/powerpoint/2010/main" val="3165082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/>
      <p:bldP spid="19" grpId="0" animBg="1"/>
      <p:bldP spid="27" grpId="0"/>
      <p:bldP spid="28" grpId="0" animBg="1"/>
      <p:bldP spid="29" grpId="0"/>
      <p:bldP spid="30" grpId="0" animBg="1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6A83A-A31A-74B7-B639-70FBD4EA9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6F4615F-6CD1-E81C-E423-21E659E2FD04}"/>
              </a:ext>
            </a:extLst>
          </p:cNvPr>
          <p:cNvSpPr/>
          <p:nvPr/>
        </p:nvSpPr>
        <p:spPr>
          <a:xfrm>
            <a:off x="0" y="6650194"/>
            <a:ext cx="6094800" cy="207805"/>
          </a:xfrm>
          <a:prstGeom prst="rect">
            <a:avLst/>
          </a:prstGeom>
          <a:solidFill>
            <a:srgbClr val="4D7F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FD5F0572-ABE3-09F0-10F2-061148FEB76C}"/>
              </a:ext>
            </a:extLst>
          </p:cNvPr>
          <p:cNvSpPr/>
          <p:nvPr/>
        </p:nvSpPr>
        <p:spPr>
          <a:xfrm>
            <a:off x="6097200" y="6650195"/>
            <a:ext cx="6094800" cy="207805"/>
          </a:xfrm>
          <a:prstGeom prst="rect">
            <a:avLst/>
          </a:prstGeom>
          <a:solidFill>
            <a:srgbClr val="2C50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BAD79CC-D500-DB42-4CD3-DD80D08AE1C0}"/>
              </a:ext>
            </a:extLst>
          </p:cNvPr>
          <p:cNvSpPr/>
          <p:nvPr/>
        </p:nvSpPr>
        <p:spPr>
          <a:xfrm>
            <a:off x="260396" y="950624"/>
            <a:ext cx="11801835" cy="47740"/>
          </a:xfrm>
          <a:prstGeom prst="rect">
            <a:avLst/>
          </a:prstGeom>
          <a:solidFill>
            <a:srgbClr val="2C50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0D0A2B82-2239-6A13-6EFF-7C2877729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97" y="184235"/>
            <a:ext cx="1296029" cy="64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87E6623-830E-C878-B1E1-70AE8A4DD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402" y="259436"/>
            <a:ext cx="1908829" cy="56601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C2194F9-E791-DD70-F16E-982F69B5965A}"/>
              </a:ext>
            </a:extLst>
          </p:cNvPr>
          <p:cNvSpPr txBox="1"/>
          <p:nvPr/>
        </p:nvSpPr>
        <p:spPr>
          <a:xfrm>
            <a:off x="1677572" y="202612"/>
            <a:ext cx="847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600" b="1" dirty="0"/>
              <a:t>Práctica guiada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8099FDE-9031-DD24-38B5-A236BB42877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35036"/>
          <a:stretch>
            <a:fillRect/>
          </a:stretch>
        </p:blipFill>
        <p:spPr>
          <a:xfrm>
            <a:off x="380999" y="1308904"/>
            <a:ext cx="10011033" cy="207235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31DBD77-8A7C-4B98-61EF-90C606E6784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6461" b="17359"/>
          <a:stretch>
            <a:fillRect/>
          </a:stretch>
        </p:blipFill>
        <p:spPr>
          <a:xfrm>
            <a:off x="380998" y="3429000"/>
            <a:ext cx="10011033" cy="51614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E4D89E5-9B26-50F5-7736-1A127AAFCA6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3023" b="797"/>
          <a:stretch>
            <a:fillRect/>
          </a:stretch>
        </p:blipFill>
        <p:spPr>
          <a:xfrm>
            <a:off x="380997" y="4267299"/>
            <a:ext cx="10011033" cy="51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75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85450-D61E-0E1B-DD37-CE868B2E6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4737836-E307-0E9F-3333-12656A4E7F51}"/>
              </a:ext>
            </a:extLst>
          </p:cNvPr>
          <p:cNvSpPr/>
          <p:nvPr/>
        </p:nvSpPr>
        <p:spPr>
          <a:xfrm>
            <a:off x="0" y="6650194"/>
            <a:ext cx="6094800" cy="207805"/>
          </a:xfrm>
          <a:prstGeom prst="rect">
            <a:avLst/>
          </a:prstGeom>
          <a:solidFill>
            <a:srgbClr val="4D7F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B23C324-C141-B655-03D4-5073FE86A98C}"/>
              </a:ext>
            </a:extLst>
          </p:cNvPr>
          <p:cNvSpPr/>
          <p:nvPr/>
        </p:nvSpPr>
        <p:spPr>
          <a:xfrm>
            <a:off x="6097200" y="6650195"/>
            <a:ext cx="6094800" cy="207805"/>
          </a:xfrm>
          <a:prstGeom prst="rect">
            <a:avLst/>
          </a:prstGeom>
          <a:solidFill>
            <a:srgbClr val="2C50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CC0B909-7901-9804-8342-6E1515184615}"/>
              </a:ext>
            </a:extLst>
          </p:cNvPr>
          <p:cNvSpPr/>
          <p:nvPr/>
        </p:nvSpPr>
        <p:spPr>
          <a:xfrm>
            <a:off x="260396" y="950624"/>
            <a:ext cx="11801835" cy="47740"/>
          </a:xfrm>
          <a:prstGeom prst="rect">
            <a:avLst/>
          </a:prstGeom>
          <a:solidFill>
            <a:srgbClr val="2C50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B2A5AA94-8DBC-B3F0-A6B3-9676267C45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97" y="184235"/>
            <a:ext cx="1296029" cy="64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50A5098-BE5B-F9F4-BB18-0BE8F71D4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402" y="259436"/>
            <a:ext cx="1908829" cy="56601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98BC62E-D5CA-30DD-741E-9EEB3AE6D69F}"/>
              </a:ext>
            </a:extLst>
          </p:cNvPr>
          <p:cNvSpPr txBox="1"/>
          <p:nvPr/>
        </p:nvSpPr>
        <p:spPr>
          <a:xfrm>
            <a:off x="1677572" y="202612"/>
            <a:ext cx="847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600" b="1" dirty="0"/>
              <a:t>Práctica guiada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A80F99F-B9EF-B08D-677F-D90B9C912E8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83830"/>
          <a:stretch>
            <a:fillRect/>
          </a:stretch>
        </p:blipFill>
        <p:spPr>
          <a:xfrm>
            <a:off x="418069" y="1238228"/>
            <a:ext cx="10826579" cy="61395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9E66F61-C1CF-D4B1-0468-99D2C2CDD8F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4652" b="64296"/>
          <a:stretch>
            <a:fillRect/>
          </a:stretch>
        </p:blipFill>
        <p:spPr>
          <a:xfrm>
            <a:off x="418069" y="2174240"/>
            <a:ext cx="10826579" cy="41962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6B8D483-E104-1E4F-38A5-8A7972689A1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6426" b="36342"/>
          <a:stretch>
            <a:fillRect/>
          </a:stretch>
        </p:blipFill>
        <p:spPr>
          <a:xfrm>
            <a:off x="418069" y="2915920"/>
            <a:ext cx="10826579" cy="103391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1D933AA-4CBE-1685-A339-2B021932DE2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2159" t="69346" r="12879" b="3422"/>
          <a:stretch>
            <a:fillRect/>
          </a:stretch>
        </p:blipFill>
        <p:spPr>
          <a:xfrm>
            <a:off x="6749802" y="4388318"/>
            <a:ext cx="3328918" cy="127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66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5A275F-0CFC-6225-F9D5-E9BC4BE3D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ADF2D91D-CFB8-B0EB-459D-028B23CB851B}"/>
              </a:ext>
            </a:extLst>
          </p:cNvPr>
          <p:cNvSpPr/>
          <p:nvPr/>
        </p:nvSpPr>
        <p:spPr>
          <a:xfrm>
            <a:off x="0" y="6650194"/>
            <a:ext cx="6094800" cy="207805"/>
          </a:xfrm>
          <a:prstGeom prst="rect">
            <a:avLst/>
          </a:prstGeom>
          <a:solidFill>
            <a:srgbClr val="4D7F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82DE217-993F-31FB-2602-FCAAB10288E0}"/>
              </a:ext>
            </a:extLst>
          </p:cNvPr>
          <p:cNvSpPr/>
          <p:nvPr/>
        </p:nvSpPr>
        <p:spPr>
          <a:xfrm>
            <a:off x="6097200" y="6650195"/>
            <a:ext cx="6094800" cy="207805"/>
          </a:xfrm>
          <a:prstGeom prst="rect">
            <a:avLst/>
          </a:prstGeom>
          <a:solidFill>
            <a:srgbClr val="2C50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0395A2E-6E25-A7BD-DD8A-417EF2D8DCBD}"/>
              </a:ext>
            </a:extLst>
          </p:cNvPr>
          <p:cNvSpPr/>
          <p:nvPr/>
        </p:nvSpPr>
        <p:spPr>
          <a:xfrm>
            <a:off x="260396" y="950624"/>
            <a:ext cx="11801835" cy="47740"/>
          </a:xfrm>
          <a:prstGeom prst="rect">
            <a:avLst/>
          </a:prstGeom>
          <a:solidFill>
            <a:srgbClr val="2C50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C497257E-D94B-DE98-8CDF-8AEEC17CB7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97" y="184235"/>
            <a:ext cx="1296029" cy="64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A576C4D5-B357-B15D-6F62-9FE9C93AD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402" y="259436"/>
            <a:ext cx="1908829" cy="56601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AA24137F-BBF5-9E7A-ACF8-3B735624B2BC}"/>
              </a:ext>
            </a:extLst>
          </p:cNvPr>
          <p:cNvSpPr txBox="1"/>
          <p:nvPr/>
        </p:nvSpPr>
        <p:spPr>
          <a:xfrm>
            <a:off x="1677572" y="202612"/>
            <a:ext cx="847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600" b="1" dirty="0"/>
              <a:t>Práctica guiada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CA68378-4402-A1C4-595C-37CF3FA5F390}"/>
              </a:ext>
            </a:extLst>
          </p:cNvPr>
          <p:cNvSpPr txBox="1"/>
          <p:nvPr/>
        </p:nvSpPr>
        <p:spPr>
          <a:xfrm>
            <a:off x="383179" y="1312046"/>
            <a:ext cx="110646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200" dirty="0"/>
              <a:t>Una granja tiene pavos y cerdos, en total hay 58 cabezas y 168 patas. ¿Cuántos cerdos y pavos hay?</a:t>
            </a:r>
          </a:p>
        </p:txBody>
      </p:sp>
    </p:spTree>
    <p:extLst>
      <p:ext uri="{BB962C8B-B14F-4D97-AF65-F5344CB8AC3E}">
        <p14:creationId xmlns:p14="http://schemas.microsoft.com/office/powerpoint/2010/main" val="3208285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08626F-E825-70AA-4B12-FBB1CB2F7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963CE9E-19AF-17BF-0EF7-4CDDD86ECED4}"/>
              </a:ext>
            </a:extLst>
          </p:cNvPr>
          <p:cNvSpPr/>
          <p:nvPr/>
        </p:nvSpPr>
        <p:spPr>
          <a:xfrm>
            <a:off x="0" y="6650194"/>
            <a:ext cx="6094800" cy="207805"/>
          </a:xfrm>
          <a:prstGeom prst="rect">
            <a:avLst/>
          </a:prstGeom>
          <a:solidFill>
            <a:srgbClr val="4D7F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619655F-E1FA-8B4E-4BF3-8BC56470C16B}"/>
              </a:ext>
            </a:extLst>
          </p:cNvPr>
          <p:cNvSpPr/>
          <p:nvPr/>
        </p:nvSpPr>
        <p:spPr>
          <a:xfrm>
            <a:off x="6097200" y="6650195"/>
            <a:ext cx="6094800" cy="207805"/>
          </a:xfrm>
          <a:prstGeom prst="rect">
            <a:avLst/>
          </a:prstGeom>
          <a:solidFill>
            <a:srgbClr val="2C50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BFE146E-3116-20EF-26C7-4C0CE5CB15B5}"/>
              </a:ext>
            </a:extLst>
          </p:cNvPr>
          <p:cNvSpPr/>
          <p:nvPr/>
        </p:nvSpPr>
        <p:spPr>
          <a:xfrm>
            <a:off x="260396" y="950624"/>
            <a:ext cx="11801835" cy="47740"/>
          </a:xfrm>
          <a:prstGeom prst="rect">
            <a:avLst/>
          </a:prstGeom>
          <a:solidFill>
            <a:srgbClr val="2C50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94CF22E3-251F-F4B6-AB17-3B9C1450B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97" y="184235"/>
            <a:ext cx="1296029" cy="64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99293CC-DF42-2EFE-E605-CC0FC7CBC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402" y="259436"/>
            <a:ext cx="1908829" cy="56601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F19E28C3-830F-AEF1-03DB-12CAD266F3E0}"/>
              </a:ext>
            </a:extLst>
          </p:cNvPr>
          <p:cNvSpPr txBox="1"/>
          <p:nvPr/>
        </p:nvSpPr>
        <p:spPr>
          <a:xfrm>
            <a:off x="1677572" y="202612"/>
            <a:ext cx="847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600" b="1" dirty="0"/>
              <a:t>Práctica guiada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31DA99A-7C77-6B03-0BCD-1DFC0FEF26B6}"/>
              </a:ext>
            </a:extLst>
          </p:cNvPr>
          <p:cNvSpPr txBox="1"/>
          <p:nvPr/>
        </p:nvSpPr>
        <p:spPr>
          <a:xfrm>
            <a:off x="260396" y="1238955"/>
            <a:ext cx="1180183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2800" dirty="0"/>
              <a:t>María es 4 años mayor que Pedro. Si la diferencia de sus edades es 5, ¿cuáles son sus edades?</a:t>
            </a:r>
          </a:p>
        </p:txBody>
      </p:sp>
    </p:spTree>
    <p:extLst>
      <p:ext uri="{BB962C8B-B14F-4D97-AF65-F5344CB8AC3E}">
        <p14:creationId xmlns:p14="http://schemas.microsoft.com/office/powerpoint/2010/main" val="929180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1AD99-58EC-1661-ECDD-670FE95DF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E86D326-A3CE-7595-84DB-386C3382A525}"/>
              </a:ext>
            </a:extLst>
          </p:cNvPr>
          <p:cNvSpPr/>
          <p:nvPr/>
        </p:nvSpPr>
        <p:spPr>
          <a:xfrm>
            <a:off x="0" y="6650194"/>
            <a:ext cx="6094800" cy="207805"/>
          </a:xfrm>
          <a:prstGeom prst="rect">
            <a:avLst/>
          </a:prstGeom>
          <a:solidFill>
            <a:srgbClr val="4D7F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90E3AF3-4B5E-438C-C2E0-39E05A98C13B}"/>
              </a:ext>
            </a:extLst>
          </p:cNvPr>
          <p:cNvSpPr/>
          <p:nvPr/>
        </p:nvSpPr>
        <p:spPr>
          <a:xfrm>
            <a:off x="6097200" y="6650195"/>
            <a:ext cx="6094800" cy="207805"/>
          </a:xfrm>
          <a:prstGeom prst="rect">
            <a:avLst/>
          </a:prstGeom>
          <a:solidFill>
            <a:srgbClr val="2C50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CEC9619-0E5A-9939-A9D8-A9DEF1287AEC}"/>
              </a:ext>
            </a:extLst>
          </p:cNvPr>
          <p:cNvSpPr/>
          <p:nvPr/>
        </p:nvSpPr>
        <p:spPr>
          <a:xfrm>
            <a:off x="260396" y="950624"/>
            <a:ext cx="11801835" cy="47740"/>
          </a:xfrm>
          <a:prstGeom prst="rect">
            <a:avLst/>
          </a:prstGeom>
          <a:solidFill>
            <a:srgbClr val="2C50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C9A620E7-160A-5D89-495F-D1329AE784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97" y="184235"/>
            <a:ext cx="1296029" cy="64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45C926B-8F66-AD3B-6389-3B054DFC1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402" y="259436"/>
            <a:ext cx="1908829" cy="56601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091B18C6-04E7-FFC9-750E-A23D6C143A0D}"/>
              </a:ext>
            </a:extLst>
          </p:cNvPr>
          <p:cNvSpPr txBox="1"/>
          <p:nvPr/>
        </p:nvSpPr>
        <p:spPr>
          <a:xfrm>
            <a:off x="1677572" y="202612"/>
            <a:ext cx="847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600" b="1" dirty="0"/>
              <a:t>Práctica guiada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FFF304B-CE13-A63C-746E-1C77E3353813}"/>
              </a:ext>
            </a:extLst>
          </p:cNvPr>
          <p:cNvSpPr txBox="1"/>
          <p:nvPr/>
        </p:nvSpPr>
        <p:spPr>
          <a:xfrm>
            <a:off x="260396" y="1238955"/>
            <a:ext cx="1180183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3200" dirty="0"/>
              <a:t>La suma de dos números racionales es 6 y el triple de la suma de ellos es 18. De ser posible, determina cuáles son los números. Si no, justifica tu respuesta. </a:t>
            </a:r>
            <a:endParaRPr lang="es-CL" sz="4400" b="1" dirty="0"/>
          </a:p>
        </p:txBody>
      </p:sp>
    </p:spTree>
    <p:extLst>
      <p:ext uri="{BB962C8B-B14F-4D97-AF65-F5344CB8AC3E}">
        <p14:creationId xmlns:p14="http://schemas.microsoft.com/office/powerpoint/2010/main" val="188978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CAABC-CCD4-E5B0-AA39-CE55F717C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D5CA57E-6A5A-A7FF-F6E8-3A2CA3FEBC5E}"/>
              </a:ext>
            </a:extLst>
          </p:cNvPr>
          <p:cNvSpPr/>
          <p:nvPr/>
        </p:nvSpPr>
        <p:spPr>
          <a:xfrm>
            <a:off x="0" y="6547162"/>
            <a:ext cx="6094800" cy="207805"/>
          </a:xfrm>
          <a:prstGeom prst="rect">
            <a:avLst/>
          </a:prstGeom>
          <a:solidFill>
            <a:srgbClr val="4D7F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EADE9CE-C3A6-ABE4-8162-B34FBF301188}"/>
              </a:ext>
            </a:extLst>
          </p:cNvPr>
          <p:cNvSpPr/>
          <p:nvPr/>
        </p:nvSpPr>
        <p:spPr>
          <a:xfrm>
            <a:off x="6097200" y="6650195"/>
            <a:ext cx="6094800" cy="207805"/>
          </a:xfrm>
          <a:prstGeom prst="rect">
            <a:avLst/>
          </a:prstGeom>
          <a:solidFill>
            <a:srgbClr val="2C50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E7AD76C-A9D3-64EB-B466-0AED7934F1D9}"/>
              </a:ext>
            </a:extLst>
          </p:cNvPr>
          <p:cNvSpPr/>
          <p:nvPr/>
        </p:nvSpPr>
        <p:spPr>
          <a:xfrm>
            <a:off x="260396" y="950624"/>
            <a:ext cx="11801835" cy="47740"/>
          </a:xfrm>
          <a:prstGeom prst="rect">
            <a:avLst/>
          </a:prstGeom>
          <a:solidFill>
            <a:srgbClr val="2C50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6690F707-D142-E9DC-3912-D1BA21D0E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97" y="184235"/>
            <a:ext cx="1296029" cy="648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402C03F-785E-33D4-111D-6D9406BA46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53402" y="259436"/>
            <a:ext cx="1908829" cy="566013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189F192-6EFC-28BB-5A90-137A4D8533A0}"/>
              </a:ext>
            </a:extLst>
          </p:cNvPr>
          <p:cNvSpPr txBox="1"/>
          <p:nvPr/>
        </p:nvSpPr>
        <p:spPr>
          <a:xfrm>
            <a:off x="1677572" y="202612"/>
            <a:ext cx="8475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3600" b="1" dirty="0"/>
              <a:t>Práctica guiada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694C322-5392-0B3C-539C-53A9547D123F}"/>
              </a:ext>
            </a:extLst>
          </p:cNvPr>
          <p:cNvSpPr txBox="1"/>
          <p:nvPr/>
        </p:nvSpPr>
        <p:spPr>
          <a:xfrm>
            <a:off x="429398" y="1311530"/>
            <a:ext cx="113218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L" sz="32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 se divide un ángulo recto en dos ángulos agudos, de modo que uno sea el doble del otro más 3 grados, ¿cuál es la medida de cada uno?</a:t>
            </a:r>
            <a:endParaRPr lang="es-CL" sz="3200" dirty="0">
              <a:effectLst/>
              <a:latin typeface="Cambria Math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9535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2782</TotalTime>
  <Words>354</Words>
  <Application>Microsoft Macintosh PowerPoint</Application>
  <PresentationFormat>Panorámica</PresentationFormat>
  <Paragraphs>42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Cambria Math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Fabián Sanhueza</dc:creator>
  <cp:lastModifiedBy>Fabián Sanhueza</cp:lastModifiedBy>
  <cp:revision>65</cp:revision>
  <dcterms:created xsi:type="dcterms:W3CDTF">2025-02-26T18:05:53Z</dcterms:created>
  <dcterms:modified xsi:type="dcterms:W3CDTF">2025-10-28T17:06:39Z</dcterms:modified>
</cp:coreProperties>
</file>