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57" r:id="rId4"/>
    <p:sldId id="260" r:id="rId5"/>
    <p:sldId id="259" r:id="rId6"/>
    <p:sldId id="261" r:id="rId7"/>
    <p:sldId id="262" r:id="rId8"/>
    <p:sldId id="264" r:id="rId9"/>
    <p:sldId id="268" r:id="rId10"/>
    <p:sldId id="267"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7084E5-9564-4196-93B5-6754BDD78553}" type="datetimeFigureOut">
              <a:rPr lang="en-US" smtClean="0"/>
              <a:t>8/1/2019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369706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7084E5-9564-4196-93B5-6754BDD78553}"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125015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77084E5-9564-4196-93B5-6754BDD78553}"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2209536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77084E5-9564-4196-93B5-6754BDD78553}"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1740429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7084E5-9564-4196-93B5-6754BDD78553}"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273617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7084E5-9564-4196-93B5-6754BDD78553}"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1761014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7084E5-9564-4196-93B5-6754BDD78553}" type="datetimeFigureOut">
              <a:rPr lang="en-US" smtClean="0"/>
              <a:t>8/1/2019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704903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7084E5-9564-4196-93B5-6754BDD78553}"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3126571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77084E5-9564-4196-93B5-6754BDD78553}"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190424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084E5-9564-4196-93B5-6754BDD78553}"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314175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7084E5-9564-4196-93B5-6754BDD78553}"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2727212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084E5-9564-4196-93B5-6754BDD78553}"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8730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084E5-9564-4196-93B5-6754BDD78553}"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325507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084E5-9564-4196-93B5-6754BDD78553}"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162525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084E5-9564-4196-93B5-6754BDD78553}" type="datetimeFigureOut">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255532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7084E5-9564-4196-93B5-6754BDD78553}"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219414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7084E5-9564-4196-93B5-6754BDD78553}"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3E2C85-8C1C-4BEA-882B-8A319ED75BBC}" type="slidenum">
              <a:rPr lang="en-US" smtClean="0"/>
              <a:t>‹#›</a:t>
            </a:fld>
            <a:endParaRPr lang="en-US"/>
          </a:p>
        </p:txBody>
      </p:sp>
    </p:spTree>
    <p:extLst>
      <p:ext uri="{BB962C8B-B14F-4D97-AF65-F5344CB8AC3E}">
        <p14:creationId xmlns:p14="http://schemas.microsoft.com/office/powerpoint/2010/main" val="272024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7084E5-9564-4196-93B5-6754BDD78553}" type="datetimeFigureOut">
              <a:rPr lang="en-US" smtClean="0"/>
              <a:t>8/1/2019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63E2C85-8C1C-4BEA-882B-8A319ED75BBC}" type="slidenum">
              <a:rPr lang="en-US" smtClean="0"/>
              <a:t>‹#›</a:t>
            </a:fld>
            <a:endParaRPr lang="en-US"/>
          </a:p>
        </p:txBody>
      </p:sp>
    </p:spTree>
    <p:extLst>
      <p:ext uri="{BB962C8B-B14F-4D97-AF65-F5344CB8AC3E}">
        <p14:creationId xmlns:p14="http://schemas.microsoft.com/office/powerpoint/2010/main" val="40104597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712" y="232423"/>
            <a:ext cx="8676222" cy="1879599"/>
          </a:xfrm>
        </p:spPr>
        <p:txBody>
          <a:bodyPr>
            <a:normAutofit/>
          </a:bodyPr>
          <a:lstStyle/>
          <a:p>
            <a:pPr algn="ctr"/>
            <a:r>
              <a:rPr lang="en-US" sz="5200" dirty="0" err="1"/>
              <a:t>Baymax</a:t>
            </a:r>
            <a:r>
              <a:rPr lang="en-US" sz="5200" dirty="0"/>
              <a:t> – AI </a:t>
            </a:r>
            <a:r>
              <a:rPr lang="en-US" sz="5200" dirty="0" err="1"/>
              <a:t>Chatbot</a:t>
            </a:r>
            <a:endParaRPr lang="en-US" sz="5200" dirty="0"/>
          </a:p>
        </p:txBody>
      </p:sp>
      <p:cxnSp>
        <p:nvCxnSpPr>
          <p:cNvPr id="6" name="Straight Connector 5"/>
          <p:cNvCxnSpPr/>
          <p:nvPr/>
        </p:nvCxnSpPr>
        <p:spPr>
          <a:xfrm>
            <a:off x="753659" y="2400300"/>
            <a:ext cx="10612841" cy="1270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793" y="2701278"/>
            <a:ext cx="1532059" cy="15320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222" y="4621690"/>
            <a:ext cx="426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62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54" y="1282700"/>
            <a:ext cx="3671046" cy="508000"/>
          </a:xfrm>
        </p:spPr>
        <p:txBody>
          <a:bodyPr/>
          <a:lstStyle/>
          <a:p>
            <a:r>
              <a:rPr lang="en-US" sz="3200" dirty="0"/>
              <a:t>How do I use it?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07175" y="347381"/>
            <a:ext cx="2724794" cy="2129119"/>
          </a:xfrm>
        </p:spPr>
      </p:pic>
      <p:sp>
        <p:nvSpPr>
          <p:cNvPr id="4" name="Text Placeholder 3"/>
          <p:cNvSpPr>
            <a:spLocks noGrp="1"/>
          </p:cNvSpPr>
          <p:nvPr>
            <p:ph type="body" sz="half" idx="2"/>
          </p:nvPr>
        </p:nvSpPr>
        <p:spPr>
          <a:xfrm>
            <a:off x="900954" y="2291080"/>
            <a:ext cx="3340846" cy="2895599"/>
          </a:xfrm>
        </p:spPr>
        <p:txBody>
          <a:bodyPr>
            <a:normAutofit/>
          </a:bodyPr>
          <a:lstStyle/>
          <a:p>
            <a:r>
              <a:rPr lang="en-US" sz="2000" dirty="0"/>
              <a:t>1) Enter mobile number and password.</a:t>
            </a:r>
          </a:p>
          <a:p>
            <a:endParaRPr lang="en-US" sz="1600" dirty="0"/>
          </a:p>
          <a:p>
            <a:r>
              <a:rPr lang="en-US" sz="2000" dirty="0"/>
              <a:t>2) Login.</a:t>
            </a:r>
          </a:p>
          <a:p>
            <a:endParaRPr lang="en-US" sz="2000" dirty="0"/>
          </a:p>
          <a:p>
            <a:r>
              <a:rPr lang="en-US" sz="2000" dirty="0"/>
              <a:t>3)Start chatting!!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9600" y="3628942"/>
            <a:ext cx="5029200" cy="2606758"/>
          </a:xfrm>
          <a:prstGeom prst="rect">
            <a:avLst/>
          </a:prstGeom>
        </p:spPr>
      </p:pic>
    </p:spTree>
    <p:extLst>
      <p:ext uri="{BB962C8B-B14F-4D97-AF65-F5344CB8AC3E}">
        <p14:creationId xmlns:p14="http://schemas.microsoft.com/office/powerpoint/2010/main" val="39902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Goals:</a:t>
            </a:r>
          </a:p>
        </p:txBody>
      </p:sp>
      <p:sp>
        <p:nvSpPr>
          <p:cNvPr id="3" name="Content Placeholder 2"/>
          <p:cNvSpPr>
            <a:spLocks noGrp="1"/>
          </p:cNvSpPr>
          <p:nvPr>
            <p:ph idx="1"/>
          </p:nvPr>
        </p:nvSpPr>
        <p:spPr/>
        <p:txBody>
          <a:bodyPr>
            <a:normAutofit/>
          </a:bodyPr>
          <a:lstStyle/>
          <a:p>
            <a:r>
              <a:rPr lang="en-US" sz="2800" dirty="0"/>
              <a:t>Integrate the following features:</a:t>
            </a:r>
          </a:p>
          <a:p>
            <a:pPr lvl="1"/>
            <a:r>
              <a:rPr lang="en-US" sz="2400" dirty="0"/>
              <a:t>Query Analyzer.</a:t>
            </a:r>
          </a:p>
          <a:p>
            <a:pPr lvl="1"/>
            <a:r>
              <a:rPr lang="en-US" sz="2400" dirty="0"/>
              <a:t>Cricket Live Score.</a:t>
            </a:r>
          </a:p>
          <a:p>
            <a:pPr lvl="1"/>
            <a:r>
              <a:rPr lang="en-US" sz="2400" dirty="0"/>
              <a:t>Scheduler.</a:t>
            </a:r>
          </a:p>
          <a:p>
            <a:r>
              <a:rPr lang="en-US" sz="2800" dirty="0"/>
              <a:t>Training for more personalized answers.</a:t>
            </a:r>
          </a:p>
          <a:p>
            <a:r>
              <a:rPr lang="en-US" sz="2800" dirty="0"/>
              <a:t>Increase security.</a:t>
            </a:r>
          </a:p>
        </p:txBody>
      </p:sp>
    </p:spTree>
    <p:extLst>
      <p:ext uri="{BB962C8B-B14F-4D97-AF65-F5344CB8AC3E}">
        <p14:creationId xmlns:p14="http://schemas.microsoft.com/office/powerpoint/2010/main" val="284526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for Holding Up!!</a:t>
            </a:r>
          </a:p>
        </p:txBody>
      </p:sp>
      <p:sp>
        <p:nvSpPr>
          <p:cNvPr id="3" name="Text Placeholder 2"/>
          <p:cNvSpPr>
            <a:spLocks noGrp="1"/>
          </p:cNvSpPr>
          <p:nvPr>
            <p:ph type="body" idx="1"/>
          </p:nvPr>
        </p:nvSpPr>
        <p:spPr/>
        <p:txBody>
          <a:bodyPr/>
          <a:lstStyle/>
          <a:p>
            <a:r>
              <a:rPr lang="en-US" dirty="0"/>
              <a:t>Any questions?</a:t>
            </a:r>
          </a:p>
          <a:p>
            <a:r>
              <a:rPr lang="en-US" dirty="0"/>
              <a:t>Please let us know!!</a:t>
            </a:r>
          </a:p>
        </p:txBody>
      </p:sp>
    </p:spTree>
    <p:extLst>
      <p:ext uri="{BB962C8B-B14F-4D97-AF65-F5344CB8AC3E}">
        <p14:creationId xmlns:p14="http://schemas.microsoft.com/office/powerpoint/2010/main" val="43563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sz="half" idx="1"/>
          </p:nvPr>
        </p:nvSpPr>
        <p:spPr>
          <a:xfrm>
            <a:off x="939054" y="2324100"/>
            <a:ext cx="4825158" cy="3416301"/>
          </a:xfrm>
        </p:spPr>
        <p:txBody>
          <a:bodyPr>
            <a:noAutofit/>
          </a:bodyPr>
          <a:lstStyle/>
          <a:p>
            <a:r>
              <a:rPr lang="en-US" sz="2400" dirty="0"/>
              <a:t>Problem</a:t>
            </a:r>
          </a:p>
          <a:p>
            <a:r>
              <a:rPr lang="en-US" sz="2400" dirty="0"/>
              <a:t>Proposed Work</a:t>
            </a:r>
          </a:p>
          <a:p>
            <a:r>
              <a:rPr lang="en-US" sz="2400" dirty="0"/>
              <a:t>Existing Work</a:t>
            </a:r>
          </a:p>
          <a:p>
            <a:r>
              <a:rPr lang="en-US" sz="2400" dirty="0"/>
              <a:t>Real Time Usage</a:t>
            </a:r>
          </a:p>
          <a:p>
            <a:r>
              <a:rPr lang="en-US" sz="2400" dirty="0"/>
              <a:t>Requirements</a:t>
            </a:r>
          </a:p>
          <a:p>
            <a:r>
              <a:rPr lang="en-US" sz="2400" dirty="0"/>
              <a:t>Technologies</a:t>
            </a:r>
          </a:p>
          <a:p>
            <a:r>
              <a:rPr lang="en-US" sz="2400" dirty="0"/>
              <a:t>Using the bot</a:t>
            </a:r>
          </a:p>
          <a:p>
            <a:r>
              <a:rPr lang="en-US" sz="2400" dirty="0"/>
              <a:t>Future Goals</a:t>
            </a:r>
          </a:p>
          <a:p>
            <a:endParaRPr lang="en-US" sz="24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758844" y="2520947"/>
            <a:ext cx="3359756" cy="3345909"/>
          </a:xfrm>
        </p:spPr>
      </p:pic>
    </p:spTree>
    <p:extLst>
      <p:ext uri="{BB962C8B-B14F-4D97-AF65-F5344CB8AC3E}">
        <p14:creationId xmlns:p14="http://schemas.microsoft.com/office/powerpoint/2010/main" val="406098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a:t>
            </a:r>
          </a:p>
        </p:txBody>
      </p:sp>
      <p:sp>
        <p:nvSpPr>
          <p:cNvPr id="3" name="Content Placeholder 2"/>
          <p:cNvSpPr>
            <a:spLocks noGrp="1"/>
          </p:cNvSpPr>
          <p:nvPr>
            <p:ph idx="1"/>
          </p:nvPr>
        </p:nvSpPr>
        <p:spPr>
          <a:xfrm>
            <a:off x="1090708" y="2534725"/>
            <a:ext cx="8825659" cy="3416300"/>
          </a:xfrm>
        </p:spPr>
        <p:txBody>
          <a:bodyPr>
            <a:normAutofit fontScale="92500" lnSpcReduction="20000"/>
          </a:bodyPr>
          <a:lstStyle/>
          <a:p>
            <a:pPr marL="0" indent="0">
              <a:buNone/>
            </a:pPr>
            <a:r>
              <a:rPr lang="en-IN" sz="2400" dirty="0"/>
              <a:t>When people are in extreme emotional states, they are often cast aside for being low. When not taken care of, these thoughts isolate the victim and end up eating them from inside – often resulting in suicides or depression. Its imperative that we take care of these people and prevent them from being isolated. </a:t>
            </a:r>
          </a:p>
          <a:p>
            <a:pPr marL="0" indent="0">
              <a:buNone/>
            </a:pPr>
            <a:endParaRPr lang="en-US" sz="2400" dirty="0"/>
          </a:p>
          <a:p>
            <a:pPr marL="0" indent="0">
              <a:buNone/>
            </a:pPr>
            <a:r>
              <a:rPr lang="en-IN" sz="2400" dirty="0"/>
              <a:t>Not everyone has people who can look after them, hence there is a need for an assistant that could do the needful.</a:t>
            </a:r>
          </a:p>
          <a:p>
            <a:pPr marL="0" indent="0">
              <a:buNone/>
            </a:pPr>
            <a:r>
              <a:rPr lang="en-IN" sz="2400" dirty="0"/>
              <a:t>Ex: Students living far from their home.</a:t>
            </a:r>
          </a:p>
          <a:p>
            <a:pPr marL="0" indent="0">
              <a:buNone/>
            </a:pPr>
            <a:endParaRPr lang="en-US" sz="2400" dirty="0"/>
          </a:p>
          <a:p>
            <a:pPr marL="0" indent="0">
              <a:buNone/>
            </a:pPr>
            <a:endParaRPr lang="en-US" sz="2400" b="1" dirty="0"/>
          </a:p>
        </p:txBody>
      </p:sp>
    </p:spTree>
    <p:extLst>
      <p:ext uri="{BB962C8B-B14F-4D97-AF65-F5344CB8AC3E}">
        <p14:creationId xmlns:p14="http://schemas.microsoft.com/office/powerpoint/2010/main" val="232484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Work</a:t>
            </a:r>
          </a:p>
        </p:txBody>
      </p:sp>
      <p:sp>
        <p:nvSpPr>
          <p:cNvPr id="3" name="Content Placeholder 2"/>
          <p:cNvSpPr>
            <a:spLocks noGrp="1"/>
          </p:cNvSpPr>
          <p:nvPr>
            <p:ph idx="1"/>
          </p:nvPr>
        </p:nvSpPr>
        <p:spPr>
          <a:xfrm>
            <a:off x="875554" y="2664460"/>
            <a:ext cx="10440146" cy="3416300"/>
          </a:xfrm>
        </p:spPr>
        <p:txBody>
          <a:bodyPr>
            <a:normAutofit/>
          </a:bodyPr>
          <a:lstStyle/>
          <a:p>
            <a:pPr marL="0" indent="0" algn="ctr">
              <a:buNone/>
            </a:pPr>
            <a:r>
              <a:rPr lang="en-US" sz="2800" dirty="0"/>
              <a:t>The idea of the project was to Make a chatbot that helps a student cope during the extreme emotional phase – depression, anxiety, happiness etc.</a:t>
            </a:r>
          </a:p>
          <a:p>
            <a:pPr algn="ct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388" y="4170362"/>
            <a:ext cx="44672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90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Work</a:t>
            </a:r>
          </a:p>
        </p:txBody>
      </p:sp>
      <p:sp>
        <p:nvSpPr>
          <p:cNvPr id="3" name="Content Placeholder 2"/>
          <p:cNvSpPr>
            <a:spLocks noGrp="1"/>
          </p:cNvSpPr>
          <p:nvPr>
            <p:ph idx="1"/>
          </p:nvPr>
        </p:nvSpPr>
        <p:spPr/>
        <p:txBody>
          <a:bodyPr>
            <a:normAutofit/>
          </a:bodyPr>
          <a:lstStyle/>
          <a:p>
            <a:r>
              <a:rPr lang="en-US" sz="2400" dirty="0"/>
              <a:t>We’ve created a bot that is well aware of emotions.</a:t>
            </a:r>
          </a:p>
          <a:p>
            <a:r>
              <a:rPr lang="en-US" sz="2400" dirty="0"/>
              <a:t>It can run a sentiment analysis to predict your current surge of emotions.</a:t>
            </a:r>
          </a:p>
          <a:p>
            <a:r>
              <a:rPr lang="en-US" sz="2400" dirty="0"/>
              <a:t>It contemplates your feelings and try the best possible song to get along with you.</a:t>
            </a:r>
          </a:p>
        </p:txBody>
      </p:sp>
    </p:spTree>
    <p:extLst>
      <p:ext uri="{BB962C8B-B14F-4D97-AF65-F5344CB8AC3E}">
        <p14:creationId xmlns:p14="http://schemas.microsoft.com/office/powerpoint/2010/main" val="3603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 Time Usage</a:t>
            </a:r>
          </a:p>
        </p:txBody>
      </p:sp>
      <p:sp>
        <p:nvSpPr>
          <p:cNvPr id="3" name="Content Placeholder 2"/>
          <p:cNvSpPr>
            <a:spLocks noGrp="1"/>
          </p:cNvSpPr>
          <p:nvPr>
            <p:ph idx="1"/>
          </p:nvPr>
        </p:nvSpPr>
        <p:spPr/>
        <p:txBody>
          <a:bodyPr>
            <a:normAutofit/>
          </a:bodyPr>
          <a:lstStyle/>
          <a:p>
            <a:r>
              <a:rPr lang="en-US" sz="2400" dirty="0"/>
              <a:t>Anti-depressant</a:t>
            </a:r>
          </a:p>
          <a:p>
            <a:r>
              <a:rPr lang="en-US" sz="2400" dirty="0"/>
              <a:t>Mood enhancer</a:t>
            </a:r>
          </a:p>
          <a:p>
            <a:r>
              <a:rPr lang="en-US" sz="2400" dirty="0"/>
              <a:t>Suicide Prevention</a:t>
            </a:r>
          </a:p>
          <a:p>
            <a:endParaRPr lang="en-US" sz="2400" dirty="0"/>
          </a:p>
        </p:txBody>
      </p:sp>
    </p:spTree>
    <p:extLst>
      <p:ext uri="{BB962C8B-B14F-4D97-AF65-F5344CB8AC3E}">
        <p14:creationId xmlns:p14="http://schemas.microsoft.com/office/powerpoint/2010/main" val="216817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Requirements</a:t>
            </a:r>
            <a:endParaRPr lang="en-US" b="1" dirty="0"/>
          </a:p>
        </p:txBody>
      </p:sp>
      <p:sp>
        <p:nvSpPr>
          <p:cNvPr id="3" name="Content Placeholder 2"/>
          <p:cNvSpPr>
            <a:spLocks noGrp="1"/>
          </p:cNvSpPr>
          <p:nvPr>
            <p:ph idx="1"/>
          </p:nvPr>
        </p:nvSpPr>
        <p:spPr>
          <a:xfrm>
            <a:off x="1090708" y="3098800"/>
            <a:ext cx="8825659" cy="3416300"/>
          </a:xfrm>
        </p:spPr>
        <p:txBody>
          <a:bodyPr>
            <a:normAutofit/>
          </a:bodyPr>
          <a:lstStyle/>
          <a:p>
            <a:r>
              <a:rPr lang="en-US" sz="2400" dirty="0"/>
              <a:t>A device with a good internet connection.</a:t>
            </a:r>
          </a:p>
          <a:p>
            <a:r>
              <a:rPr lang="en-US" sz="2400" dirty="0"/>
              <a:t>A Web Browser.</a:t>
            </a:r>
          </a:p>
          <a:p>
            <a:r>
              <a:rPr lang="en-US" sz="2400" dirty="0"/>
              <a:t>An emotionally broken down person.</a:t>
            </a:r>
          </a:p>
          <a:p>
            <a:pPr marL="0" indent="0">
              <a:buNone/>
            </a:pPr>
            <a:endParaRPr lang="en-US" sz="2400" dirty="0"/>
          </a:p>
        </p:txBody>
      </p:sp>
    </p:spTree>
    <p:extLst>
      <p:ext uri="{BB962C8B-B14F-4D97-AF65-F5344CB8AC3E}">
        <p14:creationId xmlns:p14="http://schemas.microsoft.com/office/powerpoint/2010/main" val="96757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 and PL’s</a:t>
            </a:r>
          </a:p>
        </p:txBody>
      </p:sp>
      <p:sp>
        <p:nvSpPr>
          <p:cNvPr id="4" name="TextBox 3"/>
          <p:cNvSpPr txBox="1"/>
          <p:nvPr/>
        </p:nvSpPr>
        <p:spPr>
          <a:xfrm>
            <a:off x="431799" y="2291087"/>
            <a:ext cx="3809999" cy="4708981"/>
          </a:xfrm>
          <a:prstGeom prst="rect">
            <a:avLst/>
          </a:prstGeom>
          <a:noFill/>
        </p:spPr>
        <p:txBody>
          <a:bodyPr wrap="square" rtlCol="0">
            <a:spAutoFit/>
          </a:bodyPr>
          <a:lstStyle/>
          <a:p>
            <a:pPr algn="ctr"/>
            <a:r>
              <a:rPr lang="en-US" sz="2400" b="1" dirty="0"/>
              <a:t>Technologies</a:t>
            </a:r>
          </a:p>
          <a:p>
            <a:endParaRPr lang="en-US" b="1" dirty="0"/>
          </a:p>
          <a:p>
            <a:pPr algn="ctr"/>
            <a:r>
              <a:rPr lang="en-US" sz="2400" dirty="0"/>
              <a:t>Dialog-Flow </a:t>
            </a:r>
          </a:p>
          <a:p>
            <a:pPr algn="ctr"/>
            <a:r>
              <a:rPr lang="en-US" sz="2400" dirty="0"/>
              <a:t>AWS Cloud – EC2</a:t>
            </a:r>
          </a:p>
          <a:p>
            <a:pPr algn="ctr"/>
            <a:r>
              <a:rPr lang="en-US" sz="2400" dirty="0"/>
              <a:t>Apache Server</a:t>
            </a:r>
          </a:p>
          <a:p>
            <a:pPr algn="ctr"/>
            <a:r>
              <a:rPr lang="en-US" sz="2400" dirty="0"/>
              <a:t>CGI</a:t>
            </a:r>
          </a:p>
          <a:p>
            <a:pPr algn="ctr"/>
            <a:r>
              <a:rPr lang="en-US" sz="2400" dirty="0"/>
              <a:t>Database </a:t>
            </a:r>
          </a:p>
          <a:p>
            <a:pPr algn="ctr"/>
            <a:r>
              <a:rPr lang="en-US" sz="2400" dirty="0"/>
              <a:t>NLP – Natural Language Processing</a:t>
            </a:r>
          </a:p>
          <a:p>
            <a:pPr algn="ctr"/>
            <a:r>
              <a:rPr lang="en-US" sz="2400" dirty="0"/>
              <a:t>Sentiment Analysis</a:t>
            </a:r>
          </a:p>
          <a:p>
            <a:pPr algn="ctr"/>
            <a:r>
              <a:rPr lang="en-US" sz="2400" dirty="0"/>
              <a:t>Platform - </a:t>
            </a:r>
            <a:r>
              <a:rPr lang="en-US" sz="2400" dirty="0" err="1"/>
              <a:t>RedHat</a:t>
            </a:r>
            <a:endParaRPr lang="en-US" sz="2400" dirty="0"/>
          </a:p>
          <a:p>
            <a:endParaRPr lang="en-US" sz="2400" dirty="0"/>
          </a:p>
          <a:p>
            <a:pPr marL="285750" indent="-285750">
              <a:buFont typeface="Wingdings" pitchFamily="2" charset="2"/>
              <a:buChar char="Ø"/>
            </a:pPr>
            <a:endParaRPr lang="en-US" dirty="0"/>
          </a:p>
        </p:txBody>
      </p:sp>
      <p:sp>
        <p:nvSpPr>
          <p:cNvPr id="6" name="TextBox 5"/>
          <p:cNvSpPr txBox="1"/>
          <p:nvPr/>
        </p:nvSpPr>
        <p:spPr>
          <a:xfrm>
            <a:off x="4521200" y="2476500"/>
            <a:ext cx="2959100" cy="4101123"/>
          </a:xfrm>
          <a:prstGeom prst="rect">
            <a:avLst/>
          </a:prstGeom>
          <a:noFill/>
        </p:spPr>
        <p:txBody>
          <a:bodyPr wrap="square" rtlCol="0">
            <a:spAutoFit/>
          </a:bodyPr>
          <a:lstStyle/>
          <a:p>
            <a:pPr algn="ctr"/>
            <a:r>
              <a:rPr lang="en-US" sz="2400" b="1" dirty="0"/>
              <a:t>Python Libraries</a:t>
            </a:r>
          </a:p>
          <a:p>
            <a:pPr algn="ctr"/>
            <a:endParaRPr lang="en-US" b="1" dirty="0"/>
          </a:p>
          <a:p>
            <a:pPr algn="ctr"/>
            <a:r>
              <a:rPr lang="en-US" sz="2400" dirty="0"/>
              <a:t>Textblob</a:t>
            </a:r>
          </a:p>
          <a:p>
            <a:pPr algn="ctr"/>
            <a:r>
              <a:rPr lang="en-US" sz="2400" dirty="0" err="1"/>
              <a:t>SpotiPy</a:t>
            </a:r>
            <a:endParaRPr lang="en-US" sz="2400" dirty="0"/>
          </a:p>
          <a:p>
            <a:pPr algn="ctr"/>
            <a:r>
              <a:rPr lang="en-US" sz="2400" dirty="0"/>
              <a:t>NLTK Data</a:t>
            </a:r>
          </a:p>
          <a:p>
            <a:pPr algn="ctr"/>
            <a:endParaRPr lang="en-US" sz="2000" dirty="0"/>
          </a:p>
          <a:p>
            <a:pPr algn="ctr"/>
            <a:endParaRPr lang="en-US" sz="2000" dirty="0"/>
          </a:p>
          <a:p>
            <a:pPr algn="ctr"/>
            <a:r>
              <a:rPr lang="en-US" sz="2400" b="1" dirty="0"/>
              <a:t>Database</a:t>
            </a:r>
          </a:p>
          <a:p>
            <a:pPr algn="ctr"/>
            <a:endParaRPr lang="en-US" sz="1050" b="1" dirty="0"/>
          </a:p>
          <a:p>
            <a:pPr algn="ctr"/>
            <a:r>
              <a:rPr lang="en-US" sz="2400" dirty="0" err="1"/>
              <a:t>MariaDB</a:t>
            </a:r>
            <a:endParaRPr lang="en-US" sz="2400" dirty="0"/>
          </a:p>
          <a:p>
            <a:pPr algn="ctr"/>
            <a:r>
              <a:rPr lang="en-US" sz="2400" dirty="0"/>
              <a:t> SQL</a:t>
            </a:r>
            <a:endParaRPr lang="en-US" sz="2800" dirty="0"/>
          </a:p>
          <a:p>
            <a:endParaRPr lang="en-US" sz="2400" dirty="0"/>
          </a:p>
        </p:txBody>
      </p:sp>
      <p:sp>
        <p:nvSpPr>
          <p:cNvPr id="7" name="TextBox 6"/>
          <p:cNvSpPr txBox="1"/>
          <p:nvPr/>
        </p:nvSpPr>
        <p:spPr>
          <a:xfrm>
            <a:off x="7715250" y="2547280"/>
            <a:ext cx="3581400" cy="3477875"/>
          </a:xfrm>
          <a:prstGeom prst="rect">
            <a:avLst/>
          </a:prstGeom>
          <a:noFill/>
        </p:spPr>
        <p:txBody>
          <a:bodyPr wrap="square" rtlCol="0">
            <a:spAutoFit/>
          </a:bodyPr>
          <a:lstStyle/>
          <a:p>
            <a:pPr algn="ctr"/>
            <a:r>
              <a:rPr lang="en-US" sz="2400" b="1" dirty="0"/>
              <a:t>Languages Used</a:t>
            </a:r>
          </a:p>
          <a:p>
            <a:pPr algn="ctr"/>
            <a:endParaRPr lang="en-US" dirty="0"/>
          </a:p>
          <a:p>
            <a:pPr algn="ctr"/>
            <a:r>
              <a:rPr lang="en-US" sz="2400" dirty="0"/>
              <a:t>HTML </a:t>
            </a:r>
          </a:p>
          <a:p>
            <a:pPr algn="ctr"/>
            <a:r>
              <a:rPr lang="en-US" sz="2400" dirty="0"/>
              <a:t>CSS</a:t>
            </a:r>
          </a:p>
          <a:p>
            <a:pPr algn="ctr"/>
            <a:r>
              <a:rPr lang="en-US" sz="2400" dirty="0"/>
              <a:t>Python</a:t>
            </a:r>
          </a:p>
          <a:p>
            <a:pPr algn="ctr"/>
            <a:r>
              <a:rPr lang="en-US" sz="2400" dirty="0"/>
              <a:t>Java Script</a:t>
            </a:r>
          </a:p>
          <a:p>
            <a:pPr algn="ctr"/>
            <a:r>
              <a:rPr lang="en-US" sz="2400" dirty="0" err="1"/>
              <a:t>Jquery</a:t>
            </a:r>
            <a:endParaRPr lang="en-US" sz="2400" dirty="0"/>
          </a:p>
          <a:p>
            <a:pPr algn="ctr"/>
            <a:r>
              <a:rPr lang="en-US" sz="2400" dirty="0"/>
              <a:t>Ajax</a:t>
            </a:r>
          </a:p>
          <a:p>
            <a:endParaRPr lang="en-US" sz="1600"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496" y="822325"/>
            <a:ext cx="1042988" cy="10953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9192" y="822325"/>
            <a:ext cx="1236988"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301" y="765348"/>
            <a:ext cx="2073629" cy="10666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6345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607"/>
            <a:ext cx="10998199" cy="6581201"/>
          </a:xfrm>
          <a:prstGeom prst="rect">
            <a:avLst/>
          </a:prstGeom>
        </p:spPr>
      </p:pic>
      <p:sp>
        <p:nvSpPr>
          <p:cNvPr id="5" name="TextBox 4"/>
          <p:cNvSpPr txBox="1"/>
          <p:nvPr/>
        </p:nvSpPr>
        <p:spPr>
          <a:xfrm>
            <a:off x="2387600" y="798443"/>
            <a:ext cx="4419600" cy="707886"/>
          </a:xfrm>
          <a:prstGeom prst="rect">
            <a:avLst/>
          </a:prstGeom>
          <a:noFill/>
        </p:spPr>
        <p:txBody>
          <a:bodyPr wrap="square" rtlCol="0">
            <a:spAutoFit/>
          </a:bodyPr>
          <a:lstStyle/>
          <a:p>
            <a:pPr algn="ctr"/>
            <a:r>
              <a:rPr lang="en-US" sz="4000" b="1" dirty="0">
                <a:latin typeface="Comic Sans MS" pitchFamily="66" charset="0"/>
              </a:rPr>
              <a:t>Flow of Data </a:t>
            </a:r>
          </a:p>
        </p:txBody>
      </p:sp>
    </p:spTree>
    <p:extLst>
      <p:ext uri="{BB962C8B-B14F-4D97-AF65-F5344CB8AC3E}">
        <p14:creationId xmlns:p14="http://schemas.microsoft.com/office/powerpoint/2010/main" val="3719457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1541</TotalTime>
  <Words>322</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Comic Sans MS</vt:lpstr>
      <vt:lpstr>Wingdings</vt:lpstr>
      <vt:lpstr>Wingdings 3</vt:lpstr>
      <vt:lpstr>Ion Boardroom</vt:lpstr>
      <vt:lpstr>Baymax – AI Chatbot</vt:lpstr>
      <vt:lpstr>Index:</vt:lpstr>
      <vt:lpstr>Problem:</vt:lpstr>
      <vt:lpstr>Proposed Work</vt:lpstr>
      <vt:lpstr>Existing Work</vt:lpstr>
      <vt:lpstr>Real Time Usage</vt:lpstr>
      <vt:lpstr>Requirements</vt:lpstr>
      <vt:lpstr>Tech and PL’s</vt:lpstr>
      <vt:lpstr>PowerPoint Presentation</vt:lpstr>
      <vt:lpstr>How do I use it?</vt:lpstr>
      <vt:lpstr>Future Goals:</vt:lpstr>
      <vt:lpstr>Thanks for Holding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Divyanshu Sharma</dc:creator>
  <cp:lastModifiedBy>sanidhya rai</cp:lastModifiedBy>
  <cp:revision>48</cp:revision>
  <dcterms:created xsi:type="dcterms:W3CDTF">2019-02-12T16:13:56Z</dcterms:created>
  <dcterms:modified xsi:type="dcterms:W3CDTF">2019-08-01T05:48:54Z</dcterms:modified>
</cp:coreProperties>
</file>