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FP Big Data</a:t>
            </a:r>
            <a:br>
              <a:rPr lang="id-ID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695362" cy="1280727"/>
          </a:xfrm>
        </p:spPr>
        <p:txBody>
          <a:bodyPr>
            <a:normAutofit/>
          </a:bodyPr>
          <a:lstStyle/>
          <a:p>
            <a:r>
              <a:rPr lang="id-ID" dirty="0"/>
              <a:t>Muhammad Nezar M.	5114100001</a:t>
            </a:r>
          </a:p>
          <a:p>
            <a:r>
              <a:rPr lang="id-ID" dirty="0"/>
              <a:t>Abdul Majid Hasani	5114100097</a:t>
            </a:r>
          </a:p>
          <a:p>
            <a:r>
              <a:rPr lang="id-ID" dirty="0"/>
              <a:t>Kania Amalia		5114100172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Dataset : HOMICIDE REPORTS, 1980-2000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 </a:t>
            </a:r>
            <a:r>
              <a:rPr lang="id-ID" dirty="0"/>
              <a:t>T</a:t>
            </a:r>
            <a:r>
              <a:rPr lang="en-GB" dirty="0"/>
              <a:t>he most complete database of homicides in the United States </a:t>
            </a:r>
            <a:r>
              <a:rPr lang="id-ID" dirty="0"/>
              <a:t>which is </a:t>
            </a:r>
            <a:r>
              <a:rPr lang="en-GB" dirty="0"/>
              <a:t>currently available</a:t>
            </a:r>
            <a:endParaRPr lang="id-ID" dirty="0"/>
          </a:p>
          <a:p>
            <a:r>
              <a:rPr lang="en-GB" dirty="0"/>
              <a:t>This dataset includes the age, race, sex, ethnicity of victims and perpetrators </a:t>
            </a:r>
            <a:endParaRPr lang="id-ID" dirty="0"/>
          </a:p>
          <a:p>
            <a:r>
              <a:rPr lang="id-ID" dirty="0"/>
              <a:t>I</a:t>
            </a:r>
            <a:r>
              <a:rPr lang="en-GB" dirty="0"/>
              <a:t>n addition to the relationship between the victim and perpetrator and weapon used</a:t>
            </a:r>
            <a:endParaRPr lang="id-ID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22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Teknik Analisis yang Digunakan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 Pattern Mining	-&gt;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kriminalitas</a:t>
            </a:r>
            <a:r>
              <a:rPr lang="en-US" dirty="0"/>
              <a:t> mana yang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dipecahkan</a:t>
            </a:r>
            <a:endParaRPr lang="id-ID" dirty="0"/>
          </a:p>
          <a:p>
            <a:r>
              <a:rPr lang="id-ID" dirty="0"/>
              <a:t>K – Means Clustering</a:t>
            </a:r>
            <a:r>
              <a:rPr lang="en-US" dirty="0"/>
              <a:t>		-&gt;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pembunuh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statenya</a:t>
            </a:r>
            <a:endParaRPr lang="id-ID" dirty="0"/>
          </a:p>
          <a:p>
            <a:r>
              <a:rPr lang="id-ID" dirty="0"/>
              <a:t>Frequent Pattern Mining</a:t>
            </a:r>
            <a:r>
              <a:rPr lang="en-US" dirty="0"/>
              <a:t>	-&gt; 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pembunuh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etnis</a:t>
            </a:r>
            <a:r>
              <a:rPr lang="en-US" dirty="0"/>
              <a:t>, </a:t>
            </a:r>
            <a:r>
              <a:rPr lang="en-US" dirty="0" err="1"/>
              <a:t>suku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korban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484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24</TotalTime>
  <Words>20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FP Big Data </vt:lpstr>
      <vt:lpstr>Dataset : HOMICIDE REPORTS, 1980-2000</vt:lpstr>
      <vt:lpstr>Teknik Analisis yang Digunakan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Big Data</dc:title>
  <dc:creator>Kania Amalia</dc:creator>
  <cp:lastModifiedBy>Sani Suprayogi</cp:lastModifiedBy>
  <cp:revision>5</cp:revision>
  <dcterms:created xsi:type="dcterms:W3CDTF">2017-05-25T15:03:36Z</dcterms:created>
  <dcterms:modified xsi:type="dcterms:W3CDTF">2017-05-26T03:18:32Z</dcterms:modified>
</cp:coreProperties>
</file>