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720" y="-7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CAA54B-E8C3-4B1E-AF79-19CAC9149FB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22149A-2D61-4E46-8239-47D03A637FC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504AB6-72FA-4B3E-8259-47A2405C274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A08DEF-0362-4C10-B108-332307020D7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222F13-4882-4C22-9ABA-E3B5C2CCDD7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88A0D5-5080-4DA8-AFF7-4FBA0CFD6D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283365-3A2F-4041-9812-0685815DB4D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6EF2EB-4174-4008-959C-11EDD8A1C5E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C7C354-A3E9-4DB7-947F-3402D7C81C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BE7971-CFD4-4847-B7A6-3DE4F4F1D0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3F9582-A980-4FFD-AAAD-3A1AF4AFCAB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F3AD8B-3F3D-4389-B3A1-CCB0015D4B7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50505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50505"/>
                </a:solidFill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Arial"/>
              </a:defRPr>
            </a:lvl1pPr>
          </a:lstStyle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Arial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Arial"/>
              </a:defRPr>
            </a:lvl1pPr>
          </a:lstStyle>
          <a:p>
            <a:pPr algn="r">
              <a:buNone/>
            </a:pPr>
            <a:fld id="{5D42EB44-D32C-4447-B24B-9C7410486533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Straight Arrow Connector 5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Straight Arrow Connector 6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Straight Arrow Connector 7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Straight Arrow Connector 8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Straight Arrow Connector 10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Straight Arrow Connector 11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Straight Arrow Connector 12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Straight Arrow Connector 13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Straight Arrow Connector 14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Straight Arrow Connector 15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Straight Arrow Connector 17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Straight Arrow Connector 18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Straight Arrow Connector 19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Straight Arrow Connector 20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Straight Arrow Connector 21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Straight Arrow Connector 22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Straight Arrow Connector 23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Straight Arrow Connector 25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Straight Arrow Connector 26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Straight Arrow Connector 27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Straight Arrow Connector 29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Straight Arrow Connector 30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" name="Oval 31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Oval 32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Oval 33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Oval 34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Oval 35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Oval 36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Oval 37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Oval 38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Oval 39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Oval 40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Oval 41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Oval 42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Oval 43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Oval 44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Oval 45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Oval 46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Oval 47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Oval 48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Oval 49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Oval 50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Oval 51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Oval 52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Oval 53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Oval 54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Oval 55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Oval 56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Oval 57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Oval 58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Oval 59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Oval 60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Oval 61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Oval 62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Oval 63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Oval 64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Oval 65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Oval 66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Oval 67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Oval 68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Oval 69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Oval 70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Oval 71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Oval 72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Oval 73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Oval 74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Oval 75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Oval 76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Oval 77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Oval 78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Oval 79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Oval 80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Oval 81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Oval 82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Oval 83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Oval 84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Expression Classification from Facial Images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200" b="0" strike="noStrike" spc="-1" dirty="0" err="1" smtClean="0">
                <a:latin typeface="Times New Roman"/>
              </a:rPr>
              <a:t>Sania</a:t>
            </a:r>
            <a:r>
              <a:rPr lang="en-US" sz="3200" b="0" strike="noStrike" spc="-1" dirty="0" smtClean="0">
                <a:latin typeface="Times New Roman"/>
              </a:rPr>
              <a:t> </a:t>
            </a:r>
            <a:r>
              <a:rPr lang="en-US" sz="3200" b="0" strike="noStrike" spc="-1" dirty="0" err="1" smtClean="0">
                <a:latin typeface="Times New Roman"/>
              </a:rPr>
              <a:t>Arif</a:t>
            </a:r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901D9A-C6F6-4747-84A8-393E22B23B91}" type="slidenum"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Overview</a:t>
            </a: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  <a:p>
            <a:pPr marL="432000" indent="-324000" algn="just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Learning discriminative features for expressions from facial images captured in the wild is a non-trivial task due to intra-class variations and inter-class similarities.</a:t>
            </a:r>
          </a:p>
          <a:p>
            <a:pPr marL="432000" indent="-324000" algn="just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expressions can be useful for Human-Computer Interaction based recommendation systems to determine whether to push product information or not.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172D14-CE0E-4325-9482-25E96A7D46EA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Dataset Preparation</a:t>
            </a: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 lnSpcReduction="10000"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Download and Extract Using Archive Manager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Necessary Python Packages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Seaborn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Tensorflow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OpenCV-Python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Matplotlib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Pandas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Numpy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562366-C877-4334-8391-1F1C200EF1E3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Model development</a:t>
            </a: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 rot="12600">
            <a:off x="2978280" y="1152360"/>
            <a:ext cx="5141880" cy="40248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8030A3-0B3F-476B-A28C-B6FF6C25D224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50" b="1" strike="noStrike" spc="-1">
                <a:solidFill>
                  <a:srgbClr val="050505"/>
                </a:solidFill>
                <a:latin typeface="Arial"/>
                <a:ea typeface="Times New Roman"/>
              </a:rPr>
              <a:t>Training, Testing and Evaluation</a:t>
            </a:r>
            <a:endParaRPr lang="en-US" sz="1350" b="0" strike="noStrike" spc="-1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3429000" y="1164600"/>
            <a:ext cx="4162320" cy="36079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199157-FAEA-4EE4-A641-12C642FA3C55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81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Expression Classification from Facial Images</vt:lpstr>
      <vt:lpstr>Overview</vt:lpstr>
      <vt:lpstr>Dataset Preparation</vt:lpstr>
      <vt:lpstr>Model development</vt:lpstr>
      <vt:lpstr>Training, Testing and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Classification from Facial Images</dc:title>
  <cp:lastModifiedBy>ABU JEE</cp:lastModifiedBy>
  <cp:revision>1</cp:revision>
  <dcterms:modified xsi:type="dcterms:W3CDTF">2024-10-19T12:07:45Z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2024-10-18T12:38:45Z</dcterms:created>
  <dc:creator/>
  <dc:description/>
  <dc:language>en-US</dc:language>
  <cp:lastModifiedBy/>
  <dcterms:modified xsi:type="dcterms:W3CDTF">2024-10-18T13:00:42Z</dcterms:modified>
  <cp:revision>10</cp:revision>
  <dc:subject/>
  <dc:title>DNA</dc:title>
</cp:coreProperties>
</file>