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698411f2d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a698411f2d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698411f2d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a698411f2d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698411f2d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a698411f2d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698411f2d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a698411f2d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698411f2d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a698411f2d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Healthcare Data Challenge: Healthcare faces challenges in accessing diverse datasets, as medical data is distributed across many institutions globally.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Legal and Regulatory Barriers: Centralized data aggregation for AI training in healthcare is increasingly restricted due to legal and regulatory barriers protecting data privacy.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698411f2d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a698411f2d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698411f2d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a698411f2d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698411f2d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a698411f2d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698411f2d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a698411f2d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7950" y="1138725"/>
            <a:ext cx="76881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Comparative Analysis of Tomato Disease Classification: A Performance Evaluation of CNNs and Traditional Classifiers with Explainable AI</a:t>
            </a:r>
            <a:endParaRPr sz="2700"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334325" y="2940375"/>
            <a:ext cx="35148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Team : 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Abu Bakar Hasnath   (20301037),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Sabista Ifraj (20301175),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Sameha Kamrul  (23266016),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Sania Azhmee Bhuiyan (23266033)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4050275" y="3480950"/>
            <a:ext cx="47739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CSE713: Advanced Syntactic Pattern Recognition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Instructor: Annajiat Alim Rasel (AAR)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RA: </a:t>
            </a:r>
            <a:r>
              <a:rPr lang="en"/>
              <a:t>Md. Humaion Kabir Mehedi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ST:</a:t>
            </a:r>
            <a:r>
              <a:rPr lang="en"/>
              <a:t> Farah Binta Haque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807375" y="1915225"/>
            <a:ext cx="8513400" cy="29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Literature survey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Collected Data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Proposed Methodology </a:t>
            </a:r>
            <a:endParaRPr sz="2500"/>
          </a:p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597150" y="1966150"/>
            <a:ext cx="7953300" cy="24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AlexNet CNN model for detecting and classifying tomato leaf diseases with high accuracy, precision, recall, and F-measure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research developed a complex model based on FC-SNDPN, integrating ResNet, ResNeXt, DenseNet, and DPN architectures for tomato leaf disease detection. </a:t>
            </a:r>
            <a:endParaRPr sz="15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model Deep Convolutional Neural Networks(DCNN ) achieved 98.40% of accuracy for the testing set.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research proposed the ResNet-50 model with transfer learning and data augmentation for detection of leaf disease accurately within a short time.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methods accuracy is 99.23% for GoogLeNet and 98.00% for VGG16.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includes transformer encoder module, multi-granularity feature extraction module, feature fusion module, feature selection module.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approach was based on Vision Transformer implemented with CNN.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is PlantXViT which is combined with CNN and vision transformer.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Collected Data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794350" y="20867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Worked with Hybrid Dataset 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Collected from kaggle :  Plant Village    and    Tomato Leaf Disease detection 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 Preprocessing of Data: resize, rotate &amp; batch size 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215"/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729450" y="1930825"/>
            <a:ext cx="81705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7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421"/>
              <a:buChar char="●"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CNN: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 is used for computer vision tasks and image classification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48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(SVM):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SVM is a supervised learning algorithm used for classification and regression tasks.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48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K-Nearest Neighbour (KNN):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instance-based learning algorithm used for both classification and regression tasks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48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Regression: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logistic regression is a classification algorithm used for binary classification tasks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48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tree: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Decision trees are a type of supervised learning algorithm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48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Bayes: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Naive Bayes is a probabilistic classification algorithm based on Bayes' theorem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3968"/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768750" y="1853850"/>
            <a:ext cx="76887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Forest: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constructs multiple decision trees during training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Multilayer Perceptron (MLP):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It's a class of feedforward artificial neural network.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transfer :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refer to the transfer of learning from one visual domain or task to another.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Inceptionv3: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convolutional neural network (CNN) architectures designed by Google's research team.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inception v4: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convolutional neural network (CNN) architectures designed by Google's research team.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RasNet: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Residual Network, this is a type of CNN architecture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DenseNet: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DenseNet stands for Dense Convolutional Network.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700"/>
          </a:p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 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of Efficient Techniques for Tomato Leaf Disease Detection Using Genetic Algorithm-Based and Deep Neural Networks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Based Identification of Tomato Leaf Diseases at Various Stages of Development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AlexNet Convolutional Neural Network for Disease Detection and Classification of Tomato Leaf</a:t>
            </a:r>
            <a:endParaRPr sz="15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Tomato Leaf Disease Detection System Based on FC-SNDPN</a:t>
            </a:r>
            <a:endParaRPr sz="15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Tomato Leaf Disease Detection using Convolutional Neural Network with Data Augmentation.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deep learning based approach for automated plant disease classification using vision transformer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690500" y="14412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en" sz="2900"/>
              <a:t>Thank you for listening</a:t>
            </a:r>
            <a:endParaRPr b="1" sz="2900"/>
          </a:p>
        </p:txBody>
      </p:sp>
      <p:sp>
        <p:nvSpPr>
          <p:cNvPr id="187" name="Google Shape;187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