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-4245" t="-2886" r="-161" b="4714"/>
          <a:stretch>
            <a:fillRect/>
          </a:stretch>
        </p:blipFill>
        <p:spPr>
          <a:xfrm>
            <a:off x="-774700" y="-685800"/>
            <a:ext cx="15274925" cy="8088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Slides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Sania Khandakar</cp:lastModifiedBy>
  <cp:revision>1</cp:revision>
  <dcterms:created xsi:type="dcterms:W3CDTF">2025-05-16T16:11:15Z</dcterms:created>
  <dcterms:modified xsi:type="dcterms:W3CDTF">2025-05-16T16:11:15Z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C5E0A19759914DA9A628668EBDECAB70_11</vt:lpwstr>
  </property>
  <property fmtid="{D5CDD505-2E9C-101B-9397-08002B2CF9AE}" pid="3" name="KSOProductBuildVer">
    <vt:lpwstr>2057-12.2.0.20796</vt:lpwstr>
  </property>
</Properties>
</file>