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Iris </a:t>
            </a:r>
            <a:r>
              <a:rPr lang="en-US" dirty="0" smtClean="0"/>
              <a:t>flower classification with python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SANIA MAJID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5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3" y="509450"/>
            <a:ext cx="10740912" cy="49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6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399"/>
          <a:stretch/>
        </p:blipFill>
        <p:spPr>
          <a:xfrm>
            <a:off x="1854994" y="2616200"/>
            <a:ext cx="8058150" cy="23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803" y="0"/>
            <a:ext cx="4725197" cy="2076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32773" cy="1696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773" y="0"/>
            <a:ext cx="4334030" cy="1867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67989"/>
            <a:ext cx="4742712" cy="202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712" y="2039439"/>
            <a:ext cx="7449288" cy="1457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735978"/>
            <a:ext cx="12192001" cy="31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0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59874"/>
            <a:ext cx="5907225" cy="459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907226" cy="169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34" y="117565"/>
            <a:ext cx="5837558" cy="2142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226" y="2534194"/>
            <a:ext cx="6284774" cy="4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35275"/>
            <a:ext cx="4362994" cy="4022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49486" cy="2599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994" y="144326"/>
            <a:ext cx="3670663" cy="2690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995" y="3183074"/>
            <a:ext cx="3866606" cy="3674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856" y="140063"/>
            <a:ext cx="3959144" cy="67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9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448594"/>
            <a:ext cx="3226526" cy="3095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67095"/>
            <a:ext cx="3226526" cy="3746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527" y="-52252"/>
            <a:ext cx="5810250" cy="230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219" y="2367641"/>
            <a:ext cx="5810250" cy="4335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6777" y="-62051"/>
            <a:ext cx="2982958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0816" y="3701601"/>
            <a:ext cx="4054730" cy="25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3319280"/>
            <a:ext cx="4140926" cy="3538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3813"/>
            <a:ext cx="4140926" cy="3224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927" y="-23813"/>
            <a:ext cx="5221849" cy="2218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23" y="2351858"/>
            <a:ext cx="5514431" cy="4007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926" y="-59532"/>
            <a:ext cx="3479074" cy="69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2200"/>
            <a:ext cx="4671015" cy="4022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585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0"/>
            <a:ext cx="521970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376" y="885825"/>
            <a:ext cx="6667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6" y="2410696"/>
            <a:ext cx="2312125" cy="1847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04288" cy="2410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288" y="0"/>
            <a:ext cx="3526794" cy="2886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288" y="2916678"/>
            <a:ext cx="2686615" cy="1245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617" y="29446"/>
            <a:ext cx="5421086" cy="68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5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</TotalTime>
  <Words>8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Iris flower classification with python   </vt:lpstr>
      <vt:lpstr>Task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 classification</dc:title>
  <dc:creator>Fjwu</dc:creator>
  <cp:lastModifiedBy>Fjwu</cp:lastModifiedBy>
  <cp:revision>4</cp:revision>
  <dcterms:created xsi:type="dcterms:W3CDTF">2023-10-04T14:21:15Z</dcterms:created>
  <dcterms:modified xsi:type="dcterms:W3CDTF">2023-10-04T14:49:45Z</dcterms:modified>
</cp:coreProperties>
</file>