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Name: Sania kumari</a:t>
            </a:r>
            <a:br>
              <a:rPr lang="en-US"/>
            </a:br>
            <a:r>
              <a:rPr lang="en-US"/>
              <a:t>ID:BIT-24S-039 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PRESENTATION TOPIC NAME</a:t>
            </a:r>
            <a:endParaRPr lang="en-US"/>
          </a:p>
          <a:p>
            <a:pPr marL="0" indent="0" algn="ctr">
              <a:buNone/>
            </a:pPr>
            <a:r>
              <a:rPr lang="en-US"/>
              <a:t>1:SEARCH INSERT POSITION</a:t>
            </a:r>
            <a:endParaRPr lang="en-US"/>
          </a:p>
          <a:p>
            <a:pPr marL="0" indent="0" algn="ctr">
              <a:buNone/>
            </a:pPr>
            <a:r>
              <a:rPr lang="en-US"/>
              <a:t>2:SAME TREE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35: Search Insert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1847850"/>
            <a:ext cx="8229600" cy="4525963"/>
          </a:xfrm>
        </p:spPr>
        <p:txBody>
          <a:bodyPr/>
          <a:lstStyle/>
          <a:p>
            <a:r>
              <a:rPr sz="2400"/>
              <a:t>Given a sorted array and a target value, return the index if the target is found.</a:t>
            </a:r>
            <a:endParaRPr sz="2400"/>
          </a:p>
          <a:p>
            <a:r>
              <a:rPr sz="2400"/>
              <a:t>If not, return the index where it would be if it were inserted in order.</a:t>
            </a:r>
            <a:endParaRPr sz="2400"/>
          </a:p>
          <a:p/>
          <a:p>
            <a:r>
              <a:rPr sz="2400"/>
              <a:t>Example:</a:t>
            </a:r>
            <a:endParaRPr sz="2400"/>
          </a:p>
          <a:p>
            <a:r>
              <a:rPr sz="2400"/>
              <a:t>Input: nums = [1,3,5,6], target = 5</a:t>
            </a:r>
            <a:endParaRPr sz="2400"/>
          </a:p>
          <a:p>
            <a:r>
              <a:rPr sz="2400"/>
              <a:t>Output: 2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Python Code: Search Insert Position</a:t>
            </a:r>
            <a:endParaRPr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/>
              <a:t>def searchInsert(nums, target):</a:t>
            </a:r>
            <a:endParaRPr sz="2000"/>
          </a:p>
          <a:p>
            <a:r>
              <a:rPr sz="2000"/>
              <a:t>    left, right = 0, len(nums) - 1</a:t>
            </a:r>
            <a:endParaRPr sz="2000"/>
          </a:p>
          <a:p>
            <a:r>
              <a:rPr sz="2000"/>
              <a:t>    while left &lt;= right:</a:t>
            </a:r>
            <a:endParaRPr sz="2000"/>
          </a:p>
          <a:p>
            <a:r>
              <a:rPr sz="2000"/>
              <a:t>        mid = (left + right) // 2</a:t>
            </a:r>
            <a:endParaRPr sz="2000"/>
          </a:p>
          <a:p>
            <a:r>
              <a:rPr sz="2000"/>
              <a:t>        if nums[mid] == target:</a:t>
            </a:r>
            <a:endParaRPr sz="2000"/>
          </a:p>
          <a:p>
            <a:r>
              <a:rPr sz="2000"/>
              <a:t>            return mid</a:t>
            </a:r>
            <a:endParaRPr sz="2000"/>
          </a:p>
          <a:p>
            <a:r>
              <a:rPr sz="2000"/>
              <a:t>        elif nums[mid] &lt; target:</a:t>
            </a:r>
            <a:endParaRPr sz="2000"/>
          </a:p>
          <a:p>
            <a:r>
              <a:rPr sz="2000"/>
              <a:t>            left = mid + 1</a:t>
            </a:r>
            <a:endParaRPr sz="2000"/>
          </a:p>
          <a:p>
            <a:r>
              <a:rPr sz="2000"/>
              <a:t>        else:</a:t>
            </a:r>
            <a:endParaRPr sz="2000"/>
          </a:p>
          <a:p>
            <a:r>
              <a:rPr sz="2000"/>
              <a:t>            right = mid - 1</a:t>
            </a:r>
            <a:endParaRPr sz="2000"/>
          </a:p>
          <a:p>
            <a:r>
              <a:rPr sz="2000"/>
              <a:t>    return left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Explanation: Search Insert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Binary search is used for efficiency (O(log n)).</a:t>
            </a:r>
            <a:endParaRPr sz="2400"/>
          </a:p>
          <a:p>
            <a:r>
              <a:rPr sz="2400"/>
              <a:t>- If target is found at mid, return mid.</a:t>
            </a:r>
            <a:endParaRPr sz="2400"/>
          </a:p>
          <a:p>
            <a:r>
              <a:rPr sz="2400"/>
              <a:t>- If target is smaller, search left half.</a:t>
            </a:r>
            <a:endParaRPr sz="2400"/>
          </a:p>
          <a:p>
            <a:r>
              <a:rPr sz="2400"/>
              <a:t>- If target is larger, search right half.</a:t>
            </a:r>
            <a:endParaRPr sz="2400"/>
          </a:p>
          <a:p>
            <a:r>
              <a:rPr sz="2400"/>
              <a:t>- If not found, return the position where it should be inserted.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100: Same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sz="2400"/>
              <a:t>Given the roots of two binary trees p and q, write a function to check if they are the same or not.</a:t>
            </a:r>
            <a:endParaRPr sz="2400"/>
          </a:p>
          <a:p>
            <a:pPr lvl="0"/>
            <a:endParaRPr sz="2400"/>
          </a:p>
          <a:p>
            <a:r>
              <a:rPr sz="2400"/>
              <a:t>Two binary trees are considered the same if they are structurally identical and the nodes have the same value.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Code: Same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/>
              <a:t>class TreeNode:</a:t>
            </a:r>
            <a:endParaRPr sz="1800"/>
          </a:p>
          <a:p>
            <a:r>
              <a:rPr sz="1800"/>
              <a:t>    def __init__(self, val=0, left=None, right=None):</a:t>
            </a:r>
            <a:endParaRPr sz="1800"/>
          </a:p>
          <a:p>
            <a:r>
              <a:rPr sz="1800"/>
              <a:t>        self.val = val</a:t>
            </a:r>
            <a:endParaRPr sz="1800"/>
          </a:p>
          <a:p>
            <a:r>
              <a:rPr sz="1800"/>
              <a:t>        self.left = left</a:t>
            </a:r>
            <a:endParaRPr sz="1800"/>
          </a:p>
          <a:p>
            <a:r>
              <a:rPr sz="1800"/>
              <a:t>        self.right = right</a:t>
            </a:r>
            <a:endParaRPr sz="1800"/>
          </a:p>
          <a:p>
            <a:r>
              <a:rPr sz="1800"/>
              <a:t>def isSameTree(p, q):</a:t>
            </a:r>
            <a:endParaRPr sz="1800"/>
          </a:p>
          <a:p>
            <a:r>
              <a:rPr sz="1800"/>
              <a:t>    if not p and not q:</a:t>
            </a:r>
            <a:endParaRPr sz="1800"/>
          </a:p>
          <a:p>
            <a:r>
              <a:rPr sz="1800"/>
              <a:t>        return True</a:t>
            </a:r>
            <a:endParaRPr sz="1800"/>
          </a:p>
          <a:p>
            <a:r>
              <a:rPr sz="1800"/>
              <a:t>    if not p or not q:</a:t>
            </a:r>
            <a:endParaRPr sz="1800"/>
          </a:p>
          <a:p>
            <a:r>
              <a:rPr sz="1800"/>
              <a:t>        return False</a:t>
            </a:r>
            <a:endParaRPr sz="1800"/>
          </a:p>
          <a:p>
            <a:r>
              <a:rPr sz="1800"/>
              <a:t>    return (p.val == q.val and </a:t>
            </a:r>
            <a:endParaRPr sz="1800"/>
          </a:p>
          <a:p>
            <a:r>
              <a:rPr sz="1800"/>
              <a:t>            isSameTree(p.left, q.left) and </a:t>
            </a:r>
            <a:endParaRPr sz="1800"/>
          </a:p>
          <a:p>
            <a:r>
              <a:rPr sz="1800"/>
              <a:t>            isSameTree(p.right, q.right))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Explanation: Same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Check if both nodes are null: return True</a:t>
            </a:r>
            <a:endParaRPr sz="2400"/>
          </a:p>
          <a:p>
            <a:r>
              <a:rPr sz="2400"/>
              <a:t>- If one is null and other isn't: return False</a:t>
            </a:r>
            <a:endParaRPr sz="2400"/>
          </a:p>
          <a:p>
            <a:r>
              <a:rPr sz="2400"/>
              <a:t>- If values are equal, recursively check left and right subtrees</a:t>
            </a:r>
            <a:endParaRPr sz="2400"/>
          </a:p>
          <a:p>
            <a:r>
              <a:rPr sz="2400"/>
              <a:t>- Ensures both structure and values match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WPS Presentation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Art_mountaineering</vt:lpstr>
      <vt:lpstr>LeetCode Problems: Easy Level - Solutions and Concept</vt:lpstr>
      <vt:lpstr>PowerPoint 演示文稿</vt:lpstr>
      <vt:lpstr>Problem 35: Search Insert Position</vt:lpstr>
      <vt:lpstr>Python Code: Search Insert Position</vt:lpstr>
      <vt:lpstr>Explanation: Search Insert Position</vt:lpstr>
      <vt:lpstr>Problem 100: Same Tree</vt:lpstr>
      <vt:lpstr>Python Code: Same Tree</vt:lpstr>
      <vt:lpstr>Explanation: Same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nimrata rathi</cp:lastModifiedBy>
  <cp:revision>3</cp:revision>
  <dcterms:created xsi:type="dcterms:W3CDTF">2013-01-27T09:14:00Z</dcterms:created>
  <dcterms:modified xsi:type="dcterms:W3CDTF">2025-05-25T15:44:42Z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C80149886EAA4385906B3D873E284D61_13</vt:lpwstr>
  </property>
  <property fmtid="{D5CDD505-2E9C-101B-9397-08002B2CF9AE}" pid="3" name="KSOProductBuildVer">
    <vt:lpwstr>1033-12.2.0.21179</vt:lpwstr>
  </property>
</Properties>
</file>