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p:normalViewPr>
    <p:restoredLeft sz="14.995%" autoAdjust="0"/>
    <p:restoredTop sz="94.66%"/>
  </p:normalViewPr>
  <p:slideViewPr>
    <p:cSldViewPr snapToGrid="0">
      <p:cViewPr varScale="1">
        <p:scale>
          <a:sx n="104" d="100"/>
          <a:sy n="104" d="100"/>
        </p:scale>
        <p:origin x="13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7.xml"/><Relationship Id="rId3" Type="http://purl.oclc.org/ooxml/officeDocument/relationships/slide" Target="slides/slide2.xml"/><Relationship Id="rId7" Type="http://purl.oclc.org/ooxml/officeDocument/relationships/slide" Target="slides/slide6.xml"/><Relationship Id="rId12" Type="http://purl.oclc.org/ooxml/officeDocument/relationships/tableStyles" Target="tableStyles.xml"/><Relationship Id="rId2" Type="http://purl.oclc.org/ooxml/officeDocument/relationships/slide" Target="slides/slide1.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theme" Target="theme/theme1.xml"/><Relationship Id="rId5" Type="http://purl.oclc.org/ooxml/officeDocument/relationships/slide" Target="slides/slide4.xml"/><Relationship Id="rId10" Type="http://purl.oclc.org/ooxml/officeDocument/relationships/viewProps" Target="viewProps.xml"/><Relationship Id="rId4" Type="http://purl.oclc.org/ooxml/officeDocument/relationships/slide" Target="slides/slide3.xml"/><Relationship Id="rId9" Type="http://purl.oclc.org/ooxml/officeDocument/relationships/presProps" Target="presProps.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B1AD-C43C-A2A8-DCAA-EE539DB6B7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15868A-1C85-12A5-D77D-26A93F885F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D62E3D-9FF9-607F-407E-C7E01143787E}"/>
              </a:ext>
            </a:extLst>
          </p:cNvPr>
          <p:cNvSpPr>
            <a:spLocks noGrp="1"/>
          </p:cNvSpPr>
          <p:nvPr>
            <p:ph type="dt" sz="half" idx="10"/>
          </p:nvPr>
        </p:nvSpPr>
        <p:spPr/>
        <p:txBody>
          <a:bodyPr/>
          <a:lstStyle/>
          <a:p>
            <a:fld id="{4448F114-011E-4FB0-8D4D-AE40DB222119}" type="datetimeFigureOut">
              <a:rPr lang="en-US" smtClean="0"/>
              <a:t>5/10/2024</a:t>
            </a:fld>
            <a:endParaRPr lang="en-US"/>
          </a:p>
        </p:txBody>
      </p:sp>
      <p:sp>
        <p:nvSpPr>
          <p:cNvPr id="5" name="Footer Placeholder 4">
            <a:extLst>
              <a:ext uri="{FF2B5EF4-FFF2-40B4-BE49-F238E27FC236}">
                <a16:creationId xmlns:a16="http://schemas.microsoft.com/office/drawing/2014/main" id="{70C817C6-862D-E7D2-3CA0-84D41C741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4FA3D-DD95-ABF4-C5B8-1760896B7841}"/>
              </a:ext>
            </a:extLst>
          </p:cNvPr>
          <p:cNvSpPr>
            <a:spLocks noGrp="1"/>
          </p:cNvSpPr>
          <p:nvPr>
            <p:ph type="sldNum" sz="quarter" idx="12"/>
          </p:nvPr>
        </p:nvSpPr>
        <p:spPr/>
        <p:txBody>
          <a:bodyPr/>
          <a:lstStyle/>
          <a:p>
            <a:fld id="{D8600677-E887-4913-93AD-1D10B467607B}" type="slidenum">
              <a:rPr lang="en-US" smtClean="0"/>
              <a:t>‹#›</a:t>
            </a:fld>
            <a:endParaRPr lang="en-US"/>
          </a:p>
        </p:txBody>
      </p:sp>
    </p:spTree>
    <p:extLst>
      <p:ext uri="{BB962C8B-B14F-4D97-AF65-F5344CB8AC3E}">
        <p14:creationId xmlns:p14="http://schemas.microsoft.com/office/powerpoint/2010/main" val="1834418227"/>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DE2DA-FDBC-38A6-1818-3321DC0097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215DE3-529B-2416-BBE7-9237225044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0C6EB-CC2F-9B6A-49D8-792992CC95FB}"/>
              </a:ext>
            </a:extLst>
          </p:cNvPr>
          <p:cNvSpPr>
            <a:spLocks noGrp="1"/>
          </p:cNvSpPr>
          <p:nvPr>
            <p:ph type="dt" sz="half" idx="10"/>
          </p:nvPr>
        </p:nvSpPr>
        <p:spPr/>
        <p:txBody>
          <a:bodyPr/>
          <a:lstStyle/>
          <a:p>
            <a:fld id="{4448F114-011E-4FB0-8D4D-AE40DB222119}" type="datetimeFigureOut">
              <a:rPr lang="en-US" smtClean="0"/>
              <a:t>5/10/2024</a:t>
            </a:fld>
            <a:endParaRPr lang="en-US"/>
          </a:p>
        </p:txBody>
      </p:sp>
      <p:sp>
        <p:nvSpPr>
          <p:cNvPr id="5" name="Footer Placeholder 4">
            <a:extLst>
              <a:ext uri="{FF2B5EF4-FFF2-40B4-BE49-F238E27FC236}">
                <a16:creationId xmlns:a16="http://schemas.microsoft.com/office/drawing/2014/main" id="{88B3E8A9-5D10-7217-6F1A-D09B059DD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264EF-A33B-B4C8-EAC6-1B8239E74542}"/>
              </a:ext>
            </a:extLst>
          </p:cNvPr>
          <p:cNvSpPr>
            <a:spLocks noGrp="1"/>
          </p:cNvSpPr>
          <p:nvPr>
            <p:ph type="sldNum" sz="quarter" idx="12"/>
          </p:nvPr>
        </p:nvSpPr>
        <p:spPr/>
        <p:txBody>
          <a:bodyPr/>
          <a:lstStyle/>
          <a:p>
            <a:fld id="{D8600677-E887-4913-93AD-1D10B467607B}" type="slidenum">
              <a:rPr lang="en-US" smtClean="0"/>
              <a:t>‹#›</a:t>
            </a:fld>
            <a:endParaRPr lang="en-US"/>
          </a:p>
        </p:txBody>
      </p:sp>
    </p:spTree>
    <p:extLst>
      <p:ext uri="{BB962C8B-B14F-4D97-AF65-F5344CB8AC3E}">
        <p14:creationId xmlns:p14="http://schemas.microsoft.com/office/powerpoint/2010/main" val="3696669580"/>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415952-4905-1888-2E75-07026A1E83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6FACD3-6D51-D503-E023-5882B97D3E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79C17-58CE-3028-9CB7-9ECEAF85CDB0}"/>
              </a:ext>
            </a:extLst>
          </p:cNvPr>
          <p:cNvSpPr>
            <a:spLocks noGrp="1"/>
          </p:cNvSpPr>
          <p:nvPr>
            <p:ph type="dt" sz="half" idx="10"/>
          </p:nvPr>
        </p:nvSpPr>
        <p:spPr/>
        <p:txBody>
          <a:bodyPr/>
          <a:lstStyle/>
          <a:p>
            <a:fld id="{4448F114-011E-4FB0-8D4D-AE40DB222119}" type="datetimeFigureOut">
              <a:rPr lang="en-US" smtClean="0"/>
              <a:t>5/10/2024</a:t>
            </a:fld>
            <a:endParaRPr lang="en-US"/>
          </a:p>
        </p:txBody>
      </p:sp>
      <p:sp>
        <p:nvSpPr>
          <p:cNvPr id="5" name="Footer Placeholder 4">
            <a:extLst>
              <a:ext uri="{FF2B5EF4-FFF2-40B4-BE49-F238E27FC236}">
                <a16:creationId xmlns:a16="http://schemas.microsoft.com/office/drawing/2014/main" id="{BA43CA20-C634-C286-DABE-2F414304D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63E8D-3ACD-7B0B-7769-BAA39304902C}"/>
              </a:ext>
            </a:extLst>
          </p:cNvPr>
          <p:cNvSpPr>
            <a:spLocks noGrp="1"/>
          </p:cNvSpPr>
          <p:nvPr>
            <p:ph type="sldNum" sz="quarter" idx="12"/>
          </p:nvPr>
        </p:nvSpPr>
        <p:spPr/>
        <p:txBody>
          <a:bodyPr/>
          <a:lstStyle/>
          <a:p>
            <a:fld id="{D8600677-E887-4913-93AD-1D10B467607B}" type="slidenum">
              <a:rPr lang="en-US" smtClean="0"/>
              <a:t>‹#›</a:t>
            </a:fld>
            <a:endParaRPr lang="en-US"/>
          </a:p>
        </p:txBody>
      </p:sp>
    </p:spTree>
    <p:extLst>
      <p:ext uri="{BB962C8B-B14F-4D97-AF65-F5344CB8AC3E}">
        <p14:creationId xmlns:p14="http://schemas.microsoft.com/office/powerpoint/2010/main" val="3326563402"/>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0F8B-4B24-B8A6-3E4E-7DC0D92980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3E28F4-C059-DF2C-C8A1-4C33912058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C32391-E2DD-9B7C-6FC7-695D6F000D62}"/>
              </a:ext>
            </a:extLst>
          </p:cNvPr>
          <p:cNvSpPr>
            <a:spLocks noGrp="1"/>
          </p:cNvSpPr>
          <p:nvPr>
            <p:ph type="dt" sz="half" idx="10"/>
          </p:nvPr>
        </p:nvSpPr>
        <p:spPr/>
        <p:txBody>
          <a:bodyPr/>
          <a:lstStyle/>
          <a:p>
            <a:fld id="{4448F114-011E-4FB0-8D4D-AE40DB222119}" type="datetimeFigureOut">
              <a:rPr lang="en-US" smtClean="0"/>
              <a:t>5/10/2024</a:t>
            </a:fld>
            <a:endParaRPr lang="en-US"/>
          </a:p>
        </p:txBody>
      </p:sp>
      <p:sp>
        <p:nvSpPr>
          <p:cNvPr id="5" name="Footer Placeholder 4">
            <a:extLst>
              <a:ext uri="{FF2B5EF4-FFF2-40B4-BE49-F238E27FC236}">
                <a16:creationId xmlns:a16="http://schemas.microsoft.com/office/drawing/2014/main" id="{A865EB20-ED8B-E6DE-C04A-31D8828C7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283BF-F4DA-973F-B043-0B57F571C62A}"/>
              </a:ext>
            </a:extLst>
          </p:cNvPr>
          <p:cNvSpPr>
            <a:spLocks noGrp="1"/>
          </p:cNvSpPr>
          <p:nvPr>
            <p:ph type="sldNum" sz="quarter" idx="12"/>
          </p:nvPr>
        </p:nvSpPr>
        <p:spPr/>
        <p:txBody>
          <a:bodyPr/>
          <a:lstStyle/>
          <a:p>
            <a:fld id="{D8600677-E887-4913-93AD-1D10B467607B}" type="slidenum">
              <a:rPr lang="en-US" smtClean="0"/>
              <a:t>‹#›</a:t>
            </a:fld>
            <a:endParaRPr lang="en-US"/>
          </a:p>
        </p:txBody>
      </p:sp>
    </p:spTree>
    <p:extLst>
      <p:ext uri="{BB962C8B-B14F-4D97-AF65-F5344CB8AC3E}">
        <p14:creationId xmlns:p14="http://schemas.microsoft.com/office/powerpoint/2010/main" val="3805855075"/>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5C31-78CD-D85F-1E62-B1DDEDC40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7FACF2-BBCC-4929-19FE-1138F2D00451}"/>
              </a:ext>
            </a:extLst>
          </p:cNvPr>
          <p:cNvSpPr>
            <a:spLocks noGrp="1"/>
          </p:cNvSpPr>
          <p:nvPr>
            <p:ph type="body" idx="1"/>
          </p:nvPr>
        </p:nvSpPr>
        <p:spPr>
          <a:xfrm>
            <a:off x="831850" y="4589463"/>
            <a:ext cx="10515600" cy="1500187"/>
          </a:xfrm>
        </p:spPr>
        <p:txBody>
          <a:bodyPr/>
          <a:lstStyle>
            <a:lvl1pPr marL="0" indent="0">
              <a:buNone/>
              <a:defRPr sz="2400">
                <a:solidFill>
                  <a:schemeClr val="tx1">
                    <a:tint val="75%"/>
                  </a:schemeClr>
                </a:solidFill>
              </a:defRPr>
            </a:lvl1pPr>
            <a:lvl2pPr marL="457200" indent="0">
              <a:buNone/>
              <a:defRPr sz="2000">
                <a:solidFill>
                  <a:schemeClr val="tx1">
                    <a:tint val="75%"/>
                  </a:schemeClr>
                </a:solidFill>
              </a:defRPr>
            </a:lvl2pPr>
            <a:lvl3pPr marL="914400" indent="0">
              <a:buNone/>
              <a:defRPr sz="1800">
                <a:solidFill>
                  <a:schemeClr val="tx1">
                    <a:tint val="75%"/>
                  </a:schemeClr>
                </a:solidFill>
              </a:defRPr>
            </a:lvl3pPr>
            <a:lvl4pPr marL="1371600" indent="0">
              <a:buNone/>
              <a:defRPr sz="1600">
                <a:solidFill>
                  <a:schemeClr val="tx1">
                    <a:tint val="75%"/>
                  </a:schemeClr>
                </a:solidFill>
              </a:defRPr>
            </a:lvl4pPr>
            <a:lvl5pPr marL="1828800" indent="0">
              <a:buNone/>
              <a:defRPr sz="1600">
                <a:solidFill>
                  <a:schemeClr val="tx1">
                    <a:tint val="75%"/>
                  </a:schemeClr>
                </a:solidFill>
              </a:defRPr>
            </a:lvl5pPr>
            <a:lvl6pPr marL="2286000" indent="0">
              <a:buNone/>
              <a:defRPr sz="1600">
                <a:solidFill>
                  <a:schemeClr val="tx1">
                    <a:tint val="75%"/>
                  </a:schemeClr>
                </a:solidFill>
              </a:defRPr>
            </a:lvl6pPr>
            <a:lvl7pPr marL="2743200" indent="0">
              <a:buNone/>
              <a:defRPr sz="1600">
                <a:solidFill>
                  <a:schemeClr val="tx1">
                    <a:tint val="75%"/>
                  </a:schemeClr>
                </a:solidFill>
              </a:defRPr>
            </a:lvl7pPr>
            <a:lvl8pPr marL="3200400" indent="0">
              <a:buNone/>
              <a:defRPr sz="1600">
                <a:solidFill>
                  <a:schemeClr val="tx1">
                    <a:tint val="75%"/>
                  </a:schemeClr>
                </a:solidFill>
              </a:defRPr>
            </a:lvl8pPr>
            <a:lvl9pPr marL="3657600" indent="0">
              <a:buNone/>
              <a:defRPr sz="1600">
                <a:solidFill>
                  <a:schemeClr val="tx1">
                    <a:tint val="75%"/>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6D39E1-58C8-273B-F181-49B2F5BAA8F9}"/>
              </a:ext>
            </a:extLst>
          </p:cNvPr>
          <p:cNvSpPr>
            <a:spLocks noGrp="1"/>
          </p:cNvSpPr>
          <p:nvPr>
            <p:ph type="dt" sz="half" idx="10"/>
          </p:nvPr>
        </p:nvSpPr>
        <p:spPr/>
        <p:txBody>
          <a:bodyPr/>
          <a:lstStyle/>
          <a:p>
            <a:fld id="{4448F114-011E-4FB0-8D4D-AE40DB222119}" type="datetimeFigureOut">
              <a:rPr lang="en-US" smtClean="0"/>
              <a:t>5/10/2024</a:t>
            </a:fld>
            <a:endParaRPr lang="en-US"/>
          </a:p>
        </p:txBody>
      </p:sp>
      <p:sp>
        <p:nvSpPr>
          <p:cNvPr id="5" name="Footer Placeholder 4">
            <a:extLst>
              <a:ext uri="{FF2B5EF4-FFF2-40B4-BE49-F238E27FC236}">
                <a16:creationId xmlns:a16="http://schemas.microsoft.com/office/drawing/2014/main" id="{34674DD1-30DF-68ED-90B5-A7B15502F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37225-A2D0-1361-6A81-4E7850CF354E}"/>
              </a:ext>
            </a:extLst>
          </p:cNvPr>
          <p:cNvSpPr>
            <a:spLocks noGrp="1"/>
          </p:cNvSpPr>
          <p:nvPr>
            <p:ph type="sldNum" sz="quarter" idx="12"/>
          </p:nvPr>
        </p:nvSpPr>
        <p:spPr/>
        <p:txBody>
          <a:bodyPr/>
          <a:lstStyle/>
          <a:p>
            <a:fld id="{D8600677-E887-4913-93AD-1D10B467607B}" type="slidenum">
              <a:rPr lang="en-US" smtClean="0"/>
              <a:t>‹#›</a:t>
            </a:fld>
            <a:endParaRPr lang="en-US"/>
          </a:p>
        </p:txBody>
      </p:sp>
    </p:spTree>
    <p:extLst>
      <p:ext uri="{BB962C8B-B14F-4D97-AF65-F5344CB8AC3E}">
        <p14:creationId xmlns:p14="http://schemas.microsoft.com/office/powerpoint/2010/main" val="2961813139"/>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F0E1D-6BE7-75D3-C4BE-B72293E80C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9CAE83-BFB5-03B3-33FD-52079973AE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5C3FC4-3543-FE2F-C3B3-3D0DEDA7B9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B29D14-F775-6B23-C7E3-B39CEED77821}"/>
              </a:ext>
            </a:extLst>
          </p:cNvPr>
          <p:cNvSpPr>
            <a:spLocks noGrp="1"/>
          </p:cNvSpPr>
          <p:nvPr>
            <p:ph type="dt" sz="half" idx="10"/>
          </p:nvPr>
        </p:nvSpPr>
        <p:spPr/>
        <p:txBody>
          <a:bodyPr/>
          <a:lstStyle/>
          <a:p>
            <a:fld id="{4448F114-011E-4FB0-8D4D-AE40DB222119}" type="datetimeFigureOut">
              <a:rPr lang="en-US" smtClean="0"/>
              <a:t>5/10/2024</a:t>
            </a:fld>
            <a:endParaRPr lang="en-US"/>
          </a:p>
        </p:txBody>
      </p:sp>
      <p:sp>
        <p:nvSpPr>
          <p:cNvPr id="6" name="Footer Placeholder 5">
            <a:extLst>
              <a:ext uri="{FF2B5EF4-FFF2-40B4-BE49-F238E27FC236}">
                <a16:creationId xmlns:a16="http://schemas.microsoft.com/office/drawing/2014/main" id="{07A0624D-B8A1-1A7D-D33C-1D5C2574F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9C1DC6-1E01-9111-306F-305B90E82406}"/>
              </a:ext>
            </a:extLst>
          </p:cNvPr>
          <p:cNvSpPr>
            <a:spLocks noGrp="1"/>
          </p:cNvSpPr>
          <p:nvPr>
            <p:ph type="sldNum" sz="quarter" idx="12"/>
          </p:nvPr>
        </p:nvSpPr>
        <p:spPr/>
        <p:txBody>
          <a:bodyPr/>
          <a:lstStyle/>
          <a:p>
            <a:fld id="{D8600677-E887-4913-93AD-1D10B467607B}" type="slidenum">
              <a:rPr lang="en-US" smtClean="0"/>
              <a:t>‹#›</a:t>
            </a:fld>
            <a:endParaRPr lang="en-US"/>
          </a:p>
        </p:txBody>
      </p:sp>
    </p:spTree>
    <p:extLst>
      <p:ext uri="{BB962C8B-B14F-4D97-AF65-F5344CB8AC3E}">
        <p14:creationId xmlns:p14="http://schemas.microsoft.com/office/powerpoint/2010/main" val="165863797"/>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E98D-5062-3383-8F5C-5FF433E8CD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8082E4-D665-A74C-7E6D-DEE8A7B17C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CEDD26-85EC-2F48-1E06-2462AAB07F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33628F-BA68-7E42-EE97-D26B6D1CC5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446CBC-4D4E-4CE6-ED2A-DF70DBF4D2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777254-648D-7C08-9257-B00BBCF9C1D3}"/>
              </a:ext>
            </a:extLst>
          </p:cNvPr>
          <p:cNvSpPr>
            <a:spLocks noGrp="1"/>
          </p:cNvSpPr>
          <p:nvPr>
            <p:ph type="dt" sz="half" idx="10"/>
          </p:nvPr>
        </p:nvSpPr>
        <p:spPr/>
        <p:txBody>
          <a:bodyPr/>
          <a:lstStyle/>
          <a:p>
            <a:fld id="{4448F114-011E-4FB0-8D4D-AE40DB222119}" type="datetimeFigureOut">
              <a:rPr lang="en-US" smtClean="0"/>
              <a:t>5/10/2024</a:t>
            </a:fld>
            <a:endParaRPr lang="en-US"/>
          </a:p>
        </p:txBody>
      </p:sp>
      <p:sp>
        <p:nvSpPr>
          <p:cNvPr id="8" name="Footer Placeholder 7">
            <a:extLst>
              <a:ext uri="{FF2B5EF4-FFF2-40B4-BE49-F238E27FC236}">
                <a16:creationId xmlns:a16="http://schemas.microsoft.com/office/drawing/2014/main" id="{345C80E7-1E50-919D-4015-6C6876C668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A8B2A0-CCFC-D1EC-9F34-994B76BD2819}"/>
              </a:ext>
            </a:extLst>
          </p:cNvPr>
          <p:cNvSpPr>
            <a:spLocks noGrp="1"/>
          </p:cNvSpPr>
          <p:nvPr>
            <p:ph type="sldNum" sz="quarter" idx="12"/>
          </p:nvPr>
        </p:nvSpPr>
        <p:spPr/>
        <p:txBody>
          <a:bodyPr/>
          <a:lstStyle/>
          <a:p>
            <a:fld id="{D8600677-E887-4913-93AD-1D10B467607B}" type="slidenum">
              <a:rPr lang="en-US" smtClean="0"/>
              <a:t>‹#›</a:t>
            </a:fld>
            <a:endParaRPr lang="en-US"/>
          </a:p>
        </p:txBody>
      </p:sp>
    </p:spTree>
    <p:extLst>
      <p:ext uri="{BB962C8B-B14F-4D97-AF65-F5344CB8AC3E}">
        <p14:creationId xmlns:p14="http://schemas.microsoft.com/office/powerpoint/2010/main" val="2768729362"/>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AC6F-F567-D6E7-2A49-AE66046003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A309E6-A2C0-87B4-2612-0C215C294466}"/>
              </a:ext>
            </a:extLst>
          </p:cNvPr>
          <p:cNvSpPr>
            <a:spLocks noGrp="1"/>
          </p:cNvSpPr>
          <p:nvPr>
            <p:ph type="dt" sz="half" idx="10"/>
          </p:nvPr>
        </p:nvSpPr>
        <p:spPr/>
        <p:txBody>
          <a:bodyPr/>
          <a:lstStyle/>
          <a:p>
            <a:fld id="{4448F114-011E-4FB0-8D4D-AE40DB222119}" type="datetimeFigureOut">
              <a:rPr lang="en-US" smtClean="0"/>
              <a:t>5/10/2024</a:t>
            </a:fld>
            <a:endParaRPr lang="en-US"/>
          </a:p>
        </p:txBody>
      </p:sp>
      <p:sp>
        <p:nvSpPr>
          <p:cNvPr id="4" name="Footer Placeholder 3">
            <a:extLst>
              <a:ext uri="{FF2B5EF4-FFF2-40B4-BE49-F238E27FC236}">
                <a16:creationId xmlns:a16="http://schemas.microsoft.com/office/drawing/2014/main" id="{B0537CB5-2069-EB23-F315-3BE8185627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CBA8CC-0453-E40D-A213-BB8577379321}"/>
              </a:ext>
            </a:extLst>
          </p:cNvPr>
          <p:cNvSpPr>
            <a:spLocks noGrp="1"/>
          </p:cNvSpPr>
          <p:nvPr>
            <p:ph type="sldNum" sz="quarter" idx="12"/>
          </p:nvPr>
        </p:nvSpPr>
        <p:spPr/>
        <p:txBody>
          <a:bodyPr/>
          <a:lstStyle/>
          <a:p>
            <a:fld id="{D8600677-E887-4913-93AD-1D10B467607B}" type="slidenum">
              <a:rPr lang="en-US" smtClean="0"/>
              <a:t>‹#›</a:t>
            </a:fld>
            <a:endParaRPr lang="en-US"/>
          </a:p>
        </p:txBody>
      </p:sp>
    </p:spTree>
    <p:extLst>
      <p:ext uri="{BB962C8B-B14F-4D97-AF65-F5344CB8AC3E}">
        <p14:creationId xmlns:p14="http://schemas.microsoft.com/office/powerpoint/2010/main" val="1493240625"/>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DF122-B5C7-5204-E548-AB716038929E}"/>
              </a:ext>
            </a:extLst>
          </p:cNvPr>
          <p:cNvSpPr>
            <a:spLocks noGrp="1"/>
          </p:cNvSpPr>
          <p:nvPr>
            <p:ph type="dt" sz="half" idx="10"/>
          </p:nvPr>
        </p:nvSpPr>
        <p:spPr/>
        <p:txBody>
          <a:bodyPr/>
          <a:lstStyle/>
          <a:p>
            <a:fld id="{4448F114-011E-4FB0-8D4D-AE40DB222119}" type="datetimeFigureOut">
              <a:rPr lang="en-US" smtClean="0"/>
              <a:t>5/10/2024</a:t>
            </a:fld>
            <a:endParaRPr lang="en-US"/>
          </a:p>
        </p:txBody>
      </p:sp>
      <p:sp>
        <p:nvSpPr>
          <p:cNvPr id="3" name="Footer Placeholder 2">
            <a:extLst>
              <a:ext uri="{FF2B5EF4-FFF2-40B4-BE49-F238E27FC236}">
                <a16:creationId xmlns:a16="http://schemas.microsoft.com/office/drawing/2014/main" id="{9D9D5D7C-CDA3-5CCE-3360-A317F27C1D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657225-9B51-A46F-365E-484E57490B70}"/>
              </a:ext>
            </a:extLst>
          </p:cNvPr>
          <p:cNvSpPr>
            <a:spLocks noGrp="1"/>
          </p:cNvSpPr>
          <p:nvPr>
            <p:ph type="sldNum" sz="quarter" idx="12"/>
          </p:nvPr>
        </p:nvSpPr>
        <p:spPr/>
        <p:txBody>
          <a:bodyPr/>
          <a:lstStyle/>
          <a:p>
            <a:fld id="{D8600677-E887-4913-93AD-1D10B467607B}" type="slidenum">
              <a:rPr lang="en-US" smtClean="0"/>
              <a:t>‹#›</a:t>
            </a:fld>
            <a:endParaRPr lang="en-US"/>
          </a:p>
        </p:txBody>
      </p:sp>
    </p:spTree>
    <p:extLst>
      <p:ext uri="{BB962C8B-B14F-4D97-AF65-F5344CB8AC3E}">
        <p14:creationId xmlns:p14="http://schemas.microsoft.com/office/powerpoint/2010/main" val="3830225361"/>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0E38-8673-979F-2DD1-112AA9961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9066C1-B532-69AA-07B1-16FCB66C5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966473-8119-1C5A-5577-1585FE15D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E7744-947A-191E-0183-83F134535D85}"/>
              </a:ext>
            </a:extLst>
          </p:cNvPr>
          <p:cNvSpPr>
            <a:spLocks noGrp="1"/>
          </p:cNvSpPr>
          <p:nvPr>
            <p:ph type="dt" sz="half" idx="10"/>
          </p:nvPr>
        </p:nvSpPr>
        <p:spPr/>
        <p:txBody>
          <a:bodyPr/>
          <a:lstStyle/>
          <a:p>
            <a:fld id="{4448F114-011E-4FB0-8D4D-AE40DB222119}" type="datetimeFigureOut">
              <a:rPr lang="en-US" smtClean="0"/>
              <a:t>5/10/2024</a:t>
            </a:fld>
            <a:endParaRPr lang="en-US"/>
          </a:p>
        </p:txBody>
      </p:sp>
      <p:sp>
        <p:nvSpPr>
          <p:cNvPr id="6" name="Footer Placeholder 5">
            <a:extLst>
              <a:ext uri="{FF2B5EF4-FFF2-40B4-BE49-F238E27FC236}">
                <a16:creationId xmlns:a16="http://schemas.microsoft.com/office/drawing/2014/main" id="{FBC2B647-494F-826E-56CD-C6005333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7540AB-FA06-31E9-F2EF-7D2AEF416D74}"/>
              </a:ext>
            </a:extLst>
          </p:cNvPr>
          <p:cNvSpPr>
            <a:spLocks noGrp="1"/>
          </p:cNvSpPr>
          <p:nvPr>
            <p:ph type="sldNum" sz="quarter" idx="12"/>
          </p:nvPr>
        </p:nvSpPr>
        <p:spPr/>
        <p:txBody>
          <a:bodyPr/>
          <a:lstStyle/>
          <a:p>
            <a:fld id="{D8600677-E887-4913-93AD-1D10B467607B}" type="slidenum">
              <a:rPr lang="en-US" smtClean="0"/>
              <a:t>‹#›</a:t>
            </a:fld>
            <a:endParaRPr lang="en-US"/>
          </a:p>
        </p:txBody>
      </p:sp>
    </p:spTree>
    <p:extLst>
      <p:ext uri="{BB962C8B-B14F-4D97-AF65-F5344CB8AC3E}">
        <p14:creationId xmlns:p14="http://schemas.microsoft.com/office/powerpoint/2010/main" val="130668674"/>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C260-159F-BBA4-9AF6-75B5E7A06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591A17-AE85-BE72-8E71-C6301A570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827428-02B6-CCF8-EBB4-D62BFCE34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E7D494-ADED-14AF-6C73-42D69B76FDCD}"/>
              </a:ext>
            </a:extLst>
          </p:cNvPr>
          <p:cNvSpPr>
            <a:spLocks noGrp="1"/>
          </p:cNvSpPr>
          <p:nvPr>
            <p:ph type="dt" sz="half" idx="10"/>
          </p:nvPr>
        </p:nvSpPr>
        <p:spPr/>
        <p:txBody>
          <a:bodyPr/>
          <a:lstStyle/>
          <a:p>
            <a:fld id="{4448F114-011E-4FB0-8D4D-AE40DB222119}" type="datetimeFigureOut">
              <a:rPr lang="en-US" smtClean="0"/>
              <a:t>5/10/2024</a:t>
            </a:fld>
            <a:endParaRPr lang="en-US"/>
          </a:p>
        </p:txBody>
      </p:sp>
      <p:sp>
        <p:nvSpPr>
          <p:cNvPr id="6" name="Footer Placeholder 5">
            <a:extLst>
              <a:ext uri="{FF2B5EF4-FFF2-40B4-BE49-F238E27FC236}">
                <a16:creationId xmlns:a16="http://schemas.microsoft.com/office/drawing/2014/main" id="{1DF8D1D0-5712-E8BE-1387-503116FA94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06F33E-35E9-5163-8270-015131E99FDD}"/>
              </a:ext>
            </a:extLst>
          </p:cNvPr>
          <p:cNvSpPr>
            <a:spLocks noGrp="1"/>
          </p:cNvSpPr>
          <p:nvPr>
            <p:ph type="sldNum" sz="quarter" idx="12"/>
          </p:nvPr>
        </p:nvSpPr>
        <p:spPr/>
        <p:txBody>
          <a:bodyPr/>
          <a:lstStyle/>
          <a:p>
            <a:fld id="{D8600677-E887-4913-93AD-1D10B467607B}" type="slidenum">
              <a:rPr lang="en-US" smtClean="0"/>
              <a:t>‹#›</a:t>
            </a:fld>
            <a:endParaRPr lang="en-US"/>
          </a:p>
        </p:txBody>
      </p:sp>
    </p:spTree>
    <p:extLst>
      <p:ext uri="{BB962C8B-B14F-4D97-AF65-F5344CB8AC3E}">
        <p14:creationId xmlns:p14="http://schemas.microsoft.com/office/powerpoint/2010/main" val="1248805612"/>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FD32D6-F208-26F3-096C-44658564E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51F2F6-A52F-A94C-77F3-355239820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D3BB9-4012-A005-8F88-3668C4CCD0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
                  </a:schemeClr>
                </a:solidFill>
              </a:defRPr>
            </a:lvl1pPr>
          </a:lstStyle>
          <a:p>
            <a:fld id="{4448F114-011E-4FB0-8D4D-AE40DB222119}" type="datetimeFigureOut">
              <a:rPr lang="en-US" smtClean="0"/>
              <a:t>5/10/2024</a:t>
            </a:fld>
            <a:endParaRPr lang="en-US"/>
          </a:p>
        </p:txBody>
      </p:sp>
      <p:sp>
        <p:nvSpPr>
          <p:cNvPr id="5" name="Footer Placeholder 4">
            <a:extLst>
              <a:ext uri="{FF2B5EF4-FFF2-40B4-BE49-F238E27FC236}">
                <a16:creationId xmlns:a16="http://schemas.microsoft.com/office/drawing/2014/main" id="{BB35AA8D-9A5A-5DC0-560C-75756D908C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
                  </a:schemeClr>
                </a:solidFill>
              </a:defRPr>
            </a:lvl1pPr>
          </a:lstStyle>
          <a:p>
            <a:endParaRPr lang="en-US"/>
          </a:p>
        </p:txBody>
      </p:sp>
      <p:sp>
        <p:nvSpPr>
          <p:cNvPr id="6" name="Slide Number Placeholder 5">
            <a:extLst>
              <a:ext uri="{FF2B5EF4-FFF2-40B4-BE49-F238E27FC236}">
                <a16:creationId xmlns:a16="http://schemas.microsoft.com/office/drawing/2014/main" id="{A765BE8F-65AC-7E10-FE8E-BCF5306F4C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
                  </a:schemeClr>
                </a:solidFill>
              </a:defRPr>
            </a:lvl1pPr>
          </a:lstStyle>
          <a:p>
            <a:fld id="{D8600677-E887-4913-93AD-1D10B467607B}" type="slidenum">
              <a:rPr lang="en-US" smtClean="0"/>
              <a:t>‹#›</a:t>
            </a:fld>
            <a:endParaRPr lang="en-US"/>
          </a:p>
        </p:txBody>
      </p:sp>
    </p:spTree>
    <p:extLst>
      <p:ext uri="{BB962C8B-B14F-4D97-AF65-F5344CB8AC3E}">
        <p14:creationId xmlns:p14="http://schemas.microsoft.com/office/powerpoint/2010/main" val="1209080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2.xml"/></Relationships>
</file>

<file path=ppt/slides/_rels/slide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
                <a:schemeClr val="accent6">
                  <a:alpha val="20%"/>
                </a:schemeClr>
              </a:gs>
              <a:gs pos="85%">
                <a:schemeClr val="accent1">
                  <a:alpha val="40%"/>
                </a:schemeClr>
              </a:gs>
            </a:gsLst>
            <a:lin ang="12000000" scaled="0"/>
            <a:tileRect/>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
              </a:schemeClr>
            </a:solidFill>
            <a:ln>
              <a:noFill/>
            </a:ln>
          </p:spPr>
          <p:style>
            <a:lnRef idx="2">
              <a:schemeClr val="accent1">
                <a:shade val="5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818A001D-D8C5-85C0-437C-CF10F7E53110}"/>
              </a:ext>
            </a:extLst>
          </p:cNvPr>
          <p:cNvSpPr>
            <a:spLocks noGrp="1"/>
          </p:cNvSpPr>
          <p:nvPr>
            <p:ph type="ctrTitle"/>
          </p:nvPr>
        </p:nvSpPr>
        <p:spPr>
          <a:xfrm>
            <a:off x="3215729" y="1764407"/>
            <a:ext cx="5760846" cy="2310312"/>
          </a:xfrm>
        </p:spPr>
        <p:txBody>
          <a:bodyPr>
            <a:normAutofit/>
          </a:bodyPr>
          <a:lstStyle/>
          <a:p>
            <a:r>
              <a:rPr lang="en-US" sz="5200">
                <a:solidFill>
                  <a:schemeClr val="tx2"/>
                </a:solidFill>
              </a:rPr>
              <a:t>COM Marshal</a:t>
            </a:r>
          </a:p>
        </p:txBody>
      </p:sp>
      <p:sp>
        <p:nvSpPr>
          <p:cNvPr id="3" name="Subtitle 2">
            <a:extLst>
              <a:ext uri="{FF2B5EF4-FFF2-40B4-BE49-F238E27FC236}">
                <a16:creationId xmlns:a16="http://schemas.microsoft.com/office/drawing/2014/main" id="{1007B2B4-53B4-3F9B-7B8D-439BDA78093D}"/>
              </a:ext>
            </a:extLst>
          </p:cNvPr>
          <p:cNvSpPr>
            <a:spLocks noGrp="1"/>
          </p:cNvSpPr>
          <p:nvPr>
            <p:ph type="subTitle" idx="1"/>
          </p:nvPr>
        </p:nvSpPr>
        <p:spPr>
          <a:xfrm>
            <a:off x="3215729" y="4165152"/>
            <a:ext cx="5760846" cy="682079"/>
          </a:xfrm>
        </p:spPr>
        <p:txBody>
          <a:bodyPr>
            <a:normAutofit/>
          </a:bodyPr>
          <a:lstStyle/>
          <a:p>
            <a:endParaRPr lang="en-US">
              <a:solidFill>
                <a:schemeClr val="tx2"/>
              </a:solidFill>
            </a:endParaRPr>
          </a:p>
        </p:txBody>
      </p:sp>
    </p:spTree>
    <p:extLst>
      <p:ext uri="{BB962C8B-B14F-4D97-AF65-F5344CB8AC3E}">
        <p14:creationId xmlns:p14="http://schemas.microsoft.com/office/powerpoint/2010/main" val="148888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E9953A5-C6F1-49C6-077F-75E6F983B540}"/>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rPr>
              <a:t>The Component Object model </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A711E16-257C-7C4B-1F01-E617D75AD1DE}"/>
              </a:ext>
            </a:extLst>
          </p:cNvPr>
          <p:cNvSpPr>
            <a:spLocks noGrp="1"/>
          </p:cNvSpPr>
          <p:nvPr>
            <p:ph idx="1"/>
          </p:nvPr>
        </p:nvSpPr>
        <p:spPr>
          <a:xfrm>
            <a:off x="1179226" y="2890979"/>
            <a:ext cx="9833548" cy="2693976"/>
          </a:xfrm>
        </p:spPr>
        <p:txBody>
          <a:bodyPr>
            <a:normAutofit/>
          </a:bodyPr>
          <a:lstStyle/>
          <a:p>
            <a:r>
              <a:rPr lang="en-US" sz="1800">
                <a:solidFill>
                  <a:schemeClr val="tx2"/>
                </a:solidFill>
              </a:rPr>
              <a:t>COM is not a specification for how applications are structured, it is a specification for how applications interoperate. For this reason, COM is not concerned with the internal structure of an application. That is the job of the programmer, and also depends on the programming languages and development environments used. Conversely, programming environments have no set standards for working with objects outside the immediate application.</a:t>
            </a:r>
          </a:p>
          <a:p>
            <a:r>
              <a:rPr lang="en-US" sz="1800">
                <a:solidFill>
                  <a:schemeClr val="tx2"/>
                </a:solidFill>
              </a:rPr>
              <a:t>C++, for example, works extremely well with objects inside an application, but has no support for working with objects outside the application. Generally, other programming languages are the same. COM, through language-independent interfaces, picks up where programming languages leave off, providing network-wide interoperability of components making up an integrated application.</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12884275"/>
      </p:ext>
    </p:extLst>
  </p:cSld>
  <p:clrMapOvr>
    <a:masterClrMapping/>
  </p:clrMapOvr>
</p:sld>
</file>

<file path=ppt/slides/slide3.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8994C0A-81CE-023A-E65D-FCFE4A47BC69}"/>
              </a:ext>
            </a:extLst>
          </p:cNvPr>
          <p:cNvSpPr>
            <a:spLocks noGrp="1"/>
          </p:cNvSpPr>
          <p:nvPr>
            <p:ph type="title"/>
          </p:nvPr>
        </p:nvSpPr>
        <p:spPr>
          <a:xfrm>
            <a:off x="1179226" y="1594707"/>
            <a:ext cx="9833548" cy="1325563"/>
          </a:xfrm>
        </p:spPr>
        <p:txBody>
          <a:bodyPr anchor="b">
            <a:normAutofit/>
          </a:bodyPr>
          <a:lstStyle/>
          <a:p>
            <a:pPr algn="ctr"/>
            <a:r>
              <a:rPr lang="en-US" sz="3600">
                <a:solidFill>
                  <a:schemeClr val="tx2"/>
                </a:solidFill>
              </a:rPr>
              <a:t>COM Marshaling                                                                         </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FEA4DD5-811D-7909-B2B6-20910F490ACF}"/>
              </a:ext>
            </a:extLst>
          </p:cNvPr>
          <p:cNvSpPr>
            <a:spLocks noGrp="1"/>
          </p:cNvSpPr>
          <p:nvPr>
            <p:ph idx="1"/>
          </p:nvPr>
        </p:nvSpPr>
        <p:spPr>
          <a:xfrm>
            <a:off x="1179226" y="3329677"/>
            <a:ext cx="9833548" cy="2457269"/>
          </a:xfrm>
        </p:spPr>
        <p:txBody>
          <a:bodyPr>
            <a:normAutofit/>
          </a:bodyPr>
          <a:lstStyle/>
          <a:p>
            <a:r>
              <a:rPr lang="en-US" sz="1800">
                <a:solidFill>
                  <a:schemeClr val="tx2"/>
                </a:solidFill>
              </a:rPr>
              <a:t>Marshaling is the process of packaging and un-packaging data so that it can be sent across process boundaries.</a:t>
            </a:r>
          </a:p>
          <a:p>
            <a:r>
              <a:rPr lang="en-US" sz="1800" b="0" i="0">
                <a:solidFill>
                  <a:schemeClr val="tx2"/>
                </a:solidFill>
                <a:effectLst/>
                <a:latin typeface="Söhne"/>
              </a:rPr>
              <a:t>Essential for communication between different COM components, especially when they are not in the same memory space.</a:t>
            </a:r>
          </a:p>
          <a:p>
            <a:r>
              <a:rPr lang="en-US" sz="1800" b="0" i="0">
                <a:solidFill>
                  <a:schemeClr val="tx2"/>
                </a:solidFill>
                <a:effectLst/>
                <a:latin typeface="Söhne"/>
              </a:rPr>
              <a:t>C# uses COM interfaces through .NET's Interop services to manage memory, handle exceptions, and ensure type safety.</a:t>
            </a:r>
            <a:endParaRPr lang="en-US" sz="180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75900898"/>
      </p:ext>
    </p:extLst>
  </p:cSld>
  <p:clrMapOvr>
    <a:masterClrMapping/>
  </p:clrMapOvr>
</p:sld>
</file>

<file path=ppt/slides/slide4.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D5A70EC-634A-FA67-BEFC-33D1ACF7E537}"/>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rPr>
              <a:t>Runtime Callable Wrapper(RCW)</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A233952-F97C-D5B6-A3F1-3FD2D541C52A}"/>
              </a:ext>
            </a:extLst>
          </p:cNvPr>
          <p:cNvSpPr>
            <a:spLocks noGrp="1"/>
          </p:cNvSpPr>
          <p:nvPr>
            <p:ph idx="1"/>
          </p:nvPr>
        </p:nvSpPr>
        <p:spPr>
          <a:xfrm>
            <a:off x="1179226" y="2890979"/>
            <a:ext cx="9833548" cy="2693976"/>
          </a:xfrm>
        </p:spPr>
        <p:txBody>
          <a:bodyPr>
            <a:normAutofit/>
          </a:bodyPr>
          <a:lstStyle/>
          <a:p>
            <a:r>
              <a:rPr lang="en-US" sz="1800" b="0" i="0">
                <a:solidFill>
                  <a:schemeClr val="tx2"/>
                </a:solidFill>
                <a:effectLst/>
                <a:latin typeface="Söhne"/>
              </a:rPr>
              <a:t>An RCW is a proxy object in .NET that wraps a COM object to enable managed code to interact with it as if it were a .NET object. It manages the lifecycle of the COM object and abstracts the details of COM interaction from the .NET developer.</a:t>
            </a:r>
          </a:p>
          <a:p>
            <a:r>
              <a:rPr lang="en-US" sz="1800" b="0" i="0">
                <a:solidFill>
                  <a:schemeClr val="tx2"/>
                </a:solidFill>
                <a:effectLst/>
                <a:latin typeface="Segoe UI" panose="020B0502040204020203" pitchFamily="34" charset="0"/>
              </a:rPr>
              <a:t>The primary goal of the runtime callable wrapper (RCW) is to hide the differences between the managed and unmanaged programming models. To create a seamless transition, the RCW consumes selected COM interfaces without exposing them to the .NET client, as shown in the following illustration.</a:t>
            </a:r>
            <a:endParaRPr lang="en-US" sz="18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597043"/>
      </p:ext>
    </p:extLst>
  </p:cSld>
  <p:clrMapOvr>
    <a:masterClrMapping/>
  </p:clrMapOvr>
</p:sld>
</file>

<file path=ppt/slides/slide5.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08A21B-A9B4-F234-F0B1-B874BE973BBA}"/>
              </a:ext>
            </a:extLst>
          </p:cNvPr>
          <p:cNvSpPr>
            <a:spLocks noGrp="1"/>
          </p:cNvSpPr>
          <p:nvPr>
            <p:ph type="title"/>
          </p:nvPr>
        </p:nvSpPr>
        <p:spPr>
          <a:xfrm>
            <a:off x="1008184" y="174032"/>
            <a:ext cx="10175631" cy="1111843"/>
          </a:xfrm>
        </p:spPr>
        <p:txBody>
          <a:bodyPr anchor="ctr">
            <a:normAutofit/>
          </a:bodyPr>
          <a:lstStyle/>
          <a:p>
            <a:pPr algn="ctr"/>
            <a:endParaRPr lang="en-US" sz="4000"/>
          </a:p>
        </p:txBody>
      </p:sp>
      <p:sp>
        <p:nvSpPr>
          <p:cNvPr id="3" name="Content Placeholder 2">
            <a:extLst>
              <a:ext uri="{FF2B5EF4-FFF2-40B4-BE49-F238E27FC236}">
                <a16:creationId xmlns:a16="http://schemas.microsoft.com/office/drawing/2014/main" id="{8E5A1A43-893D-0694-7649-40CB82F4E742}"/>
              </a:ext>
            </a:extLst>
          </p:cNvPr>
          <p:cNvSpPr>
            <a:spLocks noGrp="1"/>
          </p:cNvSpPr>
          <p:nvPr>
            <p:ph idx="1"/>
          </p:nvPr>
        </p:nvSpPr>
        <p:spPr>
          <a:xfrm>
            <a:off x="1008184" y="1459907"/>
            <a:ext cx="10175630" cy="767904"/>
          </a:xfrm>
        </p:spPr>
        <p:txBody>
          <a:bodyPr anchor="ctr">
            <a:normAutofit/>
          </a:bodyPr>
          <a:lstStyle/>
          <a:p>
            <a:pPr algn="ctr"/>
            <a:endParaRPr lang="en-US" sz="2000"/>
          </a:p>
        </p:txBody>
      </p:sp>
      <p:pic>
        <p:nvPicPr>
          <p:cNvPr id="4" name="Picture 3">
            <a:extLst>
              <a:ext uri="{FF2B5EF4-FFF2-40B4-BE49-F238E27FC236}">
                <a16:creationId xmlns:a16="http://schemas.microsoft.com/office/drawing/2014/main" id="{A6F2BF5F-FA5A-C5EB-8541-F72E13CD6704}"/>
              </a:ext>
            </a:extLst>
          </p:cNvPr>
          <p:cNvPicPr>
            <a:picLocks noChangeAspect="1"/>
          </p:cNvPicPr>
          <p:nvPr/>
        </p:nvPicPr>
        <p:blipFill>
          <a:blip r:embed="rId2"/>
          <a:stretch>
            <a:fillRect/>
          </a:stretch>
        </p:blipFill>
        <p:spPr>
          <a:xfrm>
            <a:off x="835154" y="2535741"/>
            <a:ext cx="10515595" cy="3638208"/>
          </a:xfrm>
          <a:prstGeom prst="rect">
            <a:avLst/>
          </a:prstGeom>
        </p:spPr>
      </p:pic>
    </p:spTree>
    <p:extLst>
      <p:ext uri="{BB962C8B-B14F-4D97-AF65-F5344CB8AC3E}">
        <p14:creationId xmlns:p14="http://schemas.microsoft.com/office/powerpoint/2010/main" val="1238081397"/>
      </p:ext>
    </p:extLst>
  </p:cSld>
  <p:clrMapOvr>
    <a:masterClrMapping/>
  </p:clrMapOvr>
</p:sld>
</file>

<file path=ppt/slides/slide6.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B534D3B-306F-FAAC-7504-3A082DD401E3}"/>
              </a:ext>
            </a:extLst>
          </p:cNvPr>
          <p:cNvSpPr>
            <a:spLocks noGrp="1"/>
          </p:cNvSpPr>
          <p:nvPr>
            <p:ph type="title"/>
          </p:nvPr>
        </p:nvSpPr>
        <p:spPr>
          <a:xfrm>
            <a:off x="1179226" y="1594707"/>
            <a:ext cx="9833548" cy="1325563"/>
          </a:xfrm>
        </p:spPr>
        <p:txBody>
          <a:bodyPr anchor="b">
            <a:normAutofit/>
          </a:bodyPr>
          <a:lstStyle/>
          <a:p>
            <a:pPr algn="ctr"/>
            <a:r>
              <a:rPr lang="en-US" sz="3600">
                <a:solidFill>
                  <a:schemeClr val="tx2"/>
                </a:solidFill>
              </a:rPr>
              <a:t>COM callable wrapper </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0E230BD-A766-377A-FB03-BACE091DB77C}"/>
              </a:ext>
            </a:extLst>
          </p:cNvPr>
          <p:cNvSpPr>
            <a:spLocks noGrp="1"/>
          </p:cNvSpPr>
          <p:nvPr>
            <p:ph idx="1"/>
          </p:nvPr>
        </p:nvSpPr>
        <p:spPr>
          <a:xfrm>
            <a:off x="1179226" y="3329677"/>
            <a:ext cx="9833548" cy="2457269"/>
          </a:xfrm>
        </p:spPr>
        <p:txBody>
          <a:bodyPr>
            <a:normAutofit/>
          </a:bodyPr>
          <a:lstStyle/>
          <a:p>
            <a:r>
              <a:rPr lang="en-US" sz="1800" b="0" i="0">
                <a:solidFill>
                  <a:schemeClr val="tx2"/>
                </a:solidFill>
                <a:effectLst/>
                <a:latin typeface="Söhne"/>
              </a:rPr>
              <a:t>A CCW is a proxy generated by the .NET runtime that enables COM clients to call .NET assemblies as though they were COM objects.</a:t>
            </a:r>
          </a:p>
          <a:p>
            <a:r>
              <a:rPr lang="en-US" sz="1800" b="0" i="0">
                <a:solidFill>
                  <a:schemeClr val="tx2"/>
                </a:solidFill>
                <a:effectLst/>
                <a:latin typeface="Segoe UI" panose="020B0502040204020203" pitchFamily="34" charset="0"/>
              </a:rPr>
              <a:t>CCW exposes all public, COM-visible interfaces, data types, and return values to COM clients in a manner that is consistent with COM's enforcement of interface-based interaction. For a COM client, invoking methods on a .NET object is identical to invoking methods on a COM object.</a:t>
            </a:r>
            <a:endParaRPr lang="en-US" sz="180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
                  <a:schemeClr val="bg1">
                    <a:alpha val="10%"/>
                  </a:schemeClr>
                </a:gs>
                <a:gs pos="16%">
                  <a:schemeClr val="accent6">
                    <a:alpha val="10%"/>
                  </a:schemeClr>
                </a:gs>
                <a:gs pos="100%">
                  <a:schemeClr val="bg1">
                    <a:alpha val="10%"/>
                  </a:schemeClr>
                </a:gs>
                <a:gs pos="85%">
                  <a:schemeClr val="accent1">
                    <a:alpha val="10%"/>
                  </a:schemeClr>
                </a:gs>
              </a:gsLst>
              <a:lin ang="12000000" scaled="0"/>
            </a:gra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6015408"/>
      </p:ext>
    </p:extLst>
  </p:cSld>
  <p:clrMapOvr>
    <a:masterClrMapping/>
  </p:clrMapOvr>
</p:sld>
</file>

<file path=ppt/slides/slide7.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16C7D3-F585-5D08-B708-4A4CA9D9B3CE}"/>
              </a:ext>
            </a:extLst>
          </p:cNvPr>
          <p:cNvPicPr>
            <a:picLocks noGrp="1" noChangeAspect="1"/>
          </p:cNvPicPr>
          <p:nvPr>
            <p:ph idx="1"/>
          </p:nvPr>
        </p:nvPicPr>
        <p:blipFill>
          <a:blip r:embed="rId2"/>
          <a:stretch>
            <a:fillRect/>
          </a:stretch>
        </p:blipFill>
        <p:spPr>
          <a:xfrm>
            <a:off x="643467" y="1587069"/>
            <a:ext cx="10905066" cy="3683860"/>
          </a:xfrm>
          <a:prstGeom prst="rect">
            <a:avLst/>
          </a:prstGeom>
        </p:spPr>
      </p:pic>
    </p:spTree>
    <p:extLst>
      <p:ext uri="{BB962C8B-B14F-4D97-AF65-F5344CB8AC3E}">
        <p14:creationId xmlns:p14="http://schemas.microsoft.com/office/powerpoint/2010/main" val="3380560202"/>
      </p:ext>
    </p:extLst>
  </p:cSld>
  <p:clrMapOvr>
    <a:masterClrMapping/>
  </p:clrMapOvr>
</p:sld>
</file>

<file path=ppt/theme/theme1.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otalTime>156</TotalTime>
  <Words>393</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Segoe UI</vt:lpstr>
      <vt:lpstr>Söhne</vt:lpstr>
      <vt:lpstr>Office Theme</vt:lpstr>
      <vt:lpstr>COM Marshal</vt:lpstr>
      <vt:lpstr>The Component Object model </vt:lpstr>
      <vt:lpstr>COM Marshaling                                                                         </vt:lpstr>
      <vt:lpstr>Runtime Callable Wrapper(RCW)</vt:lpstr>
      <vt:lpstr>PowerPoint Presentation</vt:lpstr>
      <vt:lpstr>COM callable wrapper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 Marshal</dc:title>
  <dc:creator>Sanidhaya Sharma</dc:creator>
  <cp:lastModifiedBy>Sanidhaya Sharma</cp:lastModifiedBy>
  <cp:revision>2</cp:revision>
  <dcterms:created xsi:type="dcterms:W3CDTF">2024-05-10T04:38:52Z</dcterms:created>
  <dcterms:modified xsi:type="dcterms:W3CDTF">2024-05-10T10:07:14Z</dcterms:modified>
</cp:coreProperties>
</file>