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4.995%" autoAdjust="0"/>
    <p:restoredTop sz="94.66%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ableStyles" Target="tableStyle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theme" Target="theme/theme1.xml"/><Relationship Id="rId5" Type="http://purl.oclc.org/ooxml/officeDocument/relationships/slide" Target="slides/slide4.xml"/><Relationship Id="rId10" Type="http://purl.oclc.org/ooxml/officeDocument/relationships/viewProps" Target="viewProps.xml"/><Relationship Id="rId4" Type="http://purl.oclc.org/ooxml/officeDocument/relationships/slide" Target="slides/slide3.xml"/><Relationship Id="rId9" Type="http://purl.oclc.org/ooxml/officeDocument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AE7B-8A28-8E28-6BDC-E01BC7F6D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04715-F864-9248-0AAD-0E9897D79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688E3-27A7-49CF-3023-1870D4B4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5CB-9390-417D-BCF9-057C8680346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944D-44C1-740F-2A7E-BCFD561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C17FF-F682-173A-A955-28637488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90C9-C2CE-415B-887B-6629243E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772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8A46-29F7-CA85-9960-7324D484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BB209-328F-D136-DDFD-6E327B73F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93E-9F99-2D29-9D06-0F24AD39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5CB-9390-417D-BCF9-057C8680346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285F-6AEA-610E-8DEB-C5F176A4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FDE52-A750-36EC-BE9D-E429DC01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90C9-C2CE-415B-887B-6629243E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25603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AAA5A-6874-C0C7-554B-B1E87745F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6D45F-1C15-E1E2-9ABB-A5A045BC7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012C-1C03-E8C7-5ACB-A4E827B8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5CB-9390-417D-BCF9-057C8680346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5E1D7-5282-D918-8EC8-A3B69849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B7DBC-CAC7-FC7D-16E7-5AEE3172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90C9-C2CE-415B-887B-6629243E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8173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1431-A285-8631-2F25-94F73916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3A16-15B0-1B4E-B1B7-D806C03D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575F5-1A11-F7A6-95A5-1D66B38B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5CB-9390-417D-BCF9-057C8680346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4930-77CA-9D5D-A4E7-46F065C0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C435-BC7F-9971-A718-5DCEB9FC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90C9-C2CE-415B-887B-6629243E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65154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70E3-1B61-A54C-FAE4-84E25EFA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35028-1DBD-9E4C-8BB2-C181424D2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0B34-C0FC-5C5B-2AA8-5CEDD1FD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5CB-9390-417D-BCF9-057C8680346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7DE26-9654-436B-92CF-5539881B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5E6DF-E14E-41D8-0EAA-B02489CE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90C9-C2CE-415B-887B-6629243E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503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014A-19D3-B038-7175-C6A7D0D6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249E-30F6-8B2F-C8A9-38A673014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57689-7732-A751-0BDC-80858A139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875BC-85D1-7727-C77E-D684722C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5CB-9390-417D-BCF9-057C8680346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6A8F-3C8B-C0FC-260B-F2197709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106B7-AB8F-0BCF-E0D9-36999766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90C9-C2CE-415B-887B-6629243E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3185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9A44-A87A-9DE5-9A94-7A8559D1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B99F9-CE61-6BCC-3E21-870A9396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4A6D2-E9C2-7278-5C24-8C33B3FBE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F5884-14A9-00C3-3CF9-EAB8A1854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DCE80-72DD-1B09-4EDD-484BAAFFF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D1520-99E1-8077-F312-55A94230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5CB-9390-417D-BCF9-057C8680346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05B5F-3A5F-E788-BF8A-32B39700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7569E-57DF-BE30-819C-869B5807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90C9-C2CE-415B-887B-6629243E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00600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3BAD-968E-09A9-9111-AF7520F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A1764-FCAD-77F8-EEA2-055F705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5CB-9390-417D-BCF9-057C8680346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AE1F2-373B-7CEE-068F-B415D807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DD762-93A7-DFB3-CAE2-12C6162B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90C9-C2CE-415B-887B-6629243E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956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04169-25E4-B8A6-617E-4A892101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5CB-9390-417D-BCF9-057C8680346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BCE25-9F9C-C1B5-EADB-AE5686ED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3FCC1-5750-9E31-925D-3C6FDEED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90C9-C2CE-415B-887B-6629243E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9711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A9FF-EFD3-AFA0-308A-06305CAB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CB533-DDBA-8516-771A-19B16C29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4E437-3E14-48DE-3AD8-73E6B1259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5A431-7657-C7AD-456C-55D55163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5CB-9390-417D-BCF9-057C8680346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29E68-00D1-B6BA-0D5C-8B41724E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0443-A6E0-7CCC-66E9-3DC0252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90C9-C2CE-415B-887B-6629243E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4599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3DAC-D4B8-A1A6-0F8C-4B07F19D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EEBF1-63D6-FD20-77DE-225413363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3A2F1-E183-5593-7266-1C2480A6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A11B8-FDB2-5605-8926-54A7C44F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F5CB-9390-417D-BCF9-057C8680346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06E64-89F5-2E19-1AE2-827D7C44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5960D-6120-0621-4B34-83B354C8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90C9-C2CE-415B-887B-6629243E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1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8A47C-CF81-A8CE-F613-467015FA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88CDE-4F57-3B84-5653-E016416D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33501-6951-10B1-2C95-68E8F468B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2C4AF5CB-9390-417D-BCF9-057C8680346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8DA77-1BBA-975E-31FF-EEAEB2FA1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817D-A0CD-ED6B-527C-CD7C199B7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1F6F90C9-C2CE-415B-887B-6629243E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8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%"/>
              <a:lumOff val="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%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8840B-D5C4-4883-358D-046A03C74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0" i="0">
                <a:solidFill>
                  <a:schemeClr val="bg1"/>
                </a:solidFill>
                <a:effectLst/>
                <a:latin typeface="Söhne"/>
              </a:rPr>
              <a:t>Code Compilation in Java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90E29-6E16-5E54-15E5-691EA99E0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8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%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%"/>
              <a:lumOff val="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8E03F-319F-3D89-8A3D-AB47955B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6200" b="1" i="0">
                <a:solidFill>
                  <a:schemeClr val="bg1"/>
                </a:solidFill>
                <a:effectLst/>
                <a:latin typeface="Söhne"/>
              </a:rPr>
              <a:t>Introduction to Java Compilation</a:t>
            </a:r>
            <a:endParaRPr lang="en-US" sz="62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8CD6-952B-A9A8-8194-DDC78BC65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Java compilation is the process of translating human-readable Java source code into bytecode, an intermediate representation that can be executed by the Java Virtual Machine (JVM).</a:t>
            </a:r>
          </a:p>
          <a:p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Compilation is a fundamental step in Java development as it ensures that Java programs are converted into a format that can be executed by any JVM, making Java platform-independent.</a:t>
            </a:r>
            <a:endParaRPr lang="en-US" sz="2000">
              <a:solidFill>
                <a:schemeClr val="bg1"/>
              </a:solidFill>
              <a:latin typeface="Söhne"/>
            </a:endParaRPr>
          </a:p>
          <a:p>
            <a:r>
              <a:rPr lang="en-US" sz="2000">
                <a:solidFill>
                  <a:schemeClr val="bg1"/>
                </a:solidFill>
              </a:rPr>
              <a:t>The compilation process involves taking Java source code files (.java) and using the Java compiler (javac) to generate bytecode files (.class). These bytecode files are then executed by the JVM.</a:t>
            </a:r>
          </a:p>
        </p:txBody>
      </p:sp>
    </p:spTree>
    <p:extLst>
      <p:ext uri="{BB962C8B-B14F-4D97-AF65-F5344CB8AC3E}">
        <p14:creationId xmlns:p14="http://schemas.microsoft.com/office/powerpoint/2010/main" val="1214428519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%"/>
              <a:lumOff val="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70B2-BECA-4A98-B611-6F9B6B04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b="1" i="0">
                <a:solidFill>
                  <a:schemeClr val="bg1"/>
                </a:solidFill>
                <a:effectLst/>
                <a:latin typeface="Söhne"/>
              </a:rPr>
              <a:t>Java Compilation Process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2EEC-500E-AD71-5A3E-60A1CCE76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Java source code files (.java) contain the human-readable code written by developers.</a:t>
            </a:r>
          </a:p>
          <a:p>
            <a:r>
              <a:rPr lang="en-US" sz="2000">
                <a:solidFill>
                  <a:schemeClr val="bg1"/>
                </a:solidFill>
              </a:rPr>
              <a:t>The Java compiler (javac) is a command-line tool provided by the Java Development Kit (JDK) that translates Java source code into bytecode.</a:t>
            </a:r>
          </a:p>
          <a:p>
            <a:r>
              <a:rPr lang="en-US" sz="2000">
                <a:solidFill>
                  <a:schemeClr val="bg1"/>
                </a:solidFill>
              </a:rPr>
              <a:t>Bytecode is the intermediate representation of Java code stored in bytecode files (.class). It is platform-independent and can be executed by any JVM.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4697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%"/>
              <a:lumOff val="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BECFF-9E61-2972-35DC-D16313B4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chemeClr val="bg1"/>
                </a:solidFill>
              </a:rPr>
              <a:t>Bytecode in Java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58F5-5B94-38B1-EBD6-A8D70B05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Bytecode is a set of instructions understood by the JVM. It is generated by the Java compiler and is stored in bytecode files (.class).</a:t>
            </a:r>
          </a:p>
          <a:p>
            <a:r>
              <a:rPr lang="en-US" sz="2000">
                <a:solidFill>
                  <a:schemeClr val="bg1"/>
                </a:solidFill>
              </a:rPr>
              <a:t>Bytecode is platform-independent, meaning it can be executed on any system with a compatible JVM. It also provides a level of security as it cannot directly access system resources.</a:t>
            </a:r>
          </a:p>
          <a:p>
            <a:r>
              <a:rPr lang="en-US" sz="2000">
                <a:solidFill>
                  <a:schemeClr val="bg1"/>
                </a:solidFill>
              </a:rPr>
              <a:t>The Java Virtual Machine (JVM) is responsible for executing Java bytecode. It interprets bytecode instructions and translates them into native machine code at runtime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1448224016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%"/>
              <a:lumOff val="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D69DB-34B6-9342-B375-5F7823FB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 b="1" i="0">
                <a:solidFill>
                  <a:schemeClr val="bg1"/>
                </a:solidFill>
                <a:effectLst/>
                <a:latin typeface="Söhne"/>
              </a:rPr>
              <a:t>Java Virtual Machine (JVM)</a:t>
            </a:r>
            <a:endParaRPr lang="en-US" sz="68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6167-CC56-97C3-2CCD-3DE42DC5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The JVM acts as an interpreter for Java bytecode, executing Java programs on different platforms without modification.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Java's platform independence is achieved through the JVM, which allows bytecode to run on any system with a JVM installed, regardless of the underlying hardware or operating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JIT compilation is a feature of the JVM that dynamically compiles bytecode into native machine code at runtime for improved performance.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8307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%"/>
              <a:lumOff val="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47DD7-E8CC-023B-CB8B-AB3DBA6F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b="1" i="0">
                <a:solidFill>
                  <a:schemeClr val="bg1"/>
                </a:solidFill>
                <a:effectLst/>
                <a:latin typeface="Söhne"/>
              </a:rPr>
              <a:t>Just-In-Time (JIT) Compilation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F3CB-E202-200E-B81F-1E3FFAB4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Just-In-Time (JIT) compilation is a technique used by modern JVMs to improve performance by dynamically compiling bytecode into native machine code at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When a Java program is executed, the JVM identifies frequently executed code segments (hot spots) and compiles them into native machine code for faster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JIT compilation significantly improves the performance of Java applications by optimizing critical code paths and reducing the overhead of interpretation.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53133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%"/>
              <a:lumOff val="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6374B-C3CC-063F-AEA3-0B6D8B98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 b="1" i="0">
                <a:solidFill>
                  <a:schemeClr val="bg1"/>
                </a:solidFill>
                <a:effectLst/>
                <a:latin typeface="Söhne"/>
              </a:rPr>
              <a:t>Garbage Collection and Compilation</a:t>
            </a:r>
            <a:endParaRPr lang="en-US" sz="56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A087-24D9-D3FB-F639-4BBBED8F6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Garbage collection is the process of reclaiming memory occupied by objects that are no longer referenced by the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Garbage collection pauses can affect JIT compilation and overall application performance by introducing latency and disrupting execution 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Techniques such as garbage collection tuning, memory management, and using low-pause garbage collectors can mitigate the impact of garbage collection on compilation and application performance.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051339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8</TotalTime>
  <Words>498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Code Compilation in Java</vt:lpstr>
      <vt:lpstr>Introduction to Java Compilation</vt:lpstr>
      <vt:lpstr>Java Compilation Process</vt:lpstr>
      <vt:lpstr>Bytecode in Java</vt:lpstr>
      <vt:lpstr>Java Virtual Machine (JVM)</vt:lpstr>
      <vt:lpstr>Just-In-Time (JIT) Compilation</vt:lpstr>
      <vt:lpstr>Garbage Collection and Compilation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Compilation in Java</dc:title>
  <dc:creator>Sanidhaya Sharma</dc:creator>
  <cp:lastModifiedBy>Sanidhaya Sharma</cp:lastModifiedBy>
  <cp:revision>1</cp:revision>
  <dcterms:created xsi:type="dcterms:W3CDTF">2024-05-03T01:10:35Z</dcterms:created>
  <dcterms:modified xsi:type="dcterms:W3CDTF">2024-05-03T01:18:49Z</dcterms:modified>
</cp:coreProperties>
</file>