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C1E6-DA0F-5546-C14B-90FD0CAB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0FDE0-9864-E4F7-414B-C5125B5A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D44A-F0D8-4DF8-91AC-CB824581478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B3CD0-D178-B1CC-564F-EE37AD45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A0C5E-DB0C-724C-6284-AFC8DEC0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E8C5-FD7E-4D16-A6EC-FF9FC36A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68AC3-DF63-FEF4-45A9-2EF33877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F483-C2F5-BEA7-79E6-77DD6917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D64C0-E6BD-AE96-2568-44312DA84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4D44A-F0D8-4DF8-91AC-CB824581478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8143-6E13-CECD-FD2F-6AE209323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384-D99B-6F31-63DE-9A99DB842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E8C5-FD7E-4D16-A6EC-FF9FC36A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C32E01-371F-3DA7-7A48-D6B383B9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Common Language Specification (CLS), Common Language Runtime (CLR), and Common Language Infrastructure (CLI)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96B3D-00B3-8578-4E43-1E88AF19EB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0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57F936-8ED2-7C56-BA6B-4D7DF8E0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Common Language Infrastructure (CLI)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5978E-CC2B-C0C0-4545-9C6FB80237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0DD9E1-998C-BFCC-D406-E6723A17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Common Language Specification (CLS)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B7519-3DDF-915E-99EF-38CE36F92B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4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C8BAE5-4864-FE6F-6A7F-859F8F38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Common Language Runtime (CLR)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D3850-FAF4-8246-DD10-6137A038B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0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456F7D-85E9-6205-395D-4B22E172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Compilation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4F22A-D0E8-78D1-8EFC-7F681B6B51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12D0EC-2B8E-D89D-22CB-AE9AED8F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Just-In-Time (JIT) Compilation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2F23A-E909-9BEE-1764-1D30E9DFED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1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CF1409-1FD7-AFD0-2998-BA775B70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Ahead-of-Time Compilation (AOT)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58A75-3E85-AA90-CED4-101C6E8599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0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Common Language Specification (CLS), Common Language Runtime (CLR), and Common Language Infrastructure (CLI)</vt:lpstr>
      <vt:lpstr>Common Language Infrastructure (CLI) </vt:lpstr>
      <vt:lpstr>Common Language Specification (CLS)</vt:lpstr>
      <vt:lpstr>Common Language Runtime (CLR)</vt:lpstr>
      <vt:lpstr>Compilation Process</vt:lpstr>
      <vt:lpstr>Just-In-Time (JIT) Compilation</vt:lpstr>
      <vt:lpstr>Ahead-of-Time Compilation (AOT)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Language Specification (CLS), Common Language Runtime (CLR), and Common Language Infrastructure (CLI)</dc:title>
  <dc:creator>Sanidhaya Sharma</dc:creator>
  <cp:lastModifiedBy>Sanidhaya Sharma</cp:lastModifiedBy>
  <cp:revision>1</cp:revision>
  <dcterms:created xsi:type="dcterms:W3CDTF">2024-05-07T07:23:42Z</dcterms:created>
  <dcterms:modified xsi:type="dcterms:W3CDTF">2024-05-07T07:23:42Z</dcterms:modified>
</cp:coreProperties>
</file>