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BB7C9-A8B8-6A24-F35E-77D38F79A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E59B54-DC3D-8A03-19D7-6279F3882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F1F4-5633-45AB-BC96-6A9344C4B01F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4BCE3-596F-DF0B-0752-42A311762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009560-5408-1239-EB3F-0D764C498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B4EE-8F2F-413B-B03A-23466F8B0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560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5DE38-86ED-0F67-9899-AA23EE155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701C1-577E-FC4F-8BC1-CC559636A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1DE0D-3B7F-920E-5F3F-C3EB39FCEE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CF1F4-5633-45AB-BC96-6A9344C4B01F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D165B-E33F-5C44-7FC9-D9FC2BF38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7CF4B-6761-D009-9FFE-64DB8B4EB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1B4EE-8F2F-413B-B03A-23466F8B0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73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D348112-F701-A604-1588-34517C11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7200">
                <a:solidFill>
                  <a:schemeClr val="bg1"/>
                </a:solidFill>
              </a:rPr>
              <a:t>Compilation in C#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D9A67B-A137-6EEA-5779-162D4224661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500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5E1ED61-03C4-9B6F-191A-16571E743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Writing C# code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F8F40D-9E35-6FE6-7398-450E017CFD5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61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5086EFD-22C2-CF55-6A03-FC21C4C9A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The C# Compiler (csc.exe)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80FE20-4CC8-6DD5-70F0-DA493D9F07E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563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EC22D73-2593-1D6E-C1F1-4DE75D4E1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From C# to Intermediate language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C1D8C5-1F45-5D38-B4CE-ACC762AC808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69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33DB058-A54A-5058-351F-258B8F9F6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JIT compilation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DCFE4E-AD66-6366-7F71-93EBD513648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5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30E4D81-F756-3026-B098-220CAE146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Ahead-Of-Time(AOT) compilation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CD8B85-B5B9-9795-984B-8CC23323D44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011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784C6A6-0884-0FEF-4760-3976D9B27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Post AOT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1866FA-CD9F-7C0A-1E08-761DB56822B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6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Compilation in C#</vt:lpstr>
      <vt:lpstr>Writing C# code</vt:lpstr>
      <vt:lpstr>The C# Compiler (csc.exe)</vt:lpstr>
      <vt:lpstr>From C# to Intermediate language</vt:lpstr>
      <vt:lpstr>JIT compilation </vt:lpstr>
      <vt:lpstr>Ahead-Of-Time(AOT) compilation</vt:lpstr>
      <vt:lpstr>Post AOT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 in C#</dc:title>
  <dc:creator>Sanidhaya Sharma</dc:creator>
  <cp:lastModifiedBy>Sanidhaya Sharma</cp:lastModifiedBy>
  <cp:revision>1</cp:revision>
  <dcterms:created xsi:type="dcterms:W3CDTF">2024-05-07T06:27:57Z</dcterms:created>
  <dcterms:modified xsi:type="dcterms:W3CDTF">2024-05-07T06:27:57Z</dcterms:modified>
</cp:coreProperties>
</file>