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sldIdLst>
    <p:sldId id="256" r:id="rId2"/>
    <p:sldId id="257" r:id="rId3"/>
    <p:sldId id="262" r:id="rId4"/>
    <p:sldId id="263" r:id="rId5"/>
    <p:sldId id="264" r:id="rId6"/>
    <p:sldId id="259" r:id="rId7"/>
    <p:sldId id="265" r:id="rId8"/>
    <p:sldId id="260" r:id="rId9"/>
    <p:sldId id="266" r:id="rId10"/>
    <p:sldId id="261" r:id="rId11"/>
    <p:sldId id="267" r:id="rId12"/>
    <p:sldId id="258"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p:restoredLeft sz="14.995%" autoAdjust="0"/>
    <p:restoredTop sz="94.66%"/>
  </p:normalViewPr>
  <p:slideViewPr>
    <p:cSldViewPr snapToGrid="0">
      <p:cViewPr>
        <p:scale>
          <a:sx n="100" d="100"/>
          <a:sy n="100" d="100"/>
        </p:scale>
        <p:origin x="-68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tableStyles" Target="tableStyles.xml"/><Relationship Id="rId3" Type="http://purl.oclc.org/ooxml/officeDocument/relationships/slide" Target="slides/slide2.xml"/><Relationship Id="rId7" Type="http://purl.oclc.org/ooxml/officeDocument/relationships/slide" Target="slides/slide6.xml"/><Relationship Id="rId12" Type="http://purl.oclc.org/ooxml/officeDocument/relationships/slide" Target="slides/slide11.xml"/><Relationship Id="rId17" Type="http://purl.oclc.org/ooxml/officeDocument/relationships/theme" Target="theme/theme1.xml"/><Relationship Id="rId2" Type="http://purl.oclc.org/ooxml/officeDocument/relationships/slide" Target="slides/slide1.xml"/><Relationship Id="rId16" Type="http://purl.oclc.org/ooxml/officeDocument/relationships/viewProps" Target="viewProps.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5" Type="http://purl.oclc.org/ooxml/officeDocument/relationships/slide" Target="slides/slide4.xml"/><Relationship Id="rId15" Type="http://purl.oclc.org/ooxml/officeDocument/relationships/presProps" Target="presProps.xml"/><Relationship Id="rId10" Type="http://purl.oclc.org/ooxml/officeDocument/relationships/slide" Target="slides/slide9.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9FE9-542A-BADB-A530-F813334215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5F0FD5-9783-AC94-2BED-9221007AD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87AE8B-21AC-8BCD-557C-357ABDD86B62}"/>
              </a:ext>
            </a:extLst>
          </p:cNvPr>
          <p:cNvSpPr>
            <a:spLocks noGrp="1"/>
          </p:cNvSpPr>
          <p:nvPr>
            <p:ph type="dt" sz="half" idx="10"/>
          </p:nvPr>
        </p:nvSpPr>
        <p:spPr/>
        <p:txBody>
          <a:bodyPr/>
          <a:lstStyle/>
          <a:p>
            <a:fld id="{9778BA17-725B-4AEC-9C24-222AA37CEEC8}" type="datetimeFigureOut">
              <a:rPr lang="en-US" smtClean="0"/>
              <a:t>5/2/2024</a:t>
            </a:fld>
            <a:endParaRPr lang="en-US"/>
          </a:p>
        </p:txBody>
      </p:sp>
      <p:sp>
        <p:nvSpPr>
          <p:cNvPr id="5" name="Footer Placeholder 4">
            <a:extLst>
              <a:ext uri="{FF2B5EF4-FFF2-40B4-BE49-F238E27FC236}">
                <a16:creationId xmlns:a16="http://schemas.microsoft.com/office/drawing/2014/main" id="{333AC646-3AC2-A425-A414-11774BBC6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7A23A-C4E8-7F11-1BDB-F61F3FD4A9DD}"/>
              </a:ext>
            </a:extLst>
          </p:cNvPr>
          <p:cNvSpPr>
            <a:spLocks noGrp="1"/>
          </p:cNvSpPr>
          <p:nvPr>
            <p:ph type="sldNum" sz="quarter" idx="12"/>
          </p:nvPr>
        </p:nvSpPr>
        <p:spPr/>
        <p:txBody>
          <a:bodyPr/>
          <a:lstStyle/>
          <a:p>
            <a:fld id="{C836DAE7-4ABF-4ED7-B841-E0601A0ED20D}" type="slidenum">
              <a:rPr lang="en-US" smtClean="0"/>
              <a:t>‹#›</a:t>
            </a:fld>
            <a:endParaRPr lang="en-US"/>
          </a:p>
        </p:txBody>
      </p:sp>
    </p:spTree>
    <p:extLst>
      <p:ext uri="{BB962C8B-B14F-4D97-AF65-F5344CB8AC3E}">
        <p14:creationId xmlns:p14="http://schemas.microsoft.com/office/powerpoint/2010/main" val="3133310259"/>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B4D2-B68D-3BB9-DA9F-C90061732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43602F-E503-2135-C657-7BE1E13D3B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B8F07-F971-804E-3BB1-186E2C7C50BC}"/>
              </a:ext>
            </a:extLst>
          </p:cNvPr>
          <p:cNvSpPr>
            <a:spLocks noGrp="1"/>
          </p:cNvSpPr>
          <p:nvPr>
            <p:ph type="dt" sz="half" idx="10"/>
          </p:nvPr>
        </p:nvSpPr>
        <p:spPr/>
        <p:txBody>
          <a:bodyPr/>
          <a:lstStyle/>
          <a:p>
            <a:fld id="{9778BA17-725B-4AEC-9C24-222AA37CEEC8}" type="datetimeFigureOut">
              <a:rPr lang="en-US" smtClean="0"/>
              <a:t>5/2/2024</a:t>
            </a:fld>
            <a:endParaRPr lang="en-US"/>
          </a:p>
        </p:txBody>
      </p:sp>
      <p:sp>
        <p:nvSpPr>
          <p:cNvPr id="5" name="Footer Placeholder 4">
            <a:extLst>
              <a:ext uri="{FF2B5EF4-FFF2-40B4-BE49-F238E27FC236}">
                <a16:creationId xmlns:a16="http://schemas.microsoft.com/office/drawing/2014/main" id="{17334A05-B71D-86AF-58CE-DCE4F85F3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17B98-7223-CBE4-BF46-374F4BE11214}"/>
              </a:ext>
            </a:extLst>
          </p:cNvPr>
          <p:cNvSpPr>
            <a:spLocks noGrp="1"/>
          </p:cNvSpPr>
          <p:nvPr>
            <p:ph type="sldNum" sz="quarter" idx="12"/>
          </p:nvPr>
        </p:nvSpPr>
        <p:spPr/>
        <p:txBody>
          <a:bodyPr/>
          <a:lstStyle/>
          <a:p>
            <a:fld id="{C836DAE7-4ABF-4ED7-B841-E0601A0ED20D}" type="slidenum">
              <a:rPr lang="en-US" smtClean="0"/>
              <a:t>‹#›</a:t>
            </a:fld>
            <a:endParaRPr lang="en-US"/>
          </a:p>
        </p:txBody>
      </p:sp>
    </p:spTree>
    <p:extLst>
      <p:ext uri="{BB962C8B-B14F-4D97-AF65-F5344CB8AC3E}">
        <p14:creationId xmlns:p14="http://schemas.microsoft.com/office/powerpoint/2010/main" val="1830716888"/>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6D0D4A-82FE-7A69-65C2-4F90EB57D5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860A17-9EC8-B55C-6ADB-72C6F81C8E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166F7-EC7D-6747-2ED6-A8D87AE44643}"/>
              </a:ext>
            </a:extLst>
          </p:cNvPr>
          <p:cNvSpPr>
            <a:spLocks noGrp="1"/>
          </p:cNvSpPr>
          <p:nvPr>
            <p:ph type="dt" sz="half" idx="10"/>
          </p:nvPr>
        </p:nvSpPr>
        <p:spPr/>
        <p:txBody>
          <a:bodyPr/>
          <a:lstStyle/>
          <a:p>
            <a:fld id="{9778BA17-725B-4AEC-9C24-222AA37CEEC8}" type="datetimeFigureOut">
              <a:rPr lang="en-US" smtClean="0"/>
              <a:t>5/2/2024</a:t>
            </a:fld>
            <a:endParaRPr lang="en-US"/>
          </a:p>
        </p:txBody>
      </p:sp>
      <p:sp>
        <p:nvSpPr>
          <p:cNvPr id="5" name="Footer Placeholder 4">
            <a:extLst>
              <a:ext uri="{FF2B5EF4-FFF2-40B4-BE49-F238E27FC236}">
                <a16:creationId xmlns:a16="http://schemas.microsoft.com/office/drawing/2014/main" id="{25C1D331-01AD-2407-ED62-2807A013D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BC4F6-2264-840E-4D11-9674719470C9}"/>
              </a:ext>
            </a:extLst>
          </p:cNvPr>
          <p:cNvSpPr>
            <a:spLocks noGrp="1"/>
          </p:cNvSpPr>
          <p:nvPr>
            <p:ph type="sldNum" sz="quarter" idx="12"/>
          </p:nvPr>
        </p:nvSpPr>
        <p:spPr/>
        <p:txBody>
          <a:bodyPr/>
          <a:lstStyle/>
          <a:p>
            <a:fld id="{C836DAE7-4ABF-4ED7-B841-E0601A0ED20D}" type="slidenum">
              <a:rPr lang="en-US" smtClean="0"/>
              <a:t>‹#›</a:t>
            </a:fld>
            <a:endParaRPr lang="en-US"/>
          </a:p>
        </p:txBody>
      </p:sp>
    </p:spTree>
    <p:extLst>
      <p:ext uri="{BB962C8B-B14F-4D97-AF65-F5344CB8AC3E}">
        <p14:creationId xmlns:p14="http://schemas.microsoft.com/office/powerpoint/2010/main" val="4141038294"/>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B00E-339E-85AD-2101-AE7E849A95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EA842-D3D0-3689-2DC8-CE56865CF9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C8332-E9CD-C9C2-AFDE-814C32C1AE70}"/>
              </a:ext>
            </a:extLst>
          </p:cNvPr>
          <p:cNvSpPr>
            <a:spLocks noGrp="1"/>
          </p:cNvSpPr>
          <p:nvPr>
            <p:ph type="dt" sz="half" idx="10"/>
          </p:nvPr>
        </p:nvSpPr>
        <p:spPr/>
        <p:txBody>
          <a:bodyPr/>
          <a:lstStyle/>
          <a:p>
            <a:fld id="{9778BA17-725B-4AEC-9C24-222AA37CEEC8}" type="datetimeFigureOut">
              <a:rPr lang="en-US" smtClean="0"/>
              <a:t>5/2/2024</a:t>
            </a:fld>
            <a:endParaRPr lang="en-US"/>
          </a:p>
        </p:txBody>
      </p:sp>
      <p:sp>
        <p:nvSpPr>
          <p:cNvPr id="5" name="Footer Placeholder 4">
            <a:extLst>
              <a:ext uri="{FF2B5EF4-FFF2-40B4-BE49-F238E27FC236}">
                <a16:creationId xmlns:a16="http://schemas.microsoft.com/office/drawing/2014/main" id="{547BA8B4-7213-9DD0-6B2E-0C186DBD0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45C60-25C3-A91C-02DF-296E2C45A1E1}"/>
              </a:ext>
            </a:extLst>
          </p:cNvPr>
          <p:cNvSpPr>
            <a:spLocks noGrp="1"/>
          </p:cNvSpPr>
          <p:nvPr>
            <p:ph type="sldNum" sz="quarter" idx="12"/>
          </p:nvPr>
        </p:nvSpPr>
        <p:spPr/>
        <p:txBody>
          <a:bodyPr/>
          <a:lstStyle/>
          <a:p>
            <a:fld id="{C836DAE7-4ABF-4ED7-B841-E0601A0ED20D}" type="slidenum">
              <a:rPr lang="en-US" smtClean="0"/>
              <a:t>‹#›</a:t>
            </a:fld>
            <a:endParaRPr lang="en-US"/>
          </a:p>
        </p:txBody>
      </p:sp>
    </p:spTree>
    <p:extLst>
      <p:ext uri="{BB962C8B-B14F-4D97-AF65-F5344CB8AC3E}">
        <p14:creationId xmlns:p14="http://schemas.microsoft.com/office/powerpoint/2010/main" val="3342130324"/>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99CD-6B60-FA50-5D80-DDB18EF82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2F4395-D3EF-8538-0C09-1BD4773E2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8B707-EB00-4498-9091-1C1E1F47CF5D}"/>
              </a:ext>
            </a:extLst>
          </p:cNvPr>
          <p:cNvSpPr>
            <a:spLocks noGrp="1"/>
          </p:cNvSpPr>
          <p:nvPr>
            <p:ph type="dt" sz="half" idx="10"/>
          </p:nvPr>
        </p:nvSpPr>
        <p:spPr/>
        <p:txBody>
          <a:bodyPr/>
          <a:lstStyle/>
          <a:p>
            <a:fld id="{9778BA17-725B-4AEC-9C24-222AA37CEEC8}" type="datetimeFigureOut">
              <a:rPr lang="en-US" smtClean="0"/>
              <a:t>5/2/2024</a:t>
            </a:fld>
            <a:endParaRPr lang="en-US"/>
          </a:p>
        </p:txBody>
      </p:sp>
      <p:sp>
        <p:nvSpPr>
          <p:cNvPr id="5" name="Footer Placeholder 4">
            <a:extLst>
              <a:ext uri="{FF2B5EF4-FFF2-40B4-BE49-F238E27FC236}">
                <a16:creationId xmlns:a16="http://schemas.microsoft.com/office/drawing/2014/main" id="{296AB560-84D6-E3F0-34C7-28B0B6B75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1ABC2-2B66-284F-D66A-6F636532DBA7}"/>
              </a:ext>
            </a:extLst>
          </p:cNvPr>
          <p:cNvSpPr>
            <a:spLocks noGrp="1"/>
          </p:cNvSpPr>
          <p:nvPr>
            <p:ph type="sldNum" sz="quarter" idx="12"/>
          </p:nvPr>
        </p:nvSpPr>
        <p:spPr/>
        <p:txBody>
          <a:bodyPr/>
          <a:lstStyle/>
          <a:p>
            <a:fld id="{C836DAE7-4ABF-4ED7-B841-E0601A0ED20D}" type="slidenum">
              <a:rPr lang="en-US" smtClean="0"/>
              <a:t>‹#›</a:t>
            </a:fld>
            <a:endParaRPr lang="en-US"/>
          </a:p>
        </p:txBody>
      </p:sp>
    </p:spTree>
    <p:extLst>
      <p:ext uri="{BB962C8B-B14F-4D97-AF65-F5344CB8AC3E}">
        <p14:creationId xmlns:p14="http://schemas.microsoft.com/office/powerpoint/2010/main" val="2416722135"/>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3B54-B002-7869-608E-059A7B7761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8E1683-3289-5827-8921-4C307AA709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676F76-6637-2382-AA60-572A2762D9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356A5D-4ECF-6884-567B-B0F9612F60E6}"/>
              </a:ext>
            </a:extLst>
          </p:cNvPr>
          <p:cNvSpPr>
            <a:spLocks noGrp="1"/>
          </p:cNvSpPr>
          <p:nvPr>
            <p:ph type="dt" sz="half" idx="10"/>
          </p:nvPr>
        </p:nvSpPr>
        <p:spPr/>
        <p:txBody>
          <a:bodyPr/>
          <a:lstStyle/>
          <a:p>
            <a:fld id="{9778BA17-725B-4AEC-9C24-222AA37CEEC8}" type="datetimeFigureOut">
              <a:rPr lang="en-US" smtClean="0"/>
              <a:t>5/2/2024</a:t>
            </a:fld>
            <a:endParaRPr lang="en-US"/>
          </a:p>
        </p:txBody>
      </p:sp>
      <p:sp>
        <p:nvSpPr>
          <p:cNvPr id="6" name="Footer Placeholder 5">
            <a:extLst>
              <a:ext uri="{FF2B5EF4-FFF2-40B4-BE49-F238E27FC236}">
                <a16:creationId xmlns:a16="http://schemas.microsoft.com/office/drawing/2014/main" id="{CB9FB25D-8B14-3778-E0D4-F7778EA7E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CF2A46-84A5-0F10-866F-200034EFAD30}"/>
              </a:ext>
            </a:extLst>
          </p:cNvPr>
          <p:cNvSpPr>
            <a:spLocks noGrp="1"/>
          </p:cNvSpPr>
          <p:nvPr>
            <p:ph type="sldNum" sz="quarter" idx="12"/>
          </p:nvPr>
        </p:nvSpPr>
        <p:spPr/>
        <p:txBody>
          <a:bodyPr/>
          <a:lstStyle/>
          <a:p>
            <a:fld id="{C836DAE7-4ABF-4ED7-B841-E0601A0ED20D}" type="slidenum">
              <a:rPr lang="en-US" smtClean="0"/>
              <a:t>‹#›</a:t>
            </a:fld>
            <a:endParaRPr lang="en-US"/>
          </a:p>
        </p:txBody>
      </p:sp>
    </p:spTree>
    <p:extLst>
      <p:ext uri="{BB962C8B-B14F-4D97-AF65-F5344CB8AC3E}">
        <p14:creationId xmlns:p14="http://schemas.microsoft.com/office/powerpoint/2010/main" val="1233250789"/>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CF83-8E19-6283-753E-03F2A4FAA3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BA91FF-DD14-4CFE-DAE3-E41F00361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DC45E-53AA-9B7B-8B33-32775666D9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BC516F-E025-CA5A-4B2B-8276B232F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7610EB-4E5C-53E3-A059-7EC7E7162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D761D1-45EE-13D4-FCC4-D6C1E2D640F9}"/>
              </a:ext>
            </a:extLst>
          </p:cNvPr>
          <p:cNvSpPr>
            <a:spLocks noGrp="1"/>
          </p:cNvSpPr>
          <p:nvPr>
            <p:ph type="dt" sz="half" idx="10"/>
          </p:nvPr>
        </p:nvSpPr>
        <p:spPr/>
        <p:txBody>
          <a:bodyPr/>
          <a:lstStyle/>
          <a:p>
            <a:fld id="{9778BA17-725B-4AEC-9C24-222AA37CEEC8}" type="datetimeFigureOut">
              <a:rPr lang="en-US" smtClean="0"/>
              <a:t>5/2/2024</a:t>
            </a:fld>
            <a:endParaRPr lang="en-US"/>
          </a:p>
        </p:txBody>
      </p:sp>
      <p:sp>
        <p:nvSpPr>
          <p:cNvPr id="8" name="Footer Placeholder 7">
            <a:extLst>
              <a:ext uri="{FF2B5EF4-FFF2-40B4-BE49-F238E27FC236}">
                <a16:creationId xmlns:a16="http://schemas.microsoft.com/office/drawing/2014/main" id="{9794C1C3-264C-993A-CC90-3687EA846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FEF6D9-4AAD-F435-FBE2-C1C3ECBE2A4E}"/>
              </a:ext>
            </a:extLst>
          </p:cNvPr>
          <p:cNvSpPr>
            <a:spLocks noGrp="1"/>
          </p:cNvSpPr>
          <p:nvPr>
            <p:ph type="sldNum" sz="quarter" idx="12"/>
          </p:nvPr>
        </p:nvSpPr>
        <p:spPr/>
        <p:txBody>
          <a:bodyPr/>
          <a:lstStyle/>
          <a:p>
            <a:fld id="{C836DAE7-4ABF-4ED7-B841-E0601A0ED20D}" type="slidenum">
              <a:rPr lang="en-US" smtClean="0"/>
              <a:t>‹#›</a:t>
            </a:fld>
            <a:endParaRPr lang="en-US"/>
          </a:p>
        </p:txBody>
      </p:sp>
    </p:spTree>
    <p:extLst>
      <p:ext uri="{BB962C8B-B14F-4D97-AF65-F5344CB8AC3E}">
        <p14:creationId xmlns:p14="http://schemas.microsoft.com/office/powerpoint/2010/main" val="879879333"/>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C49A-D984-6AEC-1768-DBF37028F8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29CBFC-4D69-A23A-C0FA-630163272A97}"/>
              </a:ext>
            </a:extLst>
          </p:cNvPr>
          <p:cNvSpPr>
            <a:spLocks noGrp="1"/>
          </p:cNvSpPr>
          <p:nvPr>
            <p:ph type="dt" sz="half" idx="10"/>
          </p:nvPr>
        </p:nvSpPr>
        <p:spPr/>
        <p:txBody>
          <a:bodyPr/>
          <a:lstStyle/>
          <a:p>
            <a:fld id="{9778BA17-725B-4AEC-9C24-222AA37CEEC8}" type="datetimeFigureOut">
              <a:rPr lang="en-US" smtClean="0"/>
              <a:t>5/2/2024</a:t>
            </a:fld>
            <a:endParaRPr lang="en-US"/>
          </a:p>
        </p:txBody>
      </p:sp>
      <p:sp>
        <p:nvSpPr>
          <p:cNvPr id="4" name="Footer Placeholder 3">
            <a:extLst>
              <a:ext uri="{FF2B5EF4-FFF2-40B4-BE49-F238E27FC236}">
                <a16:creationId xmlns:a16="http://schemas.microsoft.com/office/drawing/2014/main" id="{D2E7BDF6-0826-B5AB-7F1F-A7EBEC2CE4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B7DB96-A1F2-DC2B-B102-75FB9544A9C7}"/>
              </a:ext>
            </a:extLst>
          </p:cNvPr>
          <p:cNvSpPr>
            <a:spLocks noGrp="1"/>
          </p:cNvSpPr>
          <p:nvPr>
            <p:ph type="sldNum" sz="quarter" idx="12"/>
          </p:nvPr>
        </p:nvSpPr>
        <p:spPr/>
        <p:txBody>
          <a:bodyPr/>
          <a:lstStyle/>
          <a:p>
            <a:fld id="{C836DAE7-4ABF-4ED7-B841-E0601A0ED20D}" type="slidenum">
              <a:rPr lang="en-US" smtClean="0"/>
              <a:t>‹#›</a:t>
            </a:fld>
            <a:endParaRPr lang="en-US"/>
          </a:p>
        </p:txBody>
      </p:sp>
    </p:spTree>
    <p:extLst>
      <p:ext uri="{BB962C8B-B14F-4D97-AF65-F5344CB8AC3E}">
        <p14:creationId xmlns:p14="http://schemas.microsoft.com/office/powerpoint/2010/main" val="1774042275"/>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0F8DD-2636-E8AE-1314-834CFBEB65E7}"/>
              </a:ext>
            </a:extLst>
          </p:cNvPr>
          <p:cNvSpPr>
            <a:spLocks noGrp="1"/>
          </p:cNvSpPr>
          <p:nvPr>
            <p:ph type="dt" sz="half" idx="10"/>
          </p:nvPr>
        </p:nvSpPr>
        <p:spPr/>
        <p:txBody>
          <a:bodyPr/>
          <a:lstStyle/>
          <a:p>
            <a:fld id="{9778BA17-725B-4AEC-9C24-222AA37CEEC8}" type="datetimeFigureOut">
              <a:rPr lang="en-US" smtClean="0"/>
              <a:t>5/2/2024</a:t>
            </a:fld>
            <a:endParaRPr lang="en-US"/>
          </a:p>
        </p:txBody>
      </p:sp>
      <p:sp>
        <p:nvSpPr>
          <p:cNvPr id="3" name="Footer Placeholder 2">
            <a:extLst>
              <a:ext uri="{FF2B5EF4-FFF2-40B4-BE49-F238E27FC236}">
                <a16:creationId xmlns:a16="http://schemas.microsoft.com/office/drawing/2014/main" id="{3B638705-1695-D73E-73D0-F7E5B59601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18A886-A4D5-D046-8AB1-B01251F1F96E}"/>
              </a:ext>
            </a:extLst>
          </p:cNvPr>
          <p:cNvSpPr>
            <a:spLocks noGrp="1"/>
          </p:cNvSpPr>
          <p:nvPr>
            <p:ph type="sldNum" sz="quarter" idx="12"/>
          </p:nvPr>
        </p:nvSpPr>
        <p:spPr/>
        <p:txBody>
          <a:bodyPr/>
          <a:lstStyle/>
          <a:p>
            <a:fld id="{C836DAE7-4ABF-4ED7-B841-E0601A0ED20D}" type="slidenum">
              <a:rPr lang="en-US" smtClean="0"/>
              <a:t>‹#›</a:t>
            </a:fld>
            <a:endParaRPr lang="en-US"/>
          </a:p>
        </p:txBody>
      </p:sp>
    </p:spTree>
    <p:extLst>
      <p:ext uri="{BB962C8B-B14F-4D97-AF65-F5344CB8AC3E}">
        <p14:creationId xmlns:p14="http://schemas.microsoft.com/office/powerpoint/2010/main" val="2875388358"/>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4E5A-0D4D-BDF9-773E-94B7024F3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6A1BB8-F50C-E47F-B877-81FE5A041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699E6C-3F85-ECA6-9F81-8C1A9A0A4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8B809-A885-0E8D-F3FE-718D549FA92F}"/>
              </a:ext>
            </a:extLst>
          </p:cNvPr>
          <p:cNvSpPr>
            <a:spLocks noGrp="1"/>
          </p:cNvSpPr>
          <p:nvPr>
            <p:ph type="dt" sz="half" idx="10"/>
          </p:nvPr>
        </p:nvSpPr>
        <p:spPr/>
        <p:txBody>
          <a:bodyPr/>
          <a:lstStyle/>
          <a:p>
            <a:fld id="{9778BA17-725B-4AEC-9C24-222AA37CEEC8}" type="datetimeFigureOut">
              <a:rPr lang="en-US" smtClean="0"/>
              <a:t>5/2/2024</a:t>
            </a:fld>
            <a:endParaRPr lang="en-US"/>
          </a:p>
        </p:txBody>
      </p:sp>
      <p:sp>
        <p:nvSpPr>
          <p:cNvPr id="6" name="Footer Placeholder 5">
            <a:extLst>
              <a:ext uri="{FF2B5EF4-FFF2-40B4-BE49-F238E27FC236}">
                <a16:creationId xmlns:a16="http://schemas.microsoft.com/office/drawing/2014/main" id="{623FA03C-D46F-047A-D38A-C301BCD20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AFDA0-DEE1-601B-34E3-F76A701B5538}"/>
              </a:ext>
            </a:extLst>
          </p:cNvPr>
          <p:cNvSpPr>
            <a:spLocks noGrp="1"/>
          </p:cNvSpPr>
          <p:nvPr>
            <p:ph type="sldNum" sz="quarter" idx="12"/>
          </p:nvPr>
        </p:nvSpPr>
        <p:spPr/>
        <p:txBody>
          <a:bodyPr/>
          <a:lstStyle/>
          <a:p>
            <a:fld id="{C836DAE7-4ABF-4ED7-B841-E0601A0ED20D}" type="slidenum">
              <a:rPr lang="en-US" smtClean="0"/>
              <a:t>‹#›</a:t>
            </a:fld>
            <a:endParaRPr lang="en-US"/>
          </a:p>
        </p:txBody>
      </p:sp>
    </p:spTree>
    <p:extLst>
      <p:ext uri="{BB962C8B-B14F-4D97-AF65-F5344CB8AC3E}">
        <p14:creationId xmlns:p14="http://schemas.microsoft.com/office/powerpoint/2010/main" val="358912751"/>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3EC5-23E7-6B59-A721-D97DAAD124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CA79A9-C22D-153D-5D35-343450E8B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E74B42-14ED-B2BA-591A-201CBFF99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0B7D4A-1EB1-E931-0EB7-F0ED6DD8DAD6}"/>
              </a:ext>
            </a:extLst>
          </p:cNvPr>
          <p:cNvSpPr>
            <a:spLocks noGrp="1"/>
          </p:cNvSpPr>
          <p:nvPr>
            <p:ph type="dt" sz="half" idx="10"/>
          </p:nvPr>
        </p:nvSpPr>
        <p:spPr/>
        <p:txBody>
          <a:bodyPr/>
          <a:lstStyle/>
          <a:p>
            <a:fld id="{9778BA17-725B-4AEC-9C24-222AA37CEEC8}" type="datetimeFigureOut">
              <a:rPr lang="en-US" smtClean="0"/>
              <a:t>5/2/2024</a:t>
            </a:fld>
            <a:endParaRPr lang="en-US"/>
          </a:p>
        </p:txBody>
      </p:sp>
      <p:sp>
        <p:nvSpPr>
          <p:cNvPr id="6" name="Footer Placeholder 5">
            <a:extLst>
              <a:ext uri="{FF2B5EF4-FFF2-40B4-BE49-F238E27FC236}">
                <a16:creationId xmlns:a16="http://schemas.microsoft.com/office/drawing/2014/main" id="{AFD5E854-97FD-FD39-EA86-44BB3EAED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66097-D5CA-11A6-DCE0-A820436423D3}"/>
              </a:ext>
            </a:extLst>
          </p:cNvPr>
          <p:cNvSpPr>
            <a:spLocks noGrp="1"/>
          </p:cNvSpPr>
          <p:nvPr>
            <p:ph type="sldNum" sz="quarter" idx="12"/>
          </p:nvPr>
        </p:nvSpPr>
        <p:spPr/>
        <p:txBody>
          <a:bodyPr/>
          <a:lstStyle/>
          <a:p>
            <a:fld id="{C836DAE7-4ABF-4ED7-B841-E0601A0ED20D}" type="slidenum">
              <a:rPr lang="en-US" smtClean="0"/>
              <a:t>‹#›</a:t>
            </a:fld>
            <a:endParaRPr lang="en-US"/>
          </a:p>
        </p:txBody>
      </p:sp>
    </p:spTree>
    <p:extLst>
      <p:ext uri="{BB962C8B-B14F-4D97-AF65-F5344CB8AC3E}">
        <p14:creationId xmlns:p14="http://schemas.microsoft.com/office/powerpoint/2010/main" val="4111320362"/>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6F704-6336-BD95-19EE-DDF5773252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98886F-EB7A-2277-11D8-92D83D00A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48711-DEF8-F111-D84E-8F5F2A66F3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9778BA17-725B-4AEC-9C24-222AA37CEEC8}" type="datetimeFigureOut">
              <a:rPr lang="en-US" smtClean="0"/>
              <a:t>5/2/2024</a:t>
            </a:fld>
            <a:endParaRPr lang="en-US"/>
          </a:p>
        </p:txBody>
      </p:sp>
      <p:sp>
        <p:nvSpPr>
          <p:cNvPr id="5" name="Footer Placeholder 4">
            <a:extLst>
              <a:ext uri="{FF2B5EF4-FFF2-40B4-BE49-F238E27FC236}">
                <a16:creationId xmlns:a16="http://schemas.microsoft.com/office/drawing/2014/main" id="{24370458-2FDA-2F61-A19C-09542C173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a:p>
        </p:txBody>
      </p:sp>
      <p:sp>
        <p:nvSpPr>
          <p:cNvPr id="6" name="Slide Number Placeholder 5">
            <a:extLst>
              <a:ext uri="{FF2B5EF4-FFF2-40B4-BE49-F238E27FC236}">
                <a16:creationId xmlns:a16="http://schemas.microsoft.com/office/drawing/2014/main" id="{368193D7-45EE-331A-AF20-74B125712E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C836DAE7-4ABF-4ED7-B841-E0601A0ED20D}" type="slidenum">
              <a:rPr lang="en-US" smtClean="0"/>
              <a:t>‹#›</a:t>
            </a:fld>
            <a:endParaRPr lang="en-US"/>
          </a:p>
        </p:txBody>
      </p:sp>
    </p:spTree>
    <p:extLst>
      <p:ext uri="{BB962C8B-B14F-4D97-AF65-F5344CB8AC3E}">
        <p14:creationId xmlns:p14="http://schemas.microsoft.com/office/powerpoint/2010/main" val="3890237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jpeg"/><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3" Type="http://purl.oclc.org/ooxml/officeDocument/relationships/image" Target="../media/image11.png"/><Relationship Id="rId2" Type="http://purl.oclc.org/ooxml/officeDocument/relationships/image" Target="../media/image10.png"/><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image" Target="../media/image12.png"/><Relationship Id="rId1" Type="http://purl.oclc.org/ooxml/officeDocument/relationships/slideLayout" Target="../slideLayouts/slideLayout2.xml"/><Relationship Id="rId4" Type="http://purl.oclc.org/ooxml/officeDocument/relationships/image" Target="../media/image14.png"/></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2.png"/><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image" Target="../media/image4.png"/><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image" Target="../media/image6.png"/><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3" Type="http://purl.oclc.org/ooxml/officeDocument/relationships/image" Target="../media/image9.png"/><Relationship Id="rId2" Type="http://purl.oclc.org/ooxml/officeDocument/relationships/image" Target="../media/image8.png"/><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2740A93-B855-1492-04C9-A301715B5ABC}"/>
              </a:ext>
            </a:extLst>
          </p:cNvPr>
          <p:cNvPicPr>
            <a:picLocks noChangeAspect="1"/>
          </p:cNvPicPr>
          <p:nvPr/>
        </p:nvPicPr>
        <p:blipFill rotWithShape="1">
          <a:blip r:embed="rId2">
            <a:alphaModFix amt="50%"/>
          </a:blip>
          <a:srcRect t="29.687%"/>
          <a:stretch/>
        </p:blipFill>
        <p:spPr>
          <a:xfrm>
            <a:off x="20" y="1"/>
            <a:ext cx="12191980" cy="6857999"/>
          </a:xfrm>
          <a:prstGeom prst="rect">
            <a:avLst/>
          </a:prstGeom>
        </p:spPr>
      </p:pic>
      <p:sp>
        <p:nvSpPr>
          <p:cNvPr id="2" name="Title 1">
            <a:extLst>
              <a:ext uri="{FF2B5EF4-FFF2-40B4-BE49-F238E27FC236}">
                <a16:creationId xmlns:a16="http://schemas.microsoft.com/office/drawing/2014/main" id="{946E7CD5-E173-AE5A-E860-2E058F5DFB7A}"/>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Constructors in C#</a:t>
            </a:r>
          </a:p>
        </p:txBody>
      </p:sp>
      <p:sp>
        <p:nvSpPr>
          <p:cNvPr id="3" name="Subtitle 2">
            <a:extLst>
              <a:ext uri="{FF2B5EF4-FFF2-40B4-BE49-F238E27FC236}">
                <a16:creationId xmlns:a16="http://schemas.microsoft.com/office/drawing/2014/main" id="{F4D94F47-65EA-1B58-E1E2-9146356E35A4}"/>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1403124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C6D0E3A-E33C-DC63-A909-3D8487E1FC14}"/>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Copy Constructors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005C12-CDC4-E1DE-BC3A-76E80E68DC37}"/>
              </a:ext>
            </a:extLst>
          </p:cNvPr>
          <p:cNvSpPr>
            <a:spLocks noGrp="1"/>
          </p:cNvSpPr>
          <p:nvPr>
            <p:ph idx="1"/>
          </p:nvPr>
        </p:nvSpPr>
        <p:spPr>
          <a:xfrm>
            <a:off x="1392667" y="2398957"/>
            <a:ext cx="9406666" cy="3526144"/>
          </a:xfrm>
        </p:spPr>
        <p:txBody>
          <a:bodyPr>
            <a:normAutofit/>
          </a:bodyPr>
          <a:lstStyle/>
          <a:p>
            <a:r>
              <a:rPr lang="en-US" sz="2000">
                <a:solidFill>
                  <a:schemeClr val="bg1"/>
                </a:solidFill>
              </a:rPr>
              <a:t>A copy constructor is used to create a new object as a copy of an existing object. It ensures that the new object has the same state as the original object and provides a way to create a separate copy without affecting the original object.</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68847"/>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6597-965D-83E2-CCC3-4ACBE58687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992C84-1130-2AB3-8802-C93A7D889A75}"/>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72B28E6-7812-8121-B979-1A2983141F52}"/>
              </a:ext>
            </a:extLst>
          </p:cNvPr>
          <p:cNvPicPr>
            <a:picLocks noChangeAspect="1"/>
          </p:cNvPicPr>
          <p:nvPr/>
        </p:nvPicPr>
        <p:blipFill>
          <a:blip r:embed="rId2"/>
          <a:stretch>
            <a:fillRect/>
          </a:stretch>
        </p:blipFill>
        <p:spPr>
          <a:xfrm>
            <a:off x="1" y="1"/>
            <a:ext cx="5545394" cy="6857998"/>
          </a:xfrm>
          <a:prstGeom prst="rect">
            <a:avLst/>
          </a:prstGeom>
        </p:spPr>
      </p:pic>
      <p:pic>
        <p:nvPicPr>
          <p:cNvPr id="11" name="Picture 10">
            <a:extLst>
              <a:ext uri="{FF2B5EF4-FFF2-40B4-BE49-F238E27FC236}">
                <a16:creationId xmlns:a16="http://schemas.microsoft.com/office/drawing/2014/main" id="{C2FC6835-C056-7977-CEA5-FCA4D7D82E46}"/>
              </a:ext>
            </a:extLst>
          </p:cNvPr>
          <p:cNvPicPr>
            <a:picLocks noChangeAspect="1"/>
          </p:cNvPicPr>
          <p:nvPr/>
        </p:nvPicPr>
        <p:blipFill>
          <a:blip r:embed="rId3"/>
          <a:stretch>
            <a:fillRect/>
          </a:stretch>
        </p:blipFill>
        <p:spPr>
          <a:xfrm>
            <a:off x="5545395" y="0"/>
            <a:ext cx="6646605" cy="6857999"/>
          </a:xfrm>
          <a:prstGeom prst="rect">
            <a:avLst/>
          </a:prstGeom>
        </p:spPr>
      </p:pic>
    </p:spTree>
    <p:extLst>
      <p:ext uri="{BB962C8B-B14F-4D97-AF65-F5344CB8AC3E}">
        <p14:creationId xmlns:p14="http://schemas.microsoft.com/office/powerpoint/2010/main" val="2602119122"/>
      </p:ext>
    </p:extLst>
  </p:cSld>
  <p:clrMapOvr>
    <a:masterClrMapping/>
  </p:clrMapOvr>
</p:sld>
</file>

<file path=ppt/slides/slide1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AF83951-9298-02B5-BDD6-F8DF4F6E5978}"/>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Instance Constructors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B2ECC3-31F7-5714-FFFA-D2DEF3BA2262}"/>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Instance constructors are special methods called when an object of a class is created. They can be overloaded and can take parameters to allow different ways of initializing a new object.</a:t>
            </a:r>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109333"/>
      </p:ext>
    </p:extLst>
  </p:cSld>
  <p:clrMapOvr>
    <a:masterClrMapping/>
  </p:clrMapOvr>
</p:sld>
</file>

<file path=ppt/slides/slide13.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88952" cy="6858000"/>
          </a:xfrm>
          <a:prstGeom prst="rect">
            <a:avLst/>
          </a:prstGeom>
          <a:solidFill>
            <a:schemeClr val="tx1">
              <a:alpha val="53%"/>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85096F-E650-46D6-834C-4054E37702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9" name="Oval 18">
              <a:extLst>
                <a:ext uri="{FF2B5EF4-FFF2-40B4-BE49-F238E27FC236}">
                  <a16:creationId xmlns:a16="http://schemas.microsoft.com/office/drawing/2014/main" id="{5061BE38-1DAF-49A1-AA3A-7BEB3399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
                      <a:lumOff val="40%"/>
                      <a:alpha val="10%"/>
                    </a:schemeClr>
                  </a:gs>
                  <a:gs pos="100%">
                    <a:schemeClr val="tx2">
                      <a:lumMod val="50%"/>
                      <a:alpha val="20%"/>
                    </a:schemeClr>
                  </a:gs>
                </a:gsLst>
                <a:lin ang="5400000" scaled="1"/>
              </a:gradFill>
              <a:prstDash val="sysDo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8EFFF24-FCC8-4379-9678-AB3311535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
                      <a:lumOff val="40%"/>
                      <a:alpha val="20%"/>
                    </a:schemeClr>
                  </a:gs>
                  <a:gs pos="100%">
                    <a:schemeClr val="tx2">
                      <a:lumMod val="50%"/>
                      <a:alpha val="20%"/>
                    </a:schemeClr>
                  </a:gs>
                </a:gsLst>
                <a:lin ang="5400000" scaled="1"/>
              </a:gradFill>
              <a:prstDash val="sysDo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492E8F9-AD41-4334-B292-1AB0F238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
                    <a:alpha val="20%"/>
                  </a:schemeClr>
                </a:gs>
                <a:gs pos="100%">
                  <a:schemeClr val="tx2">
                    <a:lumMod val="50%"/>
                    <a:alpha val="10%"/>
                  </a:schemeClr>
                </a:gs>
              </a:gsLst>
              <a:lin ang="5400000" scaled="1"/>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74B130F-6E67-4737-BE99-2E32DED07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
                    <a:alpha val="10%"/>
                  </a:schemeClr>
                </a:gs>
                <a:gs pos="100%">
                  <a:schemeClr val="tx2">
                    <a:lumMod val="75%"/>
                    <a:alpha val="20%"/>
                  </a:schemeClr>
                </a:gs>
              </a:gsLst>
              <a:lin ang="5400000" scaled="1"/>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3139C3CB-D4E4-4316-81BE-6D82DB67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
                      <a:lumOff val="40%"/>
                      <a:alpha val="20%"/>
                    </a:schemeClr>
                  </a:gs>
                  <a:gs pos="100%">
                    <a:schemeClr val="tx2">
                      <a:lumMod val="50%"/>
                      <a:alpha val="20%"/>
                    </a:schemeClr>
                  </a:gs>
                </a:gsLst>
                <a:lin ang="5400000" scaled="1"/>
              </a:gradFill>
              <a:prstDash val="sysDo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156963E-8E83-4807-8E22-2CB7D45F1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
                      <a:lumOff val="40%"/>
                      <a:alpha val="10%"/>
                    </a:schemeClr>
                  </a:gs>
                  <a:gs pos="100%">
                    <a:schemeClr val="tx2">
                      <a:lumMod val="50%"/>
                      <a:alpha val="10%"/>
                    </a:schemeClr>
                  </a:gs>
                </a:gsLst>
                <a:lin ang="5400000" scaled="1"/>
              </a:gra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C95F52A-594E-5B4E-8311-FB072C973B76}"/>
              </a:ext>
            </a:extLst>
          </p:cNvPr>
          <p:cNvPicPr>
            <a:picLocks noChangeAspect="1"/>
          </p:cNvPicPr>
          <p:nvPr/>
        </p:nvPicPr>
        <p:blipFill>
          <a:blip r:embed="rId2"/>
          <a:stretch>
            <a:fillRect/>
          </a:stretch>
        </p:blipFill>
        <p:spPr>
          <a:xfrm>
            <a:off x="338650" y="251597"/>
            <a:ext cx="4241831" cy="6354806"/>
          </a:xfrm>
          <a:prstGeom prst="rect">
            <a:avLst/>
          </a:prstGeom>
        </p:spPr>
      </p:pic>
      <p:grpSp>
        <p:nvGrpSpPr>
          <p:cNvPr id="26" name="Group 25">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27" name="Straight Connector 26">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3F66169D-486C-C3FF-0A02-C63DF84490EF}"/>
              </a:ext>
            </a:extLst>
          </p:cNvPr>
          <p:cNvPicPr>
            <a:picLocks noChangeAspect="1"/>
          </p:cNvPicPr>
          <p:nvPr/>
        </p:nvPicPr>
        <p:blipFill>
          <a:blip r:embed="rId3"/>
          <a:stretch>
            <a:fillRect/>
          </a:stretch>
        </p:blipFill>
        <p:spPr>
          <a:xfrm>
            <a:off x="5324939" y="268707"/>
            <a:ext cx="5553830" cy="3332297"/>
          </a:xfrm>
          <a:prstGeom prst="rect">
            <a:avLst/>
          </a:prstGeom>
        </p:spPr>
      </p:pic>
      <p:sp>
        <p:nvSpPr>
          <p:cNvPr id="32" name="Rectangle 3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
                  <a:lumOff val="60%"/>
                  <a:alpha val="0%"/>
                </a:schemeClr>
              </a:gs>
              <a:gs pos="100%">
                <a:schemeClr val="tx2">
                  <a:lumMod val="75%"/>
                  <a:alpha val="10%"/>
                </a:schemeClr>
              </a:gs>
            </a:gsLst>
            <a:lin ang="8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5" name="Straight Connector 3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50BF383B-4B51-7ECB-97A9-D4297221FF77}"/>
              </a:ext>
            </a:extLst>
          </p:cNvPr>
          <p:cNvPicPr>
            <a:picLocks noChangeAspect="1"/>
          </p:cNvPicPr>
          <p:nvPr/>
        </p:nvPicPr>
        <p:blipFill>
          <a:blip r:embed="rId4"/>
          <a:stretch>
            <a:fillRect/>
          </a:stretch>
        </p:blipFill>
        <p:spPr>
          <a:xfrm>
            <a:off x="5294002" y="4057681"/>
            <a:ext cx="6236107" cy="1446299"/>
          </a:xfrm>
          <a:prstGeom prst="rect">
            <a:avLst/>
          </a:prstGeom>
        </p:spPr>
      </p:pic>
      <p:sp>
        <p:nvSpPr>
          <p:cNvPr id="40" name="Rectangle 3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
                <a:schemeClr val="tx2">
                  <a:lumMod val="50%"/>
                  <a:alpha val="10%"/>
                </a:schemeClr>
              </a:gs>
              <a:gs pos="100%">
                <a:schemeClr val="tx2">
                  <a:lumMod val="60%"/>
                  <a:lumOff val="40%"/>
                  <a:alpha val="0%"/>
                </a:schemeClr>
              </a:gs>
            </a:gsLst>
            <a:lin ang="8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3" name="Straight Connector 4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8FEA449-F6F5-A2A2-34FE-DAFB8518D537}"/>
              </a:ext>
            </a:extLst>
          </p:cNvPr>
          <p:cNvSpPr>
            <a:spLocks noGrp="1"/>
          </p:cNvSpPr>
          <p:nvPr>
            <p:ph type="title"/>
          </p:nvPr>
        </p:nvSpPr>
        <p:spPr>
          <a:xfrm>
            <a:off x="630936" y="4018137"/>
            <a:ext cx="4550664" cy="2129586"/>
          </a:xfrm>
          <a:noFill/>
        </p:spPr>
        <p:txBody>
          <a:bodyPr anchor="t">
            <a:normAutofit/>
          </a:bodyPr>
          <a:lstStyle/>
          <a:p>
            <a:endParaRPr lang="en-US" sz="4800">
              <a:solidFill>
                <a:schemeClr val="bg1"/>
              </a:solidFill>
            </a:endParaRPr>
          </a:p>
        </p:txBody>
      </p:sp>
      <p:sp>
        <p:nvSpPr>
          <p:cNvPr id="3" name="Content Placeholder 2">
            <a:extLst>
              <a:ext uri="{FF2B5EF4-FFF2-40B4-BE49-F238E27FC236}">
                <a16:creationId xmlns:a16="http://schemas.microsoft.com/office/drawing/2014/main" id="{D4D33981-BC34-09A6-5EED-A1D320AE170F}"/>
              </a:ext>
            </a:extLst>
          </p:cNvPr>
          <p:cNvSpPr>
            <a:spLocks noGrp="1"/>
          </p:cNvSpPr>
          <p:nvPr>
            <p:ph idx="1"/>
          </p:nvPr>
        </p:nvSpPr>
        <p:spPr>
          <a:xfrm>
            <a:off x="5535443" y="4393041"/>
            <a:ext cx="5994666" cy="2129599"/>
          </a:xfrm>
          <a:noFill/>
        </p:spPr>
        <p:txBody>
          <a:bodyPr anchor="t">
            <a:normAutofit/>
          </a:bodyPr>
          <a:lstStyle/>
          <a:p>
            <a:endParaRPr lang="en-US" sz="1800" dirty="0">
              <a:solidFill>
                <a:schemeClr val="bg1"/>
              </a:solidFill>
            </a:endParaRPr>
          </a:p>
        </p:txBody>
      </p:sp>
    </p:spTree>
    <p:extLst>
      <p:ext uri="{BB962C8B-B14F-4D97-AF65-F5344CB8AC3E}">
        <p14:creationId xmlns:p14="http://schemas.microsoft.com/office/powerpoint/2010/main" val="596644493"/>
      </p:ext>
    </p:extLst>
  </p:cSld>
  <p:clrMapOvr>
    <a:masterClrMapping/>
  </p:clrMapOvr>
</p:sld>
</file>

<file path=ppt/slides/slide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C3C1109-EB95-C148-D744-906490E9E712}"/>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Default Constructors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203A81-6DD6-976D-1462-273A816B9AD4}"/>
              </a:ext>
            </a:extLst>
          </p:cNvPr>
          <p:cNvSpPr>
            <a:spLocks noGrp="1"/>
          </p:cNvSpPr>
          <p:nvPr>
            <p:ph idx="1"/>
          </p:nvPr>
        </p:nvSpPr>
        <p:spPr>
          <a:xfrm>
            <a:off x="1392667" y="2398957"/>
            <a:ext cx="9406666" cy="3526144"/>
          </a:xfrm>
        </p:spPr>
        <p:txBody>
          <a:bodyPr>
            <a:normAutofit/>
          </a:bodyPr>
          <a:lstStyle/>
          <a:p>
            <a:r>
              <a:rPr lang="en-US" sz="2000">
                <a:solidFill>
                  <a:schemeClr val="bg1"/>
                </a:solidFill>
              </a:rPr>
              <a:t>Default constructors are implicitly provided by the compiler if no constructors are defined. They have no parameters and are used to initialize object members to default values. Understanding default constructors is essential for understanding how objects are created in C#.</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586275"/>
      </p:ext>
    </p:extLst>
  </p:cSld>
  <p:clrMapOvr>
    <a:masterClrMapping/>
  </p:clrMapOvr>
</p:sld>
</file>

<file path=ppt/slides/slide3.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
                <a:schemeClr val="tx2">
                  <a:lumMod val="50%"/>
                  <a:alpha val="10%"/>
                </a:schemeClr>
              </a:gs>
              <a:gs pos="100%">
                <a:schemeClr val="tx2">
                  <a:lumMod val="60%"/>
                  <a:lumOff val="40%"/>
                  <a:alpha val="0%"/>
                </a:schemeClr>
              </a:gs>
            </a:gsLst>
            <a:lin ang="8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
                      <a:lumOff val="40%"/>
                      <a:alpha val="10%"/>
                    </a:schemeClr>
                  </a:gs>
                  <a:gs pos="100%">
                    <a:schemeClr val="tx2">
                      <a:lumMod val="50%"/>
                      <a:alpha val="20%"/>
                    </a:schemeClr>
                  </a:gs>
                </a:gsLst>
                <a:lin ang="5400000" scaled="1"/>
              </a:gradFill>
              <a:prstDash val="sysDo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
                      <a:lumOff val="40%"/>
                      <a:alpha val="20%"/>
                    </a:schemeClr>
                  </a:gs>
                  <a:gs pos="100%">
                    <a:schemeClr val="tx2">
                      <a:lumMod val="50%"/>
                      <a:alpha val="20%"/>
                    </a:schemeClr>
                  </a:gs>
                </a:gsLst>
                <a:lin ang="5400000" scaled="1"/>
              </a:gradFill>
              <a:prstDash val="sysDo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
                    <a:alpha val="20%"/>
                  </a:schemeClr>
                </a:gs>
                <a:gs pos="100%">
                  <a:schemeClr val="tx2">
                    <a:lumMod val="50%"/>
                    <a:alpha val="10%"/>
                  </a:schemeClr>
                </a:gs>
              </a:gsLst>
              <a:lin ang="5400000" scaled="1"/>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
                    <a:alpha val="10%"/>
                  </a:schemeClr>
                </a:gs>
                <a:gs pos="100%">
                  <a:schemeClr val="tx2">
                    <a:lumMod val="75%"/>
                    <a:alpha val="20%"/>
                  </a:schemeClr>
                </a:gs>
              </a:gsLst>
              <a:lin ang="5400000" scaled="1"/>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
                      <a:lumOff val="40%"/>
                      <a:alpha val="20%"/>
                    </a:schemeClr>
                  </a:gs>
                  <a:gs pos="100%">
                    <a:schemeClr val="tx2">
                      <a:lumMod val="50%"/>
                      <a:alpha val="20%"/>
                    </a:schemeClr>
                  </a:gs>
                </a:gsLst>
                <a:lin ang="5400000" scaled="1"/>
              </a:gradFill>
              <a:prstDash val="sysDo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
                      <a:lumOff val="40%"/>
                      <a:alpha val="10%"/>
                    </a:schemeClr>
                  </a:gs>
                  <a:gs pos="100%">
                    <a:schemeClr val="tx2">
                      <a:lumMod val="50%"/>
                      <a:alpha val="10%"/>
                    </a:schemeClr>
                  </a:gs>
                </a:gsLst>
                <a:lin ang="5400000" scaled="1"/>
              </a:gra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82BEA-3008-9BDF-7A02-2D176848CD50}"/>
              </a:ext>
            </a:extLst>
          </p:cNvPr>
          <p:cNvSpPr>
            <a:spLocks noGrp="1"/>
          </p:cNvSpPr>
          <p:nvPr>
            <p:ph type="title"/>
          </p:nvPr>
        </p:nvSpPr>
        <p:spPr>
          <a:xfrm>
            <a:off x="630935" y="630936"/>
            <a:ext cx="5330275" cy="1951075"/>
          </a:xfrm>
          <a:noFill/>
        </p:spPr>
        <p:txBody>
          <a:bodyPr anchor="t">
            <a:normAutofit/>
          </a:bodyPr>
          <a:lstStyle/>
          <a:p>
            <a:endParaRPr lang="en-US" sz="4800">
              <a:solidFill>
                <a:schemeClr val="bg1"/>
              </a:solidFill>
            </a:endParaRPr>
          </a:p>
        </p:txBody>
      </p:sp>
      <p:sp>
        <p:nvSpPr>
          <p:cNvPr id="3" name="Content Placeholder 2">
            <a:extLst>
              <a:ext uri="{FF2B5EF4-FFF2-40B4-BE49-F238E27FC236}">
                <a16:creationId xmlns:a16="http://schemas.microsoft.com/office/drawing/2014/main" id="{1FA03DF6-0F85-F62C-656F-11A2DC6D9DBB}"/>
              </a:ext>
            </a:extLst>
          </p:cNvPr>
          <p:cNvSpPr>
            <a:spLocks noGrp="1"/>
          </p:cNvSpPr>
          <p:nvPr>
            <p:ph idx="1"/>
          </p:nvPr>
        </p:nvSpPr>
        <p:spPr>
          <a:xfrm>
            <a:off x="6167718" y="630936"/>
            <a:ext cx="4992469" cy="1951087"/>
          </a:xfrm>
          <a:noFill/>
        </p:spPr>
        <p:txBody>
          <a:bodyPr anchor="t">
            <a:normAutofit/>
          </a:bodyPr>
          <a:lstStyle/>
          <a:p>
            <a:endParaRPr lang="en-US" sz="1800">
              <a:solidFill>
                <a:schemeClr val="bg1"/>
              </a:solidFill>
            </a:endParaRPr>
          </a:p>
        </p:txBody>
      </p:sp>
      <p:sp>
        <p:nvSpPr>
          <p:cNvPr id="26" name="Rectangle 25">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
                  <a:lumOff val="60%"/>
                  <a:alpha val="0%"/>
                </a:schemeClr>
              </a:gs>
              <a:gs pos="100%">
                <a:schemeClr val="tx2">
                  <a:lumMod val="75%"/>
                  <a:alpha val="10%"/>
                </a:schemeClr>
              </a:gs>
            </a:gsLst>
            <a:lin ang="8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9" name="Straight Connector 28">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70DCC5B-3A93-4F3C-71E8-56449DC4A8C4}"/>
              </a:ext>
            </a:extLst>
          </p:cNvPr>
          <p:cNvPicPr>
            <a:picLocks noChangeAspect="1"/>
          </p:cNvPicPr>
          <p:nvPr/>
        </p:nvPicPr>
        <p:blipFill>
          <a:blip r:embed="rId2"/>
          <a:stretch>
            <a:fillRect/>
          </a:stretch>
        </p:blipFill>
        <p:spPr>
          <a:xfrm>
            <a:off x="630313" y="2756877"/>
            <a:ext cx="5330898" cy="2985303"/>
          </a:xfrm>
          <a:prstGeom prst="rect">
            <a:avLst/>
          </a:prstGeom>
        </p:spPr>
      </p:pic>
      <p:grpSp>
        <p:nvGrpSpPr>
          <p:cNvPr id="40" name="Group 39">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41" name="Straight Connector 40">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DE1EB494-C57B-6C8F-3AD8-7111A47C2990}"/>
              </a:ext>
            </a:extLst>
          </p:cNvPr>
          <p:cNvPicPr>
            <a:picLocks noChangeAspect="1"/>
          </p:cNvPicPr>
          <p:nvPr/>
        </p:nvPicPr>
        <p:blipFill>
          <a:blip r:embed="rId3"/>
          <a:stretch>
            <a:fillRect/>
          </a:stretch>
        </p:blipFill>
        <p:spPr>
          <a:xfrm>
            <a:off x="6149111" y="2756877"/>
            <a:ext cx="5330898" cy="1583115"/>
          </a:xfrm>
          <a:prstGeom prst="rect">
            <a:avLst/>
          </a:prstGeom>
        </p:spPr>
      </p:pic>
    </p:spTree>
    <p:extLst>
      <p:ext uri="{BB962C8B-B14F-4D97-AF65-F5344CB8AC3E}">
        <p14:creationId xmlns:p14="http://schemas.microsoft.com/office/powerpoint/2010/main" val="915868860"/>
      </p:ext>
    </p:extLst>
  </p:cSld>
  <p:clrMapOvr>
    <a:masterClrMapping/>
  </p:clrMapOvr>
</p:sld>
</file>

<file path=ppt/slides/slide4.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9D0CF10-BC20-B857-BE88-427C8A9DD79E}"/>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Parameterized Constructors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F60E1D-4902-DDD7-C91D-9B3409B62994}"/>
              </a:ext>
            </a:extLst>
          </p:cNvPr>
          <p:cNvSpPr>
            <a:spLocks noGrp="1"/>
          </p:cNvSpPr>
          <p:nvPr>
            <p:ph idx="1"/>
          </p:nvPr>
        </p:nvSpPr>
        <p:spPr>
          <a:xfrm>
            <a:off x="1392667" y="2398957"/>
            <a:ext cx="9406666" cy="3526144"/>
          </a:xfrm>
        </p:spPr>
        <p:txBody>
          <a:bodyPr>
            <a:normAutofit/>
          </a:bodyPr>
          <a:lstStyle/>
          <a:p>
            <a:r>
              <a:rPr lang="en-US" sz="2000">
                <a:solidFill>
                  <a:schemeClr val="bg1"/>
                </a:solidFill>
              </a:rPr>
              <a:t>Parameterized constructors allow for customized initialization of objects by accepting parameters. They enable the setting of specific values during object creation. Mastering parameterized constructors is crucial for creating flexible and customizable objects in C#.</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337894"/>
      </p:ext>
    </p:extLst>
  </p:cSld>
  <p:clrMapOvr>
    <a:masterClrMapping/>
  </p:clrMapOvr>
</p:sld>
</file>

<file path=ppt/slides/slide5.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
                <a:schemeClr val="tx2">
                  <a:lumMod val="50%"/>
                  <a:alpha val="10%"/>
                </a:schemeClr>
              </a:gs>
              <a:gs pos="100%">
                <a:schemeClr val="tx2">
                  <a:lumMod val="60%"/>
                  <a:lumOff val="40%"/>
                  <a:alpha val="0%"/>
                </a:schemeClr>
              </a:gs>
            </a:gsLst>
            <a:lin ang="8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
                      <a:lumOff val="40%"/>
                      <a:alpha val="10%"/>
                    </a:schemeClr>
                  </a:gs>
                  <a:gs pos="100%">
                    <a:schemeClr val="tx2">
                      <a:lumMod val="50%"/>
                      <a:alpha val="20%"/>
                    </a:schemeClr>
                  </a:gs>
                </a:gsLst>
                <a:lin ang="5400000" scaled="1"/>
              </a:gradFill>
              <a:prstDash val="sysDo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
                      <a:lumOff val="40%"/>
                      <a:alpha val="20%"/>
                    </a:schemeClr>
                  </a:gs>
                  <a:gs pos="100%">
                    <a:schemeClr val="tx2">
                      <a:lumMod val="50%"/>
                      <a:alpha val="20%"/>
                    </a:schemeClr>
                  </a:gs>
                </a:gsLst>
                <a:lin ang="5400000" scaled="1"/>
              </a:gradFill>
              <a:prstDash val="sysDo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
                    <a:alpha val="20%"/>
                  </a:schemeClr>
                </a:gs>
                <a:gs pos="100%">
                  <a:schemeClr val="tx2">
                    <a:lumMod val="50%"/>
                    <a:alpha val="10%"/>
                  </a:schemeClr>
                </a:gs>
              </a:gsLst>
              <a:lin ang="5400000" scaled="1"/>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
                    <a:alpha val="10%"/>
                  </a:schemeClr>
                </a:gs>
                <a:gs pos="100%">
                  <a:schemeClr val="tx2">
                    <a:lumMod val="75%"/>
                    <a:alpha val="20%"/>
                  </a:schemeClr>
                </a:gs>
              </a:gsLst>
              <a:lin ang="5400000" scaled="1"/>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
                      <a:lumOff val="40%"/>
                      <a:alpha val="20%"/>
                    </a:schemeClr>
                  </a:gs>
                  <a:gs pos="100%">
                    <a:schemeClr val="tx2">
                      <a:lumMod val="50%"/>
                      <a:alpha val="20%"/>
                    </a:schemeClr>
                  </a:gs>
                </a:gsLst>
                <a:lin ang="5400000" scaled="1"/>
              </a:gradFill>
              <a:prstDash val="sysDo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
                      <a:lumOff val="40%"/>
                      <a:alpha val="10%"/>
                    </a:schemeClr>
                  </a:gs>
                  <a:gs pos="100%">
                    <a:schemeClr val="tx2">
                      <a:lumMod val="50%"/>
                      <a:alpha val="10%"/>
                    </a:schemeClr>
                  </a:gs>
                </a:gsLst>
                <a:lin ang="5400000" scaled="1"/>
              </a:gra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56361-A1EB-831F-BBFE-10246B146490}"/>
              </a:ext>
            </a:extLst>
          </p:cNvPr>
          <p:cNvSpPr>
            <a:spLocks noGrp="1"/>
          </p:cNvSpPr>
          <p:nvPr>
            <p:ph type="title"/>
          </p:nvPr>
        </p:nvSpPr>
        <p:spPr>
          <a:xfrm>
            <a:off x="630935" y="630936"/>
            <a:ext cx="5330275" cy="1951075"/>
          </a:xfrm>
          <a:noFill/>
        </p:spPr>
        <p:txBody>
          <a:bodyPr anchor="t">
            <a:normAutofit/>
          </a:bodyPr>
          <a:lstStyle/>
          <a:p>
            <a:endParaRPr lang="en-US" sz="4800">
              <a:solidFill>
                <a:schemeClr val="bg1"/>
              </a:solidFill>
            </a:endParaRPr>
          </a:p>
        </p:txBody>
      </p:sp>
      <p:sp>
        <p:nvSpPr>
          <p:cNvPr id="3" name="Content Placeholder 2">
            <a:extLst>
              <a:ext uri="{FF2B5EF4-FFF2-40B4-BE49-F238E27FC236}">
                <a16:creationId xmlns:a16="http://schemas.microsoft.com/office/drawing/2014/main" id="{10CAF3B0-ED6D-9FF4-FA08-5E95E1192B6D}"/>
              </a:ext>
            </a:extLst>
          </p:cNvPr>
          <p:cNvSpPr>
            <a:spLocks noGrp="1"/>
          </p:cNvSpPr>
          <p:nvPr>
            <p:ph idx="1"/>
          </p:nvPr>
        </p:nvSpPr>
        <p:spPr>
          <a:xfrm>
            <a:off x="6167718" y="630936"/>
            <a:ext cx="4992469" cy="1951087"/>
          </a:xfrm>
          <a:noFill/>
        </p:spPr>
        <p:txBody>
          <a:bodyPr anchor="t">
            <a:normAutofit/>
          </a:bodyPr>
          <a:lstStyle/>
          <a:p>
            <a:endParaRPr lang="en-US" sz="1800">
              <a:solidFill>
                <a:schemeClr val="bg1"/>
              </a:solidFill>
            </a:endParaRPr>
          </a:p>
        </p:txBody>
      </p:sp>
      <p:sp>
        <p:nvSpPr>
          <p:cNvPr id="26" name="Rectangle 25">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
                  <a:lumOff val="60%"/>
                  <a:alpha val="0%"/>
                </a:schemeClr>
              </a:gs>
              <a:gs pos="100%">
                <a:schemeClr val="tx2">
                  <a:lumMod val="75%"/>
                  <a:alpha val="10%"/>
                </a:schemeClr>
              </a:gs>
            </a:gsLst>
            <a:lin ang="8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9" name="Straight Connector 28">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
                      <a:lumOff val="40%"/>
                      <a:alpha val="40%"/>
                    </a:schemeClr>
                  </a:gs>
                  <a:gs pos="100%">
                    <a:schemeClr val="tx2">
                      <a:lumMod val="75%"/>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
                      <a:lumOff val="40%"/>
                      <a:alpha val="40%"/>
                    </a:schemeClr>
                  </a:gs>
                  <a:gs pos="100%">
                    <a:schemeClr val="tx2">
                      <a:lumMod val="50%"/>
                      <a:alpha val="4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4C8878A2-1F25-A93D-0C1A-01EA62D96EDC}"/>
              </a:ext>
            </a:extLst>
          </p:cNvPr>
          <p:cNvPicPr>
            <a:picLocks noChangeAspect="1"/>
          </p:cNvPicPr>
          <p:nvPr/>
        </p:nvPicPr>
        <p:blipFill>
          <a:blip r:embed="rId2"/>
          <a:stretch>
            <a:fillRect/>
          </a:stretch>
        </p:blipFill>
        <p:spPr>
          <a:xfrm>
            <a:off x="630313" y="2756877"/>
            <a:ext cx="5043316" cy="3492497"/>
          </a:xfrm>
          <a:prstGeom prst="rect">
            <a:avLst/>
          </a:prstGeom>
        </p:spPr>
      </p:pic>
      <p:grpSp>
        <p:nvGrpSpPr>
          <p:cNvPr id="40" name="Group 39">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41" name="Straight Connector 40">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
                  <a:lumOff val="40%"/>
                  <a:alpha val="5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16F3CBFD-6B8C-2C3B-73CD-245C0721A5FB}"/>
              </a:ext>
            </a:extLst>
          </p:cNvPr>
          <p:cNvPicPr>
            <a:picLocks noChangeAspect="1"/>
          </p:cNvPicPr>
          <p:nvPr/>
        </p:nvPicPr>
        <p:blipFill>
          <a:blip r:embed="rId3"/>
          <a:stretch>
            <a:fillRect/>
          </a:stretch>
        </p:blipFill>
        <p:spPr>
          <a:xfrm>
            <a:off x="6149111" y="2756877"/>
            <a:ext cx="5330898" cy="1358190"/>
          </a:xfrm>
          <a:prstGeom prst="rect">
            <a:avLst/>
          </a:prstGeom>
        </p:spPr>
      </p:pic>
    </p:spTree>
    <p:extLst>
      <p:ext uri="{BB962C8B-B14F-4D97-AF65-F5344CB8AC3E}">
        <p14:creationId xmlns:p14="http://schemas.microsoft.com/office/powerpoint/2010/main" val="2438409823"/>
      </p:ext>
    </p:extLst>
  </p:cSld>
  <p:clrMapOvr>
    <a:masterClrMapping/>
  </p:clrMapOvr>
</p:sld>
</file>

<file path=ppt/slides/slide6.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3523244-9870-9B1F-94A0-903BF0A5C1B9}"/>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Private Constructors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BB8BA9-3045-7C75-582F-0E0C278CD989}"/>
              </a:ext>
            </a:extLst>
          </p:cNvPr>
          <p:cNvSpPr>
            <a:spLocks noGrp="1"/>
          </p:cNvSpPr>
          <p:nvPr>
            <p:ph idx="1"/>
          </p:nvPr>
        </p:nvSpPr>
        <p:spPr>
          <a:xfrm>
            <a:off x="1392667" y="2398957"/>
            <a:ext cx="9406666" cy="3526144"/>
          </a:xfrm>
        </p:spPr>
        <p:txBody>
          <a:bodyPr>
            <a:normAutofit/>
          </a:bodyPr>
          <a:lstStyle/>
          <a:p>
            <a:r>
              <a:rPr lang="en-US" sz="2000">
                <a:solidFill>
                  <a:schemeClr val="bg1"/>
                </a:solidFill>
              </a:rPr>
              <a:t>Private constructors restrict the creation of objects of a class to within the class itself. They are useful for implementing singleton and factory patterns. Understanding private constructors is important for controlling object creation and enforcing design patterns.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072583"/>
      </p:ext>
    </p:extLst>
  </p:cSld>
  <p:clrMapOvr>
    <a:masterClrMapping/>
  </p:clrMapOvr>
</p:sld>
</file>

<file path=ppt/slides/slide7.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356F25A-4466-FB0B-1324-496FA8BBEFB8}"/>
              </a:ext>
            </a:extLst>
          </p:cNvPr>
          <p:cNvSpPr>
            <a:spLocks noGrp="1"/>
          </p:cNvSpPr>
          <p:nvPr>
            <p:ph type="title"/>
          </p:nvPr>
        </p:nvSpPr>
        <p:spPr>
          <a:xfrm>
            <a:off x="1295400" y="669925"/>
            <a:ext cx="4800600" cy="1325563"/>
          </a:xfrm>
        </p:spPr>
        <p:txBody>
          <a:bodyPr anchor="b">
            <a:normAutofit/>
          </a:bodyPr>
          <a:lstStyle/>
          <a:p>
            <a:endParaRPr lang="en-US">
              <a:solidFill>
                <a:schemeClr val="bg1"/>
              </a:solidFill>
            </a:endParaRP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1C1571-5D89-78A7-615F-A5A9DF2CCC4A}"/>
              </a:ext>
            </a:extLst>
          </p:cNvPr>
          <p:cNvSpPr>
            <a:spLocks noGrp="1"/>
          </p:cNvSpPr>
          <p:nvPr>
            <p:ph idx="1"/>
          </p:nvPr>
        </p:nvSpPr>
        <p:spPr>
          <a:xfrm>
            <a:off x="1295400" y="2288833"/>
            <a:ext cx="4800600" cy="3711571"/>
          </a:xfrm>
        </p:spPr>
        <p:txBody>
          <a:bodyPr>
            <a:normAutofit/>
          </a:bodyPr>
          <a:lstStyle/>
          <a:p>
            <a:endParaRPr lang="en-US" sz="2000">
              <a:solidFill>
                <a:schemeClr val="bg1"/>
              </a:solidFill>
            </a:endParaRPr>
          </a:p>
        </p:txBody>
      </p:sp>
      <p:pic>
        <p:nvPicPr>
          <p:cNvPr id="5" name="Picture 4">
            <a:extLst>
              <a:ext uri="{FF2B5EF4-FFF2-40B4-BE49-F238E27FC236}">
                <a16:creationId xmlns:a16="http://schemas.microsoft.com/office/drawing/2014/main" id="{A05331BF-0B54-469B-A511-E4697480FA88}"/>
              </a:ext>
            </a:extLst>
          </p:cNvPr>
          <p:cNvPicPr>
            <a:picLocks noChangeAspect="1"/>
          </p:cNvPicPr>
          <p:nvPr/>
        </p:nvPicPr>
        <p:blipFill>
          <a:blip r:embed="rId2"/>
          <a:stretch>
            <a:fillRect/>
          </a:stretch>
        </p:blipFill>
        <p:spPr>
          <a:xfrm>
            <a:off x="233067" y="192230"/>
            <a:ext cx="3996261" cy="6219861"/>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517470D-6C90-F020-DF38-CC66030A3EAD}"/>
              </a:ext>
            </a:extLst>
          </p:cNvPr>
          <p:cNvPicPr>
            <a:picLocks noChangeAspect="1"/>
          </p:cNvPicPr>
          <p:nvPr/>
        </p:nvPicPr>
        <p:blipFill>
          <a:blip r:embed="rId3"/>
          <a:stretch>
            <a:fillRect/>
          </a:stretch>
        </p:blipFill>
        <p:spPr>
          <a:xfrm>
            <a:off x="4882366" y="2057193"/>
            <a:ext cx="7094733" cy="1574392"/>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032128"/>
      </p:ext>
    </p:extLst>
  </p:cSld>
  <p:clrMapOvr>
    <a:masterClrMapping/>
  </p:clrMapOvr>
</p:sld>
</file>

<file path=ppt/slides/slide8.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9805772-1A12-A92D-33F0-8C3B13C579D4}"/>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Static Constructors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FA4C1F-E058-9BEB-7139-A90208D5ABCE}"/>
              </a:ext>
            </a:extLst>
          </p:cNvPr>
          <p:cNvSpPr>
            <a:spLocks noGrp="1"/>
          </p:cNvSpPr>
          <p:nvPr>
            <p:ph idx="1"/>
          </p:nvPr>
        </p:nvSpPr>
        <p:spPr>
          <a:xfrm>
            <a:off x="1392667" y="2398957"/>
            <a:ext cx="9406666" cy="3526144"/>
          </a:xfrm>
        </p:spPr>
        <p:txBody>
          <a:bodyPr>
            <a:normAutofit/>
          </a:bodyPr>
          <a:lstStyle/>
          <a:p>
            <a:r>
              <a:rPr lang="en-US" sz="2000">
                <a:solidFill>
                  <a:schemeClr val="bg1"/>
                </a:solidFill>
              </a:rPr>
              <a:t>Static constructors are used to initialize static class members. They are called once, automatically, when the class is first accessed. Static constructors are crucial for initializing static members and performing one-time setup tasks.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948640"/>
      </p:ext>
    </p:extLst>
  </p:cSld>
  <p:clrMapOvr>
    <a:masterClrMapping/>
  </p:clrMapOvr>
</p:sld>
</file>

<file path=ppt/slides/slide9.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4D1F449-F838-B6CB-55B6-2B6EF1C47E29}"/>
              </a:ext>
            </a:extLst>
          </p:cNvPr>
          <p:cNvSpPr>
            <a:spLocks noGrp="1"/>
          </p:cNvSpPr>
          <p:nvPr>
            <p:ph type="title"/>
          </p:nvPr>
        </p:nvSpPr>
        <p:spPr>
          <a:xfrm>
            <a:off x="1295400" y="669925"/>
            <a:ext cx="4800600" cy="1325563"/>
          </a:xfrm>
        </p:spPr>
        <p:txBody>
          <a:bodyPr anchor="b">
            <a:normAutofit/>
          </a:bodyPr>
          <a:lstStyle/>
          <a:p>
            <a:endParaRPr lang="en-US">
              <a:solidFill>
                <a:schemeClr val="bg1"/>
              </a:solidFill>
            </a:endParaRP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1EAE43-B7D1-16D9-6B44-14B785FB8B31}"/>
              </a:ext>
            </a:extLst>
          </p:cNvPr>
          <p:cNvSpPr>
            <a:spLocks noGrp="1"/>
          </p:cNvSpPr>
          <p:nvPr>
            <p:ph idx="1"/>
          </p:nvPr>
        </p:nvSpPr>
        <p:spPr>
          <a:xfrm>
            <a:off x="1295400" y="2288833"/>
            <a:ext cx="4800600" cy="3711571"/>
          </a:xfrm>
        </p:spPr>
        <p:txBody>
          <a:bodyPr>
            <a:normAutofit/>
          </a:bodyPr>
          <a:lstStyle/>
          <a:p>
            <a:endParaRPr lang="en-US" sz="2000">
              <a:solidFill>
                <a:schemeClr val="bg1"/>
              </a:solidFill>
            </a:endParaRPr>
          </a:p>
        </p:txBody>
      </p:sp>
      <p:pic>
        <p:nvPicPr>
          <p:cNvPr id="5" name="Picture 4">
            <a:extLst>
              <a:ext uri="{FF2B5EF4-FFF2-40B4-BE49-F238E27FC236}">
                <a16:creationId xmlns:a16="http://schemas.microsoft.com/office/drawing/2014/main" id="{1978F67B-85FD-538A-09C2-089E72276774}"/>
              </a:ext>
            </a:extLst>
          </p:cNvPr>
          <p:cNvPicPr>
            <a:picLocks noChangeAspect="1"/>
          </p:cNvPicPr>
          <p:nvPr/>
        </p:nvPicPr>
        <p:blipFill>
          <a:blip r:embed="rId2"/>
          <a:stretch>
            <a:fillRect/>
          </a:stretch>
        </p:blipFill>
        <p:spPr>
          <a:xfrm>
            <a:off x="6704602" y="369913"/>
            <a:ext cx="3469821" cy="2784532"/>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0EF70D-AB5F-2B92-4719-A19AD8E24A8B}"/>
              </a:ext>
            </a:extLst>
          </p:cNvPr>
          <p:cNvPicPr>
            <a:picLocks noChangeAspect="1"/>
          </p:cNvPicPr>
          <p:nvPr/>
        </p:nvPicPr>
        <p:blipFill>
          <a:blip r:embed="rId3"/>
          <a:stretch>
            <a:fillRect/>
          </a:stretch>
        </p:blipFill>
        <p:spPr>
          <a:xfrm>
            <a:off x="8038661" y="4333278"/>
            <a:ext cx="3588640" cy="1578509"/>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859408"/>
      </p:ext>
    </p:extLst>
  </p:cSld>
  <p:clrMapOvr>
    <a:masterClrMapping/>
  </p:clrMapOvr>
</p:sld>
</file>

<file path=ppt/theme/theme1.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1224</TotalTime>
  <Words>254</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Constructors in C#</vt:lpstr>
      <vt:lpstr>Default Constructors</vt:lpstr>
      <vt:lpstr>PowerPoint Presentation</vt:lpstr>
      <vt:lpstr>Parameterized Constructors</vt:lpstr>
      <vt:lpstr>PowerPoint Presentation</vt:lpstr>
      <vt:lpstr>Private Constructors</vt:lpstr>
      <vt:lpstr>PowerPoint Presentation</vt:lpstr>
      <vt:lpstr>Static Constructors</vt:lpstr>
      <vt:lpstr>PowerPoint Presentation</vt:lpstr>
      <vt:lpstr>Copy Constructors</vt:lpstr>
      <vt:lpstr>PowerPoint Presentation</vt:lpstr>
      <vt:lpstr>Instance Constructors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 in C#</dc:title>
  <dc:creator>Sanidhaya Sharma</dc:creator>
  <cp:lastModifiedBy>Sanidhaya Sharma</cp:lastModifiedBy>
  <cp:revision>1</cp:revision>
  <dcterms:created xsi:type="dcterms:W3CDTF">2024-05-02T02:13:12Z</dcterms:created>
  <dcterms:modified xsi:type="dcterms:W3CDTF">2024-05-02T22:38:06Z</dcterms:modified>
</cp:coreProperties>
</file>