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9DAE-BCEC-8139-3515-1CF79B35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EFFAD-7EED-D7E9-0CFF-3BEB5EB5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5088-43B6-41E5-B9B8-79768322D55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58DAF-0F98-F42C-8809-A164021D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42525-74A4-AEE5-B3E5-6E2E0F9F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AD3-44C2-4018-8A6A-54406D9C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1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46402-5D34-29F8-380D-F41E208D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59431-9031-32D8-B7B1-1AC80A18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1985-CA7E-2403-C3C9-B87778DFE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5088-43B6-41E5-B9B8-79768322D55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BA3B-BC04-F07D-42D8-EA6D87DB5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4AA7-A42D-D8D6-166C-8C5C183D6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AAD3-44C2-4018-8A6A-54406D9C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3C1DD3-4983-72C0-C3D6-C929A614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bg1"/>
                </a:solidFill>
              </a:rPr>
              <a:t>Object oriented Programming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3AA99-0A89-79EE-5AEA-E85AAC8D3B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5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060795-70DF-6FCF-E65B-E7CC8A96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B7EEC-D759-1D5F-239F-69886CBC73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E13240-2E92-A7B6-85CB-E474AB5A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Polymorphism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3C8B4-E220-18FD-7836-89C60BA842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4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B4EE93-ED0A-C364-4380-17FA025F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83E5E-7180-70F3-7689-D6EDDA64EC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53A208-1BD4-ECD8-F109-2F6324B0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9587F-A669-D4DD-5775-A3B1B6E3CF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7639ED-F238-3E27-3296-2FA1EDF0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D65C4-49E5-3F66-9B7A-27C7374EE3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F9630C2-2795-22A9-A875-09B42350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1EC31-33C8-9361-6050-1AC7CD6C7D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05B0C3-90D1-A797-6154-B3B1FE42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Inheritance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288B9-A090-D202-B90B-2F7619CCE5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6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8FB857-9AED-F645-C11E-B2FD51B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4E8AF-A7CC-F5CF-C243-6F2F6CC1B1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2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8ED4837-595B-4724-A086-4EFA2647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3B07F-1DAE-567F-F14B-A078E1CE81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BF93B2-5426-0E05-2C29-6A76FBE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Abstraction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CD997-E743-778B-8480-234A04D938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7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BBAA18-AFFD-104C-5956-4B41AEF1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AB0CB-5655-BE27-7FD4-CA799135A5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Object oriented Programming</vt:lpstr>
      <vt:lpstr>Encapsulation</vt:lpstr>
      <vt:lpstr>PowerPoint Presentation</vt:lpstr>
      <vt:lpstr>PowerPoint Presentation</vt:lpstr>
      <vt:lpstr>Inheritance</vt:lpstr>
      <vt:lpstr>PowerPoint Presentation</vt:lpstr>
      <vt:lpstr>PowerPoint Presentation</vt:lpstr>
      <vt:lpstr>Abstraction</vt:lpstr>
      <vt:lpstr>PowerPoint Presentation</vt:lpstr>
      <vt:lpstr>PowerPoint Presentation</vt:lpstr>
      <vt:lpstr>Polymorphism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Sanidhaya Sharma</dc:creator>
  <cp:lastModifiedBy>Sanidhaya Sharma</cp:lastModifiedBy>
  <cp:revision>1</cp:revision>
  <dcterms:created xsi:type="dcterms:W3CDTF">2024-04-30T05:10:49Z</dcterms:created>
  <dcterms:modified xsi:type="dcterms:W3CDTF">2024-04-30T05:10:49Z</dcterms:modified>
</cp:coreProperties>
</file>