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4.995%" autoAdjust="0"/>
    <p:restoredTop sz="94.66%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viewProps" Target="viewProps.xml"/><Relationship Id="rId5" Type="http://purl.oclc.org/ooxml/officeDocument/relationships/slide" Target="slides/slide4.xml"/><Relationship Id="rId10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F073-ED1E-B3F0-199A-B677B1B2C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14CC4-E300-A638-74E5-6BE91BC55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E409-14C1-2B5D-DE76-A63CD65A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D848-5AC0-4847-9B98-A8383E5F9DC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EB31D-3EC1-7E34-B1C7-5E8497F5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295A2-651E-BD54-E7E9-71614593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9BE5-FC11-484E-970B-8DFD516A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43942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715A-56B8-FD13-9EE2-19C7A8B9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96B18-BA09-88EA-7E19-3113E180D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8490-7EB1-D4BE-1DD0-F2289898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D848-5AC0-4847-9B98-A8383E5F9DC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C1E6-7A45-B31F-A2D5-64F57914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97F6-30A0-571B-8D38-37A55FA4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9BE5-FC11-484E-970B-8DFD516A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058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F2A49-B916-1E28-DFA3-19A2C3E40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DF4BA-90F3-40F2-55ED-2D3ACAD07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9AD08-0673-4B74-1266-77A92C98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D848-5AC0-4847-9B98-A8383E5F9DC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D40D8-A6D2-2AA0-8B68-290475DB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3F11-8764-9541-4290-89492022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9BE5-FC11-484E-970B-8DFD516A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56292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715A-B397-BE9A-AD6D-7E5FF3EC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6071-41EA-46AB-D885-B13D9A4F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F617-D93A-5496-7F76-C1455FC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D848-5AC0-4847-9B98-A8383E5F9DC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7FBD2-1F54-6F10-AB88-B544D3D3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5DA4E-8410-5E97-F5D3-94BF4C14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9BE5-FC11-484E-970B-8DFD516A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5851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010B-34C2-0B01-8AFF-EE274EDE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99CD4-D7B6-4A50-0241-8584EA19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39762-A944-19BC-FEEF-A98498F0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D848-5AC0-4847-9B98-A8383E5F9DC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372ED-B92C-FFAC-2A78-B75AA453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0BCD7-8820-3FDC-7065-0AEF094F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9BE5-FC11-484E-970B-8DFD516A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62187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CA6E-2B31-B146-39D3-D1BDAAE0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A3A4-4967-E9D3-764D-911D3513F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5816B-65D8-F26D-4868-AD491BEAA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6E359-7973-CDB9-882E-FABBAFD1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D848-5AC0-4847-9B98-A8383E5F9DC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FD419-57A6-78C3-4CEE-F20ADC46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C336F-65A0-3287-90CC-2FD8620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9BE5-FC11-484E-970B-8DFD516A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3628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7B4-C54A-3FFC-C38B-AC06C39F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5669D-8F9E-A0BC-EAE3-BA9CCD0A1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FFC49-BA71-0A44-AC78-751E253A8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2053D-BA1C-3062-6DCE-13F7B9C1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248BF-3F28-CA17-0172-421A7DC96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C1A91-4CEA-C92B-A8CA-FA6872D0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D848-5AC0-4847-9B98-A8383E5F9DC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4D7CC-29BB-D8CE-4054-F2A01536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79453-533B-9260-BA35-F4F36F7E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9BE5-FC11-484E-970B-8DFD516A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9799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181D-8734-6928-6E85-1F6C592A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2D9A4-3F53-7AD1-F31D-0EA72248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D848-5AC0-4847-9B98-A8383E5F9DC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97A4A-A2E8-5888-812F-AE31122F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AA0A8-E6EB-3CFE-4221-5479D60B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9BE5-FC11-484E-970B-8DFD516A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78680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2157A-190D-4E07-A4DF-224C9A2F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D848-5AC0-4847-9B98-A8383E5F9DC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AFC08-F689-8A2C-2211-FC908C07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17495-EC7A-3EFA-F619-568140E8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9BE5-FC11-484E-970B-8DFD516A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10826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FAFF0-C1DA-0471-22FE-4B6EBC5E2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D781-FC3D-288E-EAE9-86887C41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689F9-8ED2-A594-D5AA-EEF4E3EFC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3C006-04D7-6108-5B6D-4DAAED18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D848-5AC0-4847-9B98-A8383E5F9DC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7F51B-96E9-A546-A61C-7CEE0403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81E50-CA32-3A80-DB96-BA7ED250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9BE5-FC11-484E-970B-8DFD516A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8272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3275-D0A2-BF2C-58C9-1BD1F5A0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ED76F-C3CC-8F54-527A-7C8B0EB42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7459B-A249-60E6-AF2D-884B5471E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1E04A-84C8-BFB2-D565-F360F368B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D848-5AC0-4847-9B98-A8383E5F9DC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3A21E-9910-96F4-D785-25F4C366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FBC62-5726-569E-D6E5-245F6F52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59BE5-FC11-484E-970B-8DFD516A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469EF-47B5-879D-68F5-A15B15C9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AB720-5668-3B89-A3F3-1CB06E518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64CA-2158-3009-2A4C-C35BBB7E0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1166D848-5AC0-4847-9B98-A8383E5F9DC3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08EA-ACC6-8200-5B0B-154C3B84F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FFF0-E904-9963-7E39-8A746A3EF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FA759BE5-FC11-484E-970B-8DFD516A5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F4C83-3E59-9E2D-C843-36F6A8B0E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896" y="1271675"/>
            <a:ext cx="5505441" cy="2387600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Types of association in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E61BC-BABF-6D1E-91B0-BBBC8133C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896" y="3751350"/>
            <a:ext cx="5505449" cy="165576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%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117E-D5B9-61EF-EDC2-4377070E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6200" b="1" i="0">
                <a:solidFill>
                  <a:schemeClr val="bg1"/>
                </a:solidFill>
                <a:effectLst/>
                <a:latin typeface="Söhne"/>
              </a:rPr>
              <a:t>Introduction to Associations</a:t>
            </a:r>
            <a:endParaRPr lang="en-US" sz="62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1383-5427-1F1F-360C-2E3E054C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Associations represent relationships between classes in object-oriented programming. They define how classes interact with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Associations are crucial for modeling real-world relationships in software systems. They help in designing flexible and maintainable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Introduce the three main types of associations: Association, Aggregation, and Composition.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4809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94103-2A29-8DB3-ACDF-34D601A6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6800" b="1" i="0">
                <a:solidFill>
                  <a:schemeClr val="bg1"/>
                </a:solidFill>
                <a:effectLst/>
                <a:latin typeface="Söhne"/>
              </a:rPr>
              <a:t>Association</a:t>
            </a:r>
            <a:endParaRPr lang="en-US" sz="68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10FDB-5974-63E6-F9C3-DB8E7B65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An association is a basic relationship between two classes where one class uses another class as a member or parameter.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Class A may have a reference to an instance of Class B as a member variable or pass an instance of Class B as a parameter to a method.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30414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FD239-F02F-FB0A-09BA-C655F765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5980-8E35-DF28-C040-A6ACDCB0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 class Library {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public List&lt;Book&gt; Books { get; set; }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// Other properties and methods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 class Book {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// Book properties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23196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77CF5-741D-CBB9-452A-5BAC0C1D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b="1" i="0">
                <a:solidFill>
                  <a:schemeClr val="bg1"/>
                </a:solidFill>
                <a:effectLst/>
                <a:latin typeface="Söhne"/>
              </a:rPr>
              <a:t>Aggregation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74526-A853-AC2F-D4BA-04F09D511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Aggregation is a "has-a" relationship where one class contains or owns another class as a member.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Unlike association, aggregation implies a weaker relationship where the contained class can exist independently of the container class.</a:t>
            </a:r>
          </a:p>
          <a:p>
            <a:pPr marL="0" indent="0">
              <a:buNone/>
            </a:pPr>
            <a:br>
              <a:rPr lang="en-US" sz="2000">
                <a:solidFill>
                  <a:schemeClr val="bg1"/>
                </a:solidFill>
              </a:rPr>
            </a:b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0663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B80C3-1C40-F28C-EBAE-C495AEDB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AB07C-A68E-B3AC-E6EF-D8A94DF30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 class Department {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public List&lt;Employee&gt; Employees { get; set; }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// Other properties and methods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 class Employee {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// Employee properties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37090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22D6F-7954-3435-AF1D-6A29A1AA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46" y="669925"/>
            <a:ext cx="4650862" cy="4812755"/>
          </a:xfrm>
        </p:spPr>
        <p:txBody>
          <a:bodyPr anchor="b">
            <a:normAutofit/>
          </a:bodyPr>
          <a:lstStyle/>
          <a:p>
            <a:pPr algn="r"/>
            <a:r>
              <a:rPr lang="en-US" sz="6100" b="1" i="0">
                <a:solidFill>
                  <a:schemeClr val="bg1"/>
                </a:solidFill>
                <a:effectLst/>
                <a:latin typeface="Söhne"/>
              </a:rPr>
              <a:t>Composition</a:t>
            </a:r>
            <a:endParaRPr lang="en-US" sz="61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06" y="5597879"/>
            <a:ext cx="5102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EBDD0-3EFE-0412-CEA2-2B2D128C8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314" y="753042"/>
            <a:ext cx="4562272" cy="517206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Composition is a stronger form of aggregation where the lifetime of the contained class depends on the container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  <a:latin typeface="Söhne"/>
              </a:rPr>
              <a:t>In composition, the contained class cannot exist without the container class. If the container class is destroyed, the contained class is also destroyed.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4511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%"/>
              <a:lumOff val="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359B1-8BED-BB14-2B3F-47A498BB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64CA-BB35-1937-6F93-F43A0E31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public Engine Engine { get; set; }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// Other properties and methods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 class Engine {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// Engine properties</a:t>
            </a:r>
          </a:p>
          <a:p>
            <a:pPr marL="0" indent="0">
              <a:buNone/>
            </a:pPr>
            <a:r>
              <a:rPr lang="en-US" sz="2000" b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427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378</TotalTime>
  <Words>299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Söhne</vt:lpstr>
      <vt:lpstr>Office Theme</vt:lpstr>
      <vt:lpstr>Types of association in C#</vt:lpstr>
      <vt:lpstr>Introduction to Associations</vt:lpstr>
      <vt:lpstr>Association</vt:lpstr>
      <vt:lpstr>PowerPoint Presentation</vt:lpstr>
      <vt:lpstr>Aggregation</vt:lpstr>
      <vt:lpstr>PowerPoint Presentation</vt:lpstr>
      <vt:lpstr>Composition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association in C#</dc:title>
  <dc:creator>Sanidhaya Sharma</dc:creator>
  <cp:lastModifiedBy>Sanidhaya Sharma</cp:lastModifiedBy>
  <cp:revision>1</cp:revision>
  <dcterms:created xsi:type="dcterms:W3CDTF">2024-05-02T19:13:35Z</dcterms:created>
  <dcterms:modified xsi:type="dcterms:W3CDTF">2024-05-03T01:32:17Z</dcterms:modified>
</cp:coreProperties>
</file>